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9.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0" r:id="rId4"/>
    <p:sldMasterId id="2147483706" r:id="rId5"/>
    <p:sldMasterId id="2147483717" r:id="rId6"/>
    <p:sldMasterId id="2147483761" r:id="rId7"/>
    <p:sldMasterId id="2147483720" r:id="rId8"/>
    <p:sldMasterId id="2147483731" r:id="rId9"/>
    <p:sldMasterId id="2147483660" r:id="rId10"/>
    <p:sldMasterId id="2147483824" r:id="rId11"/>
    <p:sldMasterId id="2147483836" r:id="rId12"/>
    <p:sldMasterId id="2147483896" r:id="rId13"/>
  </p:sldMasterIdLst>
  <p:notesMasterIdLst>
    <p:notesMasterId r:id="rId37"/>
  </p:notesMasterIdLst>
  <p:sldIdLst>
    <p:sldId id="1168" r:id="rId14"/>
    <p:sldId id="1079" r:id="rId15"/>
    <p:sldId id="1060" r:id="rId16"/>
    <p:sldId id="2147200232" r:id="rId17"/>
    <p:sldId id="2147199814" r:id="rId18"/>
    <p:sldId id="2147200154" r:id="rId19"/>
    <p:sldId id="2147200160" r:id="rId20"/>
    <p:sldId id="2147200144" r:id="rId21"/>
    <p:sldId id="2147200159" r:id="rId22"/>
    <p:sldId id="282" r:id="rId23"/>
    <p:sldId id="2147199808" r:id="rId24"/>
    <p:sldId id="2147200164" r:id="rId25"/>
    <p:sldId id="260" r:id="rId26"/>
    <p:sldId id="2147199637" r:id="rId27"/>
    <p:sldId id="262" r:id="rId28"/>
    <p:sldId id="2147200161" r:id="rId29"/>
    <p:sldId id="268" r:id="rId30"/>
    <p:sldId id="264" r:id="rId31"/>
    <p:sldId id="2147199811" r:id="rId32"/>
    <p:sldId id="2147473108" r:id="rId33"/>
    <p:sldId id="326" r:id="rId34"/>
    <p:sldId id="328" r:id="rId35"/>
    <p:sldId id="2147200165" r:id="rId36"/>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3D4C25-D93E-4D64-B52B-37B10A09FE8E}" v="23" dt="2025-05-21T07:31:45.4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487" autoAdjust="0"/>
  </p:normalViewPr>
  <p:slideViewPr>
    <p:cSldViewPr snapToGrid="0">
      <p:cViewPr>
        <p:scale>
          <a:sx n="50" d="100"/>
          <a:sy n="50" d="100"/>
        </p:scale>
        <p:origin x="70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viewProps" Target="viewProps.xml"/><Relationship Id="rId21" Type="http://schemas.openxmlformats.org/officeDocument/2006/relationships/slide" Target="slides/slide8.xml"/><Relationship Id="rId34" Type="http://schemas.openxmlformats.org/officeDocument/2006/relationships/slide" Target="slides/slide21.xml"/><Relationship Id="rId42"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microsoft.com/office/2015/10/relationships/revisionInfo" Target="revisionInfo.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lling, Bjørn Kristian" userId="1a8f6140-aff6-4390-ac66-2b44085fbc8b" providerId="ADAL" clId="{B53D4C25-D93E-4D64-B52B-37B10A09FE8E}"/>
    <pc:docChg chg="undo custSel addSld modSld">
      <pc:chgData name="Hilling, Bjørn Kristian" userId="1a8f6140-aff6-4390-ac66-2b44085fbc8b" providerId="ADAL" clId="{B53D4C25-D93E-4D64-B52B-37B10A09FE8E}" dt="2025-05-21T07:31:45.457" v="57"/>
      <pc:docMkLst>
        <pc:docMk/>
      </pc:docMkLst>
      <pc:sldChg chg="add">
        <pc:chgData name="Hilling, Bjørn Kristian" userId="1a8f6140-aff6-4390-ac66-2b44085fbc8b" providerId="ADAL" clId="{B53D4C25-D93E-4D64-B52B-37B10A09FE8E}" dt="2025-05-21T05:43:52.535" v="46"/>
        <pc:sldMkLst>
          <pc:docMk/>
          <pc:sldMk cId="806815729" sldId="326"/>
        </pc:sldMkLst>
      </pc:sldChg>
      <pc:sldChg chg="add">
        <pc:chgData name="Hilling, Bjørn Kristian" userId="1a8f6140-aff6-4390-ac66-2b44085fbc8b" providerId="ADAL" clId="{B53D4C25-D93E-4D64-B52B-37B10A09FE8E}" dt="2025-05-21T05:43:52.535" v="46"/>
        <pc:sldMkLst>
          <pc:docMk/>
          <pc:sldMk cId="1121522636" sldId="328"/>
        </pc:sldMkLst>
      </pc:sldChg>
      <pc:sldChg chg="modSp mod">
        <pc:chgData name="Hilling, Bjørn Kristian" userId="1a8f6140-aff6-4390-ac66-2b44085fbc8b" providerId="ADAL" clId="{B53D4C25-D93E-4D64-B52B-37B10A09FE8E}" dt="2025-05-21T05:50:30.926" v="49" actId="1076"/>
        <pc:sldMkLst>
          <pc:docMk/>
          <pc:sldMk cId="4139120746" sldId="1079"/>
        </pc:sldMkLst>
        <pc:picChg chg="mod">
          <ac:chgData name="Hilling, Bjørn Kristian" userId="1a8f6140-aff6-4390-ac66-2b44085fbc8b" providerId="ADAL" clId="{B53D4C25-D93E-4D64-B52B-37B10A09FE8E}" dt="2025-05-21T05:50:30.926" v="49" actId="1076"/>
          <ac:picMkLst>
            <pc:docMk/>
            <pc:sldMk cId="4139120746" sldId="1079"/>
            <ac:picMk id="102" creationId="{00000000-0000-0000-0000-000000000000}"/>
          </ac:picMkLst>
        </pc:picChg>
      </pc:sldChg>
      <pc:sldChg chg="addSp modSp mod modClrScheme chgLayout">
        <pc:chgData name="Hilling, Bjørn Kristian" userId="1a8f6140-aff6-4390-ac66-2b44085fbc8b" providerId="ADAL" clId="{B53D4C25-D93E-4D64-B52B-37B10A09FE8E}" dt="2025-05-20T10:48:07.713" v="36" actId="700"/>
        <pc:sldMkLst>
          <pc:docMk/>
          <pc:sldMk cId="3969053481" sldId="1168"/>
        </pc:sldMkLst>
        <pc:spChg chg="add mod ord">
          <ac:chgData name="Hilling, Bjørn Kristian" userId="1a8f6140-aff6-4390-ac66-2b44085fbc8b" providerId="ADAL" clId="{B53D4C25-D93E-4D64-B52B-37B10A09FE8E}" dt="2025-05-20T10:48:07.713" v="36" actId="700"/>
          <ac:spMkLst>
            <pc:docMk/>
            <pc:sldMk cId="3969053481" sldId="1168"/>
            <ac:spMk id="2" creationId="{6A3AFB32-5726-5806-2EC0-1857BDD201BA}"/>
          </ac:spMkLst>
        </pc:spChg>
        <pc:spChg chg="mod ord">
          <ac:chgData name="Hilling, Bjørn Kristian" userId="1a8f6140-aff6-4390-ac66-2b44085fbc8b" providerId="ADAL" clId="{B53D4C25-D93E-4D64-B52B-37B10A09FE8E}" dt="2025-05-20T10:48:07.713" v="36" actId="700"/>
          <ac:spMkLst>
            <pc:docMk/>
            <pc:sldMk cId="3969053481" sldId="1168"/>
            <ac:spMk id="4" creationId="{D8B3E3D1-A64F-6C49-A65E-78234E99BA50}"/>
          </ac:spMkLst>
        </pc:spChg>
        <pc:spChg chg="mod ord">
          <ac:chgData name="Hilling, Bjørn Kristian" userId="1a8f6140-aff6-4390-ac66-2b44085fbc8b" providerId="ADAL" clId="{B53D4C25-D93E-4D64-B52B-37B10A09FE8E}" dt="2025-05-20T10:48:07.713" v="36" actId="700"/>
          <ac:spMkLst>
            <pc:docMk/>
            <pc:sldMk cId="3969053481" sldId="1168"/>
            <ac:spMk id="5" creationId="{972C9742-7508-1E46-970C-66D5DB19D6F4}"/>
          </ac:spMkLst>
        </pc:spChg>
        <pc:picChg chg="mod ord">
          <ac:chgData name="Hilling, Bjørn Kristian" userId="1a8f6140-aff6-4390-ac66-2b44085fbc8b" providerId="ADAL" clId="{B53D4C25-D93E-4D64-B52B-37B10A09FE8E}" dt="2025-05-20T10:48:07.713" v="36" actId="700"/>
          <ac:picMkLst>
            <pc:docMk/>
            <pc:sldMk cId="3969053481" sldId="1168"/>
            <ac:picMk id="6" creationId="{146EFD1E-363C-A568-E6B7-E215301D2CFA}"/>
          </ac:picMkLst>
        </pc:picChg>
      </pc:sldChg>
      <pc:sldChg chg="modSp mod">
        <pc:chgData name="Hilling, Bjørn Kristian" userId="1a8f6140-aff6-4390-ac66-2b44085fbc8b" providerId="ADAL" clId="{B53D4C25-D93E-4D64-B52B-37B10A09FE8E}" dt="2025-05-20T10:41:11.711" v="13" actId="20577"/>
        <pc:sldMkLst>
          <pc:docMk/>
          <pc:sldMk cId="2181758602" sldId="2147199637"/>
        </pc:sldMkLst>
        <pc:spChg chg="mod">
          <ac:chgData name="Hilling, Bjørn Kristian" userId="1a8f6140-aff6-4390-ac66-2b44085fbc8b" providerId="ADAL" clId="{B53D4C25-D93E-4D64-B52B-37B10A09FE8E}" dt="2025-05-20T10:41:11.711" v="13" actId="20577"/>
          <ac:spMkLst>
            <pc:docMk/>
            <pc:sldMk cId="2181758602" sldId="2147199637"/>
            <ac:spMk id="3" creationId="{9AC0E503-2E39-49F4-D6AF-397CF1A0613A}"/>
          </ac:spMkLst>
        </pc:spChg>
      </pc:sldChg>
      <pc:sldChg chg="modNotesTx">
        <pc:chgData name="Hilling, Bjørn Kristian" userId="1a8f6140-aff6-4390-ac66-2b44085fbc8b" providerId="ADAL" clId="{B53D4C25-D93E-4D64-B52B-37B10A09FE8E}" dt="2025-05-21T06:41:46.960" v="56" actId="20577"/>
        <pc:sldMkLst>
          <pc:docMk/>
          <pc:sldMk cId="1838523739" sldId="2147199811"/>
        </pc:sldMkLst>
      </pc:sldChg>
      <pc:sldChg chg="modSp mod">
        <pc:chgData name="Hilling, Bjørn Kristian" userId="1a8f6140-aff6-4390-ac66-2b44085fbc8b" providerId="ADAL" clId="{B53D4C25-D93E-4D64-B52B-37B10A09FE8E}" dt="2025-05-21T06:02:08.499" v="53"/>
        <pc:sldMkLst>
          <pc:docMk/>
          <pc:sldMk cId="855203579" sldId="2147200154"/>
        </pc:sldMkLst>
        <pc:graphicFrameChg chg="mod">
          <ac:chgData name="Hilling, Bjørn Kristian" userId="1a8f6140-aff6-4390-ac66-2b44085fbc8b" providerId="ADAL" clId="{B53D4C25-D93E-4D64-B52B-37B10A09FE8E}" dt="2025-05-21T06:02:08.499" v="53"/>
          <ac:graphicFrameMkLst>
            <pc:docMk/>
            <pc:sldMk cId="855203579" sldId="2147200154"/>
            <ac:graphicFrameMk id="3" creationId="{B9EEB995-8BC0-F40A-5877-BDFA25DF6B01}"/>
          </ac:graphicFrameMkLst>
        </pc:graphicFrameChg>
        <pc:graphicFrameChg chg="mod">
          <ac:chgData name="Hilling, Bjørn Kristian" userId="1a8f6140-aff6-4390-ac66-2b44085fbc8b" providerId="ADAL" clId="{B53D4C25-D93E-4D64-B52B-37B10A09FE8E}" dt="2025-05-21T06:01:58.736" v="52" actId="20577"/>
          <ac:graphicFrameMkLst>
            <pc:docMk/>
            <pc:sldMk cId="855203579" sldId="2147200154"/>
            <ac:graphicFrameMk id="4" creationId="{9C67E5AF-2E5B-FBD5-5B59-B32933609978}"/>
          </ac:graphicFrameMkLst>
        </pc:graphicFrameChg>
      </pc:sldChg>
      <pc:sldChg chg="modSp mod modClrScheme modAnim chgLayout">
        <pc:chgData name="Hilling, Bjørn Kristian" userId="1a8f6140-aff6-4390-ac66-2b44085fbc8b" providerId="ADAL" clId="{B53D4C25-D93E-4D64-B52B-37B10A09FE8E}" dt="2025-05-21T07:31:45.457" v="57"/>
        <pc:sldMkLst>
          <pc:docMk/>
          <pc:sldMk cId="1869111672" sldId="2147200165"/>
        </pc:sldMkLst>
        <pc:spChg chg="mod ord">
          <ac:chgData name="Hilling, Bjørn Kristian" userId="1a8f6140-aff6-4390-ac66-2b44085fbc8b" providerId="ADAL" clId="{B53D4C25-D93E-4D64-B52B-37B10A09FE8E}" dt="2025-05-21T05:41:10.076" v="45" actId="20577"/>
          <ac:spMkLst>
            <pc:docMk/>
            <pc:sldMk cId="1869111672" sldId="2147200165"/>
            <ac:spMk id="2" creationId="{DE943ABE-9F29-1D66-0317-5BDEC0B3CAE2}"/>
          </ac:spMkLst>
        </pc:spChg>
      </pc:sldChg>
      <pc:sldChg chg="add">
        <pc:chgData name="Hilling, Bjørn Kristian" userId="1a8f6140-aff6-4390-ac66-2b44085fbc8b" providerId="ADAL" clId="{B53D4C25-D93E-4D64-B52B-37B10A09FE8E}" dt="2025-05-21T05:46:56.195" v="47"/>
        <pc:sldMkLst>
          <pc:docMk/>
          <pc:sldMk cId="2792206806" sldId="2147473108"/>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nb-NO" sz="1600" b="1"/>
              <a:t>Arbeidsavklaringspenger</a:t>
            </a:r>
            <a:r>
              <a:rPr lang="nb-NO" sz="1600"/>
              <a:t> </a:t>
            </a:r>
          </a:p>
          <a:p>
            <a:pPr>
              <a:defRPr sz="1600"/>
            </a:pPr>
            <a:r>
              <a:rPr lang="nb-NO" sz="1600"/>
              <a:t>Hoveddiagnoser unge under 30 år</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D8D-4728-8AA3-723AE033DA0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D8D-4728-8AA3-723AE033DA0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D8D-4728-8AA3-723AE033DA0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D8D-4728-8AA3-723AE033DA0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D8D-4728-8AA3-723AE033DA0B}"/>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DD8D-4728-8AA3-723AE033DA0B}"/>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DD8D-4728-8AA3-723AE033DA0B}"/>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DD8D-4728-8AA3-723AE033DA0B}"/>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DD8D-4728-8AA3-723AE033DA0B}"/>
              </c:ext>
            </c:extLst>
          </c:dPt>
          <c:dLbls>
            <c:dLbl>
              <c:idx val="0"/>
              <c:delete val="1"/>
              <c:extLst>
                <c:ext xmlns:c15="http://schemas.microsoft.com/office/drawing/2012/chart" uri="{CE6537A1-D6FC-4f65-9D91-7224C49458BB}"/>
                <c:ext xmlns:c16="http://schemas.microsoft.com/office/drawing/2014/chart" uri="{C3380CC4-5D6E-409C-BE32-E72D297353CC}">
                  <c16:uniqueId val="{00000001-DD8D-4728-8AA3-723AE033DA0B}"/>
                </c:ext>
              </c:extLst>
            </c:dLbl>
            <c:dLbl>
              <c:idx val="1"/>
              <c:delete val="1"/>
              <c:extLst>
                <c:ext xmlns:c15="http://schemas.microsoft.com/office/drawing/2012/chart" uri="{CE6537A1-D6FC-4f65-9D91-7224C49458BB}"/>
                <c:ext xmlns:c16="http://schemas.microsoft.com/office/drawing/2014/chart" uri="{C3380CC4-5D6E-409C-BE32-E72D297353CC}">
                  <c16:uniqueId val="{00000003-DD8D-4728-8AA3-723AE033DA0B}"/>
                </c:ext>
              </c:extLst>
            </c:dLbl>
            <c:dLbl>
              <c:idx val="2"/>
              <c:delete val="1"/>
              <c:extLst>
                <c:ext xmlns:c15="http://schemas.microsoft.com/office/drawing/2012/chart" uri="{CE6537A1-D6FC-4f65-9D91-7224C49458BB}"/>
                <c:ext xmlns:c16="http://schemas.microsoft.com/office/drawing/2014/chart" uri="{C3380CC4-5D6E-409C-BE32-E72D297353CC}">
                  <c16:uniqueId val="{00000005-DD8D-4728-8AA3-723AE033DA0B}"/>
                </c:ext>
              </c:extLst>
            </c:dLbl>
            <c:dLbl>
              <c:idx val="3"/>
              <c:delete val="1"/>
              <c:extLst>
                <c:ext xmlns:c15="http://schemas.microsoft.com/office/drawing/2012/chart" uri="{CE6537A1-D6FC-4f65-9D91-7224C49458BB}"/>
                <c:ext xmlns:c16="http://schemas.microsoft.com/office/drawing/2014/chart" uri="{C3380CC4-5D6E-409C-BE32-E72D297353CC}">
                  <c16:uniqueId val="{00000007-DD8D-4728-8AA3-723AE033DA0B}"/>
                </c:ext>
              </c:extLst>
            </c:dLbl>
            <c:dLbl>
              <c:idx val="4"/>
              <c:layout>
                <c:manualLayout>
                  <c:x val="0.30733575171301897"/>
                  <c:y val="-0.19239439089510363"/>
                </c:manualLayout>
              </c:layout>
              <c:tx>
                <c:rich>
                  <a:bodyPr rot="0" spcFirstLastPara="1" vertOverflow="ellipsis" vert="horz" wrap="square" lIns="38100" tIns="19050" rIns="38100" bIns="19050" anchor="ctr" anchorCtr="1">
                    <a:noAutofit/>
                  </a:bodyPr>
                  <a:lstStyle/>
                  <a:p>
                    <a:pPr>
                      <a:defRPr sz="1050" b="1" i="0" u="none" strike="noStrike" kern="1200" baseline="0">
                        <a:solidFill>
                          <a:schemeClr val="bg1"/>
                        </a:solidFill>
                        <a:latin typeface="Arial" panose="020B0604020202020204" pitchFamily="34" charset="0"/>
                        <a:ea typeface="+mn-ea"/>
                        <a:cs typeface="Arial" panose="020B0604020202020204" pitchFamily="34" charset="0"/>
                      </a:defRPr>
                    </a:pPr>
                    <a:fld id="{0C4408A9-F829-4716-AD91-6430FCB79238}" type="CATEGORYNAME">
                      <a:rPr lang="en-US"/>
                      <a:pPr>
                        <a:defRPr sz="1050" b="1">
                          <a:solidFill>
                            <a:schemeClr val="bg1"/>
                          </a:solidFill>
                        </a:defRPr>
                      </a:pPr>
                      <a:t>[KATEGORINAVN]</a:t>
                    </a:fld>
                    <a:r>
                      <a:rPr lang="en-US" baseline="0" dirty="0"/>
                      <a:t>
68%</a:t>
                    </a:r>
                  </a:p>
                </c:rich>
              </c:tx>
              <c:numFmt formatCode="#,##0" sourceLinked="0"/>
              <c:spPr>
                <a:noFill/>
                <a:ln>
                  <a:noFill/>
                </a:ln>
                <a:effectLst/>
              </c:spPr>
              <c:txPr>
                <a:bodyPr rot="0" spcFirstLastPara="1" vertOverflow="ellipsis" vert="horz" wrap="square" lIns="38100" tIns="19050" rIns="38100" bIns="19050" anchor="ctr" anchorCtr="1">
                  <a:noAutofit/>
                </a:bodyPr>
                <a:lstStyle/>
                <a:p>
                  <a:pPr>
                    <a:defRPr sz="1050" b="1" i="0" u="none" strike="noStrike" kern="1200" baseline="0">
                      <a:solidFill>
                        <a:schemeClr val="bg1"/>
                      </a:solidFill>
                      <a:latin typeface="Arial" panose="020B0604020202020204" pitchFamily="34" charset="0"/>
                      <a:ea typeface="+mn-ea"/>
                      <a:cs typeface="Arial" panose="020B0604020202020204" pitchFamily="34" charset="0"/>
                    </a:defRPr>
                  </a:pPr>
                  <a:endParaRPr lang="nb-NO"/>
                </a:p>
              </c:txPr>
              <c:showLegendKey val="0"/>
              <c:showVal val="1"/>
              <c:showCatName val="1"/>
              <c:showSerName val="0"/>
              <c:showPercent val="0"/>
              <c:showBubbleSize val="0"/>
              <c:separator>
</c:separator>
              <c:extLst>
                <c:ext xmlns:c15="http://schemas.microsoft.com/office/drawing/2012/chart" uri="{CE6537A1-D6FC-4f65-9D91-7224C49458BB}">
                  <c15:layout>
                    <c:manualLayout>
                      <c:w val="0.37157396211205157"/>
                      <c:h val="0.11737992610837439"/>
                    </c:manualLayout>
                  </c15:layout>
                  <c15:dlblFieldTable/>
                  <c15:showDataLabelsRange val="0"/>
                </c:ext>
                <c:ext xmlns:c16="http://schemas.microsoft.com/office/drawing/2014/chart" uri="{C3380CC4-5D6E-409C-BE32-E72D297353CC}">
                  <c16:uniqueId val="{00000009-DD8D-4728-8AA3-723AE033DA0B}"/>
                </c:ext>
              </c:extLst>
            </c:dLbl>
            <c:dLbl>
              <c:idx val="5"/>
              <c:delete val="1"/>
              <c:extLst>
                <c:ext xmlns:c15="http://schemas.microsoft.com/office/drawing/2012/chart" uri="{CE6537A1-D6FC-4f65-9D91-7224C49458BB}"/>
                <c:ext xmlns:c16="http://schemas.microsoft.com/office/drawing/2014/chart" uri="{C3380CC4-5D6E-409C-BE32-E72D297353CC}">
                  <c16:uniqueId val="{0000000B-DD8D-4728-8AA3-723AE033DA0B}"/>
                </c:ext>
              </c:extLst>
            </c:dLbl>
            <c:dLbl>
              <c:idx val="6"/>
              <c:delete val="1"/>
              <c:extLst>
                <c:ext xmlns:c15="http://schemas.microsoft.com/office/drawing/2012/chart" uri="{CE6537A1-D6FC-4f65-9D91-7224C49458BB}"/>
                <c:ext xmlns:c16="http://schemas.microsoft.com/office/drawing/2014/chart" uri="{C3380CC4-5D6E-409C-BE32-E72D297353CC}">
                  <c16:uniqueId val="{0000000D-DD8D-4728-8AA3-723AE033DA0B}"/>
                </c:ext>
              </c:extLst>
            </c:dLbl>
            <c:dLbl>
              <c:idx val="7"/>
              <c:delete val="1"/>
              <c:extLst>
                <c:ext xmlns:c15="http://schemas.microsoft.com/office/drawing/2012/chart" uri="{CE6537A1-D6FC-4f65-9D91-7224C49458BB}"/>
                <c:ext xmlns:c16="http://schemas.microsoft.com/office/drawing/2014/chart" uri="{C3380CC4-5D6E-409C-BE32-E72D297353CC}">
                  <c16:uniqueId val="{0000000F-DD8D-4728-8AA3-723AE033DA0B}"/>
                </c:ext>
              </c:extLst>
            </c:dLbl>
            <c:dLbl>
              <c:idx val="8"/>
              <c:delete val="1"/>
              <c:extLst>
                <c:ext xmlns:c15="http://schemas.microsoft.com/office/drawing/2012/chart" uri="{CE6537A1-D6FC-4f65-9D91-7224C49458BB}"/>
                <c:ext xmlns:c16="http://schemas.microsoft.com/office/drawing/2014/chart" uri="{C3380CC4-5D6E-409C-BE32-E72D297353CC}">
                  <c16:uniqueId val="{00000011-DD8D-4728-8AA3-723AE033DA0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nb-NO"/>
              </a:p>
            </c:txPr>
            <c:showLegendKey val="0"/>
            <c:showVal val="0"/>
            <c:showCatName val="1"/>
            <c:showSerName val="0"/>
            <c:showPercent val="0"/>
            <c:showBubbleSize val="0"/>
            <c:separator>
</c:separator>
            <c:showLeaderLines val="0"/>
            <c:extLst>
              <c:ext xmlns:c15="http://schemas.microsoft.com/office/drawing/2012/chart" uri="{CE6537A1-D6FC-4f65-9D91-7224C49458BB}"/>
            </c:extLst>
          </c:dLbls>
          <c:cat>
            <c:strRef>
              <c:f>Diagnoser!$A$30:$A$38</c:f>
              <c:strCache>
                <c:ptCount val="9"/>
                <c:pt idx="0">
                  <c:v>Allment og uspesifisert</c:v>
                </c:pt>
                <c:pt idx="1">
                  <c:v>Andre lidelser</c:v>
                </c:pt>
                <c:pt idx="2">
                  <c:v>Hjerte- og kar sykdommer</c:v>
                </c:pt>
                <c:pt idx="3">
                  <c:v>Muskel-/skjelettlidelser i alt</c:v>
                </c:pt>
                <c:pt idx="4">
                  <c:v>Psykiske lidelser i alt</c:v>
                </c:pt>
                <c:pt idx="5">
                  <c:v>Sykdom i fordøyelsesorganene</c:v>
                </c:pt>
                <c:pt idx="6">
                  <c:v>Sykdommer i luftveiene</c:v>
                </c:pt>
                <c:pt idx="7">
                  <c:v>Sykdommer i nervesystemet</c:v>
                </c:pt>
                <c:pt idx="8">
                  <c:v>Ukjent</c:v>
                </c:pt>
              </c:strCache>
            </c:strRef>
          </c:cat>
          <c:val>
            <c:numRef>
              <c:f>Diagnoser!$C$30:$C$38</c:f>
              <c:numCache>
                <c:formatCode>#\ ##0.0</c:formatCode>
                <c:ptCount val="9"/>
                <c:pt idx="0">
                  <c:v>8</c:v>
                </c:pt>
                <c:pt idx="1">
                  <c:v>3.7</c:v>
                </c:pt>
                <c:pt idx="2">
                  <c:v>0.7</c:v>
                </c:pt>
                <c:pt idx="3">
                  <c:v>13</c:v>
                </c:pt>
                <c:pt idx="4">
                  <c:v>67.2</c:v>
                </c:pt>
                <c:pt idx="5">
                  <c:v>3.1</c:v>
                </c:pt>
                <c:pt idx="6">
                  <c:v>0.4</c:v>
                </c:pt>
                <c:pt idx="7">
                  <c:v>3.8</c:v>
                </c:pt>
                <c:pt idx="8">
                  <c:v>0.1</c:v>
                </c:pt>
              </c:numCache>
            </c:numRef>
          </c:val>
          <c:extLst>
            <c:ext xmlns:c16="http://schemas.microsoft.com/office/drawing/2014/chart" uri="{C3380CC4-5D6E-409C-BE32-E72D297353CC}">
              <c16:uniqueId val="{00000012-DD8D-4728-8AA3-723AE033DA0B}"/>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nb-NO"/>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nb-NO" sz="1800" b="1"/>
              <a:t>Uføretrygd</a:t>
            </a:r>
            <a:r>
              <a:rPr lang="nb-NO" sz="1800" baseline="0"/>
              <a:t> </a:t>
            </a:r>
          </a:p>
          <a:p>
            <a:pPr>
              <a:defRPr sz="1800"/>
            </a:pPr>
            <a:r>
              <a:rPr lang="nb-NO" sz="1800" baseline="0"/>
              <a:t>Hoveddiagnoser unge under 30 år</a:t>
            </a:r>
            <a:endParaRPr lang="nb-NO" sz="180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210-4432-AF34-B7E4FA4F319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210-4432-AF34-B7E4FA4F319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210-4432-AF34-B7E4FA4F319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210-4432-AF34-B7E4FA4F319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0210-4432-AF34-B7E4FA4F3194}"/>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0210-4432-AF34-B7E4FA4F3194}"/>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0210-4432-AF34-B7E4FA4F3194}"/>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0210-4432-AF34-B7E4FA4F3194}"/>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0210-4432-AF34-B7E4FA4F3194}"/>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0210-4432-AF34-B7E4FA4F3194}"/>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0210-4432-AF34-B7E4FA4F3194}"/>
              </c:ext>
            </c:extLst>
          </c:dPt>
          <c:dLbls>
            <c:dLbl>
              <c:idx val="0"/>
              <c:delete val="1"/>
              <c:extLst>
                <c:ext xmlns:c15="http://schemas.microsoft.com/office/drawing/2012/chart" uri="{CE6537A1-D6FC-4f65-9D91-7224C49458BB}"/>
                <c:ext xmlns:c16="http://schemas.microsoft.com/office/drawing/2014/chart" uri="{C3380CC4-5D6E-409C-BE32-E72D297353CC}">
                  <c16:uniqueId val="{00000001-0210-4432-AF34-B7E4FA4F3194}"/>
                </c:ext>
              </c:extLst>
            </c:dLbl>
            <c:dLbl>
              <c:idx val="1"/>
              <c:delete val="1"/>
              <c:extLst>
                <c:ext xmlns:c15="http://schemas.microsoft.com/office/drawing/2012/chart" uri="{CE6537A1-D6FC-4f65-9D91-7224C49458BB}"/>
                <c:ext xmlns:c16="http://schemas.microsoft.com/office/drawing/2014/chart" uri="{C3380CC4-5D6E-409C-BE32-E72D297353CC}">
                  <c16:uniqueId val="{00000003-0210-4432-AF34-B7E4FA4F3194}"/>
                </c:ext>
              </c:extLst>
            </c:dLbl>
            <c:dLbl>
              <c:idx val="2"/>
              <c:delete val="1"/>
              <c:extLst>
                <c:ext xmlns:c15="http://schemas.microsoft.com/office/drawing/2012/chart" uri="{CE6537A1-D6FC-4f65-9D91-7224C49458BB}"/>
                <c:ext xmlns:c16="http://schemas.microsoft.com/office/drawing/2014/chart" uri="{C3380CC4-5D6E-409C-BE32-E72D297353CC}">
                  <c16:uniqueId val="{00000005-0210-4432-AF34-B7E4FA4F3194}"/>
                </c:ext>
              </c:extLst>
            </c:dLbl>
            <c:dLbl>
              <c:idx val="3"/>
              <c:delete val="1"/>
              <c:extLst>
                <c:ext xmlns:c15="http://schemas.microsoft.com/office/drawing/2012/chart" uri="{CE6537A1-D6FC-4f65-9D91-7224C49458BB}"/>
                <c:ext xmlns:c16="http://schemas.microsoft.com/office/drawing/2014/chart" uri="{C3380CC4-5D6E-409C-BE32-E72D297353CC}">
                  <c16:uniqueId val="{00000007-0210-4432-AF34-B7E4FA4F3194}"/>
                </c:ext>
              </c:extLst>
            </c:dLbl>
            <c:dLbl>
              <c:idx val="4"/>
              <c:tx>
                <c:rich>
                  <a:bodyPr rot="0" spcFirstLastPara="1" vertOverflow="ellipsis" vert="horz" wrap="square" lIns="38100" tIns="19050" rIns="38100" bIns="19050" anchor="ctr" anchorCtr="1">
                    <a:noAutofit/>
                  </a:bodyPr>
                  <a:lstStyle/>
                  <a:p>
                    <a:pPr>
                      <a:defRPr sz="1050" b="1" i="0" u="none" strike="noStrike" kern="1200" baseline="0">
                        <a:solidFill>
                          <a:schemeClr val="bg1"/>
                        </a:solidFill>
                        <a:latin typeface="Arial" panose="020B0604020202020204" pitchFamily="34" charset="0"/>
                        <a:ea typeface="+mn-ea"/>
                        <a:cs typeface="Arial" panose="020B0604020202020204" pitchFamily="34" charset="0"/>
                      </a:defRPr>
                    </a:pPr>
                    <a:fld id="{E8D52BA0-8A9E-4E78-A15C-62B07AD30926}" type="CATEGORYNAME">
                      <a:rPr lang="nb-NO"/>
                      <a:pPr>
                        <a:defRPr sz="1050" b="1">
                          <a:solidFill>
                            <a:schemeClr val="bg1"/>
                          </a:solidFill>
                        </a:defRPr>
                      </a:pPr>
                      <a:t>[KATEGORINAVN]</a:t>
                    </a:fld>
                    <a:r>
                      <a:rPr lang="nb-NO" baseline="0" dirty="0"/>
                      <a:t>
67%</a:t>
                    </a:r>
                  </a:p>
                </c:rich>
              </c:tx>
              <c:numFmt formatCode="0%" sourceLinked="0"/>
              <c:spPr>
                <a:noFill/>
                <a:ln>
                  <a:noFill/>
                </a:ln>
                <a:effectLst/>
              </c:spPr>
              <c:txPr>
                <a:bodyPr rot="0" spcFirstLastPara="1" vertOverflow="ellipsis" vert="horz" wrap="square" lIns="38100" tIns="19050" rIns="38100" bIns="19050" anchor="ctr" anchorCtr="1">
                  <a:noAutofit/>
                </a:bodyPr>
                <a:lstStyle/>
                <a:p>
                  <a:pPr>
                    <a:defRPr sz="1050" b="1" i="0" u="none" strike="noStrike" kern="1200" baseline="0">
                      <a:solidFill>
                        <a:schemeClr val="bg1"/>
                      </a:solidFill>
                      <a:latin typeface="Arial" panose="020B0604020202020204" pitchFamily="34" charset="0"/>
                      <a:ea typeface="+mn-ea"/>
                      <a:cs typeface="Arial" panose="020B0604020202020204" pitchFamily="34" charset="0"/>
                    </a:defRPr>
                  </a:pPr>
                  <a:endParaRPr lang="nb-NO"/>
                </a:p>
              </c:txPr>
              <c:showLegendKey val="0"/>
              <c:showVal val="1"/>
              <c:showCatName val="1"/>
              <c:showSerName val="0"/>
              <c:showPercent val="0"/>
              <c:showBubbleSize val="0"/>
              <c:separator>
</c:separator>
              <c:extLst>
                <c:ext xmlns:c15="http://schemas.microsoft.com/office/drawing/2012/chart" uri="{CE6537A1-D6FC-4f65-9D91-7224C49458BB}">
                  <c15:layout>
                    <c:manualLayout>
                      <c:w val="0.3502736663583102"/>
                      <c:h val="0.13437039404686929"/>
                    </c:manualLayout>
                  </c15:layout>
                  <c15:dlblFieldTable/>
                  <c15:showDataLabelsRange val="0"/>
                </c:ext>
                <c:ext xmlns:c16="http://schemas.microsoft.com/office/drawing/2014/chart" uri="{C3380CC4-5D6E-409C-BE32-E72D297353CC}">
                  <c16:uniqueId val="{00000009-0210-4432-AF34-B7E4FA4F3194}"/>
                </c:ext>
              </c:extLst>
            </c:dLbl>
            <c:dLbl>
              <c:idx val="5"/>
              <c:delete val="1"/>
              <c:extLst>
                <c:ext xmlns:c15="http://schemas.microsoft.com/office/drawing/2012/chart" uri="{CE6537A1-D6FC-4f65-9D91-7224C49458BB}"/>
                <c:ext xmlns:c16="http://schemas.microsoft.com/office/drawing/2014/chart" uri="{C3380CC4-5D6E-409C-BE32-E72D297353CC}">
                  <c16:uniqueId val="{0000000B-0210-4432-AF34-B7E4FA4F3194}"/>
                </c:ext>
              </c:extLst>
            </c:dLbl>
            <c:dLbl>
              <c:idx val="6"/>
              <c:delete val="1"/>
              <c:extLst>
                <c:ext xmlns:c15="http://schemas.microsoft.com/office/drawing/2012/chart" uri="{CE6537A1-D6FC-4f65-9D91-7224C49458BB}"/>
                <c:ext xmlns:c16="http://schemas.microsoft.com/office/drawing/2014/chart" uri="{C3380CC4-5D6E-409C-BE32-E72D297353CC}">
                  <c16:uniqueId val="{0000000D-0210-4432-AF34-B7E4FA4F3194}"/>
                </c:ext>
              </c:extLst>
            </c:dLbl>
            <c:dLbl>
              <c:idx val="7"/>
              <c:delete val="1"/>
              <c:extLst>
                <c:ext xmlns:c15="http://schemas.microsoft.com/office/drawing/2012/chart" uri="{CE6537A1-D6FC-4f65-9D91-7224C49458BB}"/>
                <c:ext xmlns:c16="http://schemas.microsoft.com/office/drawing/2014/chart" uri="{C3380CC4-5D6E-409C-BE32-E72D297353CC}">
                  <c16:uniqueId val="{0000000F-0210-4432-AF34-B7E4FA4F3194}"/>
                </c:ext>
              </c:extLst>
            </c:dLbl>
            <c:dLbl>
              <c:idx val="8"/>
              <c:delete val="1"/>
              <c:extLst>
                <c:ext xmlns:c15="http://schemas.microsoft.com/office/drawing/2012/chart" uri="{CE6537A1-D6FC-4f65-9D91-7224C49458BB}"/>
                <c:ext xmlns:c16="http://schemas.microsoft.com/office/drawing/2014/chart" uri="{C3380CC4-5D6E-409C-BE32-E72D297353CC}">
                  <c16:uniqueId val="{00000011-0210-4432-AF34-B7E4FA4F3194}"/>
                </c:ext>
              </c:extLst>
            </c:dLbl>
            <c:dLbl>
              <c:idx val="9"/>
              <c:delete val="1"/>
              <c:extLst>
                <c:ext xmlns:c15="http://schemas.microsoft.com/office/drawing/2012/chart" uri="{CE6537A1-D6FC-4f65-9D91-7224C49458BB}"/>
                <c:ext xmlns:c16="http://schemas.microsoft.com/office/drawing/2014/chart" uri="{C3380CC4-5D6E-409C-BE32-E72D297353CC}">
                  <c16:uniqueId val="{00000013-0210-4432-AF34-B7E4FA4F3194}"/>
                </c:ext>
              </c:extLst>
            </c:dLbl>
            <c:dLbl>
              <c:idx val="10"/>
              <c:delete val="1"/>
              <c:extLst>
                <c:ext xmlns:c15="http://schemas.microsoft.com/office/drawing/2012/chart" uri="{CE6537A1-D6FC-4f65-9D91-7224C49458BB}"/>
                <c:ext xmlns:c16="http://schemas.microsoft.com/office/drawing/2014/chart" uri="{C3380CC4-5D6E-409C-BE32-E72D297353CC}">
                  <c16:uniqueId val="{00000015-0210-4432-AF34-B7E4FA4F3194}"/>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nb-NO"/>
              </a:p>
            </c:txPr>
            <c:showLegendKey val="0"/>
            <c:showVal val="0"/>
            <c:showCatName val="1"/>
            <c:showSerName val="0"/>
            <c:showPercent val="0"/>
            <c:showBubbleSize val="0"/>
            <c:separator>
</c:separator>
            <c:showLeaderLines val="0"/>
            <c:extLst>
              <c:ext xmlns:c15="http://schemas.microsoft.com/office/drawing/2012/chart" uri="{CE6537A1-D6FC-4f65-9D91-7224C49458BB}"/>
            </c:extLst>
          </c:dLbls>
          <c:cat>
            <c:strRef>
              <c:f>Diagnoser!$I$34:$I$44</c:f>
              <c:strCache>
                <c:ptCount val="11"/>
                <c:pt idx="0">
                  <c:v>Alle andre diagnoser </c:v>
                </c:pt>
                <c:pt idx="1">
                  <c:v>Diagnose mangler foreløpig</c:v>
                </c:pt>
                <c:pt idx="2">
                  <c:v>Endokrine, ernærings- og metabolske sykdommer</c:v>
                </c:pt>
                <c:pt idx="3">
                  <c:v>Medfødte misdannelser og kromosomavvik</c:v>
                </c:pt>
                <c:pt idx="4">
                  <c:v>Psykiske lidelser og atferdsforstyrrelser</c:v>
                </c:pt>
                <c:pt idx="5">
                  <c:v>Skader, forgiftninger, og vold</c:v>
                </c:pt>
                <c:pt idx="6">
                  <c:v>Svulster</c:v>
                </c:pt>
                <c:pt idx="7">
                  <c:v>Sykdommer i fordøyelsessystemet</c:v>
                </c:pt>
                <c:pt idx="8">
                  <c:v>Sykdommer i muskel-skjelettsystemet og bindevev</c:v>
                </c:pt>
                <c:pt idx="9">
                  <c:v>Sykdommer i nervesystemet </c:v>
                </c:pt>
                <c:pt idx="10">
                  <c:v>Sykdommer i øyet og øret</c:v>
                </c:pt>
              </c:strCache>
            </c:strRef>
          </c:cat>
          <c:val>
            <c:numRef>
              <c:f>Diagnoser!$K$34:$K$44</c:f>
              <c:numCache>
                <c:formatCode>0.0\ %</c:formatCode>
                <c:ptCount val="11"/>
                <c:pt idx="0">
                  <c:v>2.2181146025878003E-2</c:v>
                </c:pt>
                <c:pt idx="1">
                  <c:v>2.6802218114602587E-2</c:v>
                </c:pt>
                <c:pt idx="2">
                  <c:v>7.3937153419593345E-3</c:v>
                </c:pt>
                <c:pt idx="3">
                  <c:v>0.11182994454713494</c:v>
                </c:pt>
                <c:pt idx="4">
                  <c:v>0.66913123844731981</c:v>
                </c:pt>
                <c:pt idx="5">
                  <c:v>1.3863216266173753E-2</c:v>
                </c:pt>
                <c:pt idx="6">
                  <c:v>7.3937153419593345E-3</c:v>
                </c:pt>
                <c:pt idx="7">
                  <c:v>6.4695009242144181E-3</c:v>
                </c:pt>
                <c:pt idx="8">
                  <c:v>3.2347504621072089E-2</c:v>
                </c:pt>
                <c:pt idx="9">
                  <c:v>9.7042513863216259E-2</c:v>
                </c:pt>
                <c:pt idx="10">
                  <c:v>5.5452865064695009E-3</c:v>
                </c:pt>
              </c:numCache>
            </c:numRef>
          </c:val>
          <c:extLst>
            <c:ext xmlns:c16="http://schemas.microsoft.com/office/drawing/2014/chart" uri="{C3380CC4-5D6E-409C-BE32-E72D297353CC}">
              <c16:uniqueId val="{00000016-0210-4432-AF34-B7E4FA4F3194}"/>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4.4299634959423191E-2"/>
          <c:y val="0.76946363346666802"/>
          <c:w val="0.91140073008115363"/>
          <c:h val="0.2068991972271183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nb-NO"/>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1" Type="http://schemas.openxmlformats.org/officeDocument/2006/relationships/image" Target="../media/image72.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7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4F0F35-CB0A-4CC4-9F58-7135BB1FA622}"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B35625BA-FA7F-4E4A-A730-3B67A94EC156}">
      <dgm:prSet/>
      <dgm:spPr/>
      <dgm:t>
        <a:bodyPr/>
        <a:lstStyle/>
        <a:p>
          <a:r>
            <a:rPr lang="nb-NO" b="0"/>
            <a:t>Ungdomsgarantien er en forskriftsfestet styrking av ungdomsarbeidet i NAV og skal sikre individuelt tilpasset oppfølging så lenge det er behov for det, slik at flere unge får mulighet til å fullføre utdanning og komme i ordinært arbeid. </a:t>
          </a:r>
          <a:endParaRPr lang="en-US"/>
        </a:p>
      </dgm:t>
    </dgm:pt>
    <dgm:pt modelId="{197DB6F3-20CB-4C41-9D45-8136D7D2CAC8}" type="parTrans" cxnId="{7B5CFBC2-B4A4-4E54-AF98-5193EB159962}">
      <dgm:prSet/>
      <dgm:spPr/>
      <dgm:t>
        <a:bodyPr/>
        <a:lstStyle/>
        <a:p>
          <a:endParaRPr lang="en-US"/>
        </a:p>
      </dgm:t>
    </dgm:pt>
    <dgm:pt modelId="{574313E3-B161-42A1-A4CC-03EEE45B9A14}" type="sibTrans" cxnId="{7B5CFBC2-B4A4-4E54-AF98-5193EB159962}">
      <dgm:prSet/>
      <dgm:spPr/>
      <dgm:t>
        <a:bodyPr/>
        <a:lstStyle/>
        <a:p>
          <a:endParaRPr lang="en-US"/>
        </a:p>
      </dgm:t>
    </dgm:pt>
    <dgm:pt modelId="{B1835290-003F-4DB0-9AA9-B5DA614B9F52}">
      <dgm:prSet/>
      <dgm:spPr/>
      <dgm:t>
        <a:bodyPr/>
        <a:lstStyle/>
        <a:p>
          <a:pPr rtl="0"/>
          <a:r>
            <a:rPr lang="nb-NO" b="0">
              <a:latin typeface="Calibri Light" panose="020F0302020204030204"/>
            </a:rPr>
            <a:t>Ungdomsgarantien</a:t>
          </a:r>
          <a:r>
            <a:rPr lang="nb-NO" b="0"/>
            <a:t> i NAV ble innført 1. juli 2023, og er starten på et målrettet</a:t>
          </a:r>
          <a:r>
            <a:rPr lang="nb-NO" b="0">
              <a:latin typeface="Calibri Light" panose="020F0302020204030204"/>
            </a:rPr>
            <a:t>, </a:t>
          </a:r>
          <a:r>
            <a:rPr lang="nb-NO" b="0"/>
            <a:t>langsiktig arbeid for å justere oppfølgingspraksis i henhold til innholdet i forskriften. </a:t>
          </a:r>
          <a:endParaRPr lang="en-US"/>
        </a:p>
      </dgm:t>
    </dgm:pt>
    <dgm:pt modelId="{BF5D5F2E-02E4-4E7A-8F6A-6944E272F48E}" type="parTrans" cxnId="{F7F72788-CDFB-4A8C-8136-B0E18A0BEDF4}">
      <dgm:prSet/>
      <dgm:spPr/>
      <dgm:t>
        <a:bodyPr/>
        <a:lstStyle/>
        <a:p>
          <a:endParaRPr lang="en-US"/>
        </a:p>
      </dgm:t>
    </dgm:pt>
    <dgm:pt modelId="{924F5875-77E5-41A2-B9E8-0B3A6D5A344D}" type="sibTrans" cxnId="{F7F72788-CDFB-4A8C-8136-B0E18A0BEDF4}">
      <dgm:prSet/>
      <dgm:spPr/>
      <dgm:t>
        <a:bodyPr/>
        <a:lstStyle/>
        <a:p>
          <a:endParaRPr lang="en-US"/>
        </a:p>
      </dgm:t>
    </dgm:pt>
    <dgm:pt modelId="{C56941C4-3050-4A9E-A6B0-1F11273A83F6}" type="pres">
      <dgm:prSet presAssocID="{CB4F0F35-CB0A-4CC4-9F58-7135BB1FA622}" presName="hierChild1" presStyleCnt="0">
        <dgm:presLayoutVars>
          <dgm:chPref val="1"/>
          <dgm:dir/>
          <dgm:animOne val="branch"/>
          <dgm:animLvl val="lvl"/>
          <dgm:resizeHandles/>
        </dgm:presLayoutVars>
      </dgm:prSet>
      <dgm:spPr/>
    </dgm:pt>
    <dgm:pt modelId="{F121A0C9-FE0E-4418-B451-47BAFC1C9C33}" type="pres">
      <dgm:prSet presAssocID="{B35625BA-FA7F-4E4A-A730-3B67A94EC156}" presName="hierRoot1" presStyleCnt="0"/>
      <dgm:spPr/>
    </dgm:pt>
    <dgm:pt modelId="{4D14888C-0B45-4D0E-B3F7-52D492D290E4}" type="pres">
      <dgm:prSet presAssocID="{B35625BA-FA7F-4E4A-A730-3B67A94EC156}" presName="composite" presStyleCnt="0"/>
      <dgm:spPr/>
    </dgm:pt>
    <dgm:pt modelId="{852D5561-4E9C-4BE5-85EB-381D81AB66E2}" type="pres">
      <dgm:prSet presAssocID="{B35625BA-FA7F-4E4A-A730-3B67A94EC156}" presName="background" presStyleLbl="node0" presStyleIdx="0" presStyleCnt="2"/>
      <dgm:spPr/>
    </dgm:pt>
    <dgm:pt modelId="{723930A0-588B-4BC7-B6A8-444180F23BAD}" type="pres">
      <dgm:prSet presAssocID="{B35625BA-FA7F-4E4A-A730-3B67A94EC156}" presName="text" presStyleLbl="fgAcc0" presStyleIdx="0" presStyleCnt="2">
        <dgm:presLayoutVars>
          <dgm:chPref val="3"/>
        </dgm:presLayoutVars>
      </dgm:prSet>
      <dgm:spPr/>
    </dgm:pt>
    <dgm:pt modelId="{6A41EF40-4A1A-4E04-9AF0-B42FBA7D5D97}" type="pres">
      <dgm:prSet presAssocID="{B35625BA-FA7F-4E4A-A730-3B67A94EC156}" presName="hierChild2" presStyleCnt="0"/>
      <dgm:spPr/>
    </dgm:pt>
    <dgm:pt modelId="{2208CA6A-23E6-4E10-8111-F9864A7C1CF5}" type="pres">
      <dgm:prSet presAssocID="{B1835290-003F-4DB0-9AA9-B5DA614B9F52}" presName="hierRoot1" presStyleCnt="0"/>
      <dgm:spPr/>
    </dgm:pt>
    <dgm:pt modelId="{436372B7-D4F5-45C8-9423-38AAF0C339E2}" type="pres">
      <dgm:prSet presAssocID="{B1835290-003F-4DB0-9AA9-B5DA614B9F52}" presName="composite" presStyleCnt="0"/>
      <dgm:spPr/>
    </dgm:pt>
    <dgm:pt modelId="{0E2382E7-A4FE-4C1B-AA11-BA664C772C77}" type="pres">
      <dgm:prSet presAssocID="{B1835290-003F-4DB0-9AA9-B5DA614B9F52}" presName="background" presStyleLbl="node0" presStyleIdx="1" presStyleCnt="2"/>
      <dgm:spPr/>
    </dgm:pt>
    <dgm:pt modelId="{0BC7EF26-6745-44D5-A32D-9A7CE44C6593}" type="pres">
      <dgm:prSet presAssocID="{B1835290-003F-4DB0-9AA9-B5DA614B9F52}" presName="text" presStyleLbl="fgAcc0" presStyleIdx="1" presStyleCnt="2">
        <dgm:presLayoutVars>
          <dgm:chPref val="3"/>
        </dgm:presLayoutVars>
      </dgm:prSet>
      <dgm:spPr/>
    </dgm:pt>
    <dgm:pt modelId="{2C7C9591-C246-4936-B907-630FFDBB9006}" type="pres">
      <dgm:prSet presAssocID="{B1835290-003F-4DB0-9AA9-B5DA614B9F52}" presName="hierChild2" presStyleCnt="0"/>
      <dgm:spPr/>
    </dgm:pt>
  </dgm:ptLst>
  <dgm:cxnLst>
    <dgm:cxn modelId="{7E4F0413-833D-433F-8F2C-506FF90D1BDD}" type="presOf" srcId="{CB4F0F35-CB0A-4CC4-9F58-7135BB1FA622}" destId="{C56941C4-3050-4A9E-A6B0-1F11273A83F6}" srcOrd="0" destOrd="0" presId="urn:microsoft.com/office/officeart/2005/8/layout/hierarchy1"/>
    <dgm:cxn modelId="{54A2FB5D-0E86-498E-B6DF-491A87F79F37}" type="presOf" srcId="{B35625BA-FA7F-4E4A-A730-3B67A94EC156}" destId="{723930A0-588B-4BC7-B6A8-444180F23BAD}" srcOrd="0" destOrd="0" presId="urn:microsoft.com/office/officeart/2005/8/layout/hierarchy1"/>
    <dgm:cxn modelId="{2BC66181-9C9B-4F08-A67B-79445E69E40B}" type="presOf" srcId="{B1835290-003F-4DB0-9AA9-B5DA614B9F52}" destId="{0BC7EF26-6745-44D5-A32D-9A7CE44C6593}" srcOrd="0" destOrd="0" presId="urn:microsoft.com/office/officeart/2005/8/layout/hierarchy1"/>
    <dgm:cxn modelId="{F7F72788-CDFB-4A8C-8136-B0E18A0BEDF4}" srcId="{CB4F0F35-CB0A-4CC4-9F58-7135BB1FA622}" destId="{B1835290-003F-4DB0-9AA9-B5DA614B9F52}" srcOrd="1" destOrd="0" parTransId="{BF5D5F2E-02E4-4E7A-8F6A-6944E272F48E}" sibTransId="{924F5875-77E5-41A2-B9E8-0B3A6D5A344D}"/>
    <dgm:cxn modelId="{7B5CFBC2-B4A4-4E54-AF98-5193EB159962}" srcId="{CB4F0F35-CB0A-4CC4-9F58-7135BB1FA622}" destId="{B35625BA-FA7F-4E4A-A730-3B67A94EC156}" srcOrd="0" destOrd="0" parTransId="{197DB6F3-20CB-4C41-9D45-8136D7D2CAC8}" sibTransId="{574313E3-B161-42A1-A4CC-03EEE45B9A14}"/>
    <dgm:cxn modelId="{2487052F-FD35-4FE8-84DB-1D46A0ACCB39}" type="presParOf" srcId="{C56941C4-3050-4A9E-A6B0-1F11273A83F6}" destId="{F121A0C9-FE0E-4418-B451-47BAFC1C9C33}" srcOrd="0" destOrd="0" presId="urn:microsoft.com/office/officeart/2005/8/layout/hierarchy1"/>
    <dgm:cxn modelId="{8C249F3C-BE25-4249-9562-72E64D8DCD19}" type="presParOf" srcId="{F121A0C9-FE0E-4418-B451-47BAFC1C9C33}" destId="{4D14888C-0B45-4D0E-B3F7-52D492D290E4}" srcOrd="0" destOrd="0" presId="urn:microsoft.com/office/officeart/2005/8/layout/hierarchy1"/>
    <dgm:cxn modelId="{2C0A0EBF-B98A-4C0F-9DD1-8FC9670A984F}" type="presParOf" srcId="{4D14888C-0B45-4D0E-B3F7-52D492D290E4}" destId="{852D5561-4E9C-4BE5-85EB-381D81AB66E2}" srcOrd="0" destOrd="0" presId="urn:microsoft.com/office/officeart/2005/8/layout/hierarchy1"/>
    <dgm:cxn modelId="{7EDE7FE2-E6B3-4019-B316-DA9D6F46515E}" type="presParOf" srcId="{4D14888C-0B45-4D0E-B3F7-52D492D290E4}" destId="{723930A0-588B-4BC7-B6A8-444180F23BAD}" srcOrd="1" destOrd="0" presId="urn:microsoft.com/office/officeart/2005/8/layout/hierarchy1"/>
    <dgm:cxn modelId="{8724BDCC-80DA-489E-B30C-79FAAA3D36A6}" type="presParOf" srcId="{F121A0C9-FE0E-4418-B451-47BAFC1C9C33}" destId="{6A41EF40-4A1A-4E04-9AF0-B42FBA7D5D97}" srcOrd="1" destOrd="0" presId="urn:microsoft.com/office/officeart/2005/8/layout/hierarchy1"/>
    <dgm:cxn modelId="{9F3C690D-0355-4E14-9C1B-DAE22B3A8B3B}" type="presParOf" srcId="{C56941C4-3050-4A9E-A6B0-1F11273A83F6}" destId="{2208CA6A-23E6-4E10-8111-F9864A7C1CF5}" srcOrd="1" destOrd="0" presId="urn:microsoft.com/office/officeart/2005/8/layout/hierarchy1"/>
    <dgm:cxn modelId="{8CB80247-95A0-4786-BD91-3269A38927C3}" type="presParOf" srcId="{2208CA6A-23E6-4E10-8111-F9864A7C1CF5}" destId="{436372B7-D4F5-45C8-9423-38AAF0C339E2}" srcOrd="0" destOrd="0" presId="urn:microsoft.com/office/officeart/2005/8/layout/hierarchy1"/>
    <dgm:cxn modelId="{571E1591-F12C-4629-A6DC-289B51846024}" type="presParOf" srcId="{436372B7-D4F5-45C8-9423-38AAF0C339E2}" destId="{0E2382E7-A4FE-4C1B-AA11-BA664C772C77}" srcOrd="0" destOrd="0" presId="urn:microsoft.com/office/officeart/2005/8/layout/hierarchy1"/>
    <dgm:cxn modelId="{C4A1C75F-DDA9-42AF-B60D-9CB13BEFAD51}" type="presParOf" srcId="{436372B7-D4F5-45C8-9423-38AAF0C339E2}" destId="{0BC7EF26-6745-44D5-A32D-9A7CE44C6593}" srcOrd="1" destOrd="0" presId="urn:microsoft.com/office/officeart/2005/8/layout/hierarchy1"/>
    <dgm:cxn modelId="{444BB74E-4090-4011-BD86-1DEDBF014C33}" type="presParOf" srcId="{2208CA6A-23E6-4E10-8111-F9864A7C1CF5}" destId="{2C7C9591-C246-4936-B907-630FFDBB9006}"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E81F66-1CA9-43C1-9586-42173EA00AFD}" type="doc">
      <dgm:prSet loTypeId="urn:microsoft.com/office/officeart/2005/8/layout/radial3" loCatId="relationship" qsTypeId="urn:microsoft.com/office/officeart/2005/8/quickstyle/simple2" qsCatId="simple" csTypeId="urn:microsoft.com/office/officeart/2005/8/colors/accent2_2" csCatId="accent2" phldr="1"/>
      <dgm:spPr/>
      <dgm:t>
        <a:bodyPr/>
        <a:lstStyle/>
        <a:p>
          <a:endParaRPr lang="nb-NO"/>
        </a:p>
      </dgm:t>
    </dgm:pt>
    <dgm:pt modelId="{A0D478CF-47A3-47AF-A40C-D96F1B97EE21}">
      <dgm:prSet phldrT="[Tekst]"/>
      <dgm:spPr>
        <a:blipFill rotWithShape="0">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t>
        <a:bodyPr/>
        <a:lstStyle/>
        <a:p>
          <a:endParaRPr lang="nb-NO"/>
        </a:p>
      </dgm:t>
    </dgm:pt>
    <dgm:pt modelId="{7D8FCA66-0A74-479D-A239-8A55D9272058}" type="parTrans" cxnId="{E2435658-F4A9-4D05-9876-57EC4F22DB6F}">
      <dgm:prSet/>
      <dgm:spPr/>
      <dgm:t>
        <a:bodyPr/>
        <a:lstStyle/>
        <a:p>
          <a:endParaRPr lang="nb-NO"/>
        </a:p>
      </dgm:t>
    </dgm:pt>
    <dgm:pt modelId="{DCE99EDC-A864-4144-BB6D-17EAFF57F73E}" type="sibTrans" cxnId="{E2435658-F4A9-4D05-9876-57EC4F22DB6F}">
      <dgm:prSet/>
      <dgm:spPr/>
      <dgm:t>
        <a:bodyPr/>
        <a:lstStyle/>
        <a:p>
          <a:endParaRPr lang="nb-NO"/>
        </a:p>
      </dgm:t>
    </dgm:pt>
    <dgm:pt modelId="{DA64AC1E-5BE8-4FE7-9298-1289F9E026C5}">
      <dgm:prSet phldrT="[Tekst]" custT="1"/>
      <dgm:spPr/>
      <dgm:t>
        <a:bodyPr/>
        <a:lstStyle/>
        <a:p>
          <a:r>
            <a:rPr lang="nb-NO" sz="1050" b="1"/>
            <a:t>Fagressurs/fagutvikler</a:t>
          </a:r>
        </a:p>
      </dgm:t>
    </dgm:pt>
    <dgm:pt modelId="{7C174599-B776-41BE-BBCD-FD26A737A417}" type="parTrans" cxnId="{E9385056-580C-46C2-9B99-3627023902C6}">
      <dgm:prSet/>
      <dgm:spPr/>
      <dgm:t>
        <a:bodyPr/>
        <a:lstStyle/>
        <a:p>
          <a:endParaRPr lang="nb-NO"/>
        </a:p>
      </dgm:t>
    </dgm:pt>
    <dgm:pt modelId="{CE82C29C-7678-4BED-A740-D3A7E12308A0}" type="sibTrans" cxnId="{E9385056-580C-46C2-9B99-3627023902C6}">
      <dgm:prSet/>
      <dgm:spPr/>
      <dgm:t>
        <a:bodyPr/>
        <a:lstStyle/>
        <a:p>
          <a:endParaRPr lang="nb-NO"/>
        </a:p>
      </dgm:t>
    </dgm:pt>
    <dgm:pt modelId="{6EE1EA1B-BBDA-47B9-8E0B-DBD8508E786A}">
      <dgm:prSet phldrT="[Tekst]" phldr="0" custT="1"/>
      <dgm:spPr/>
      <dgm:t>
        <a:bodyPr/>
        <a:lstStyle/>
        <a:p>
          <a:pPr rtl="0"/>
          <a:r>
            <a:rPr lang="nb-NO" sz="1050" b="1">
              <a:latin typeface="Calibri Light" panose="020F0302020204030204"/>
            </a:rPr>
            <a:t>Kommunale tjenester</a:t>
          </a:r>
          <a:endParaRPr lang="nb-NO" sz="1050" b="1"/>
        </a:p>
      </dgm:t>
    </dgm:pt>
    <dgm:pt modelId="{FFFA2125-3F86-4F57-B9C5-C3EC6CCF2776}" type="parTrans" cxnId="{18A614FE-2A1A-4ADB-88EC-4CBE0ADA4CCA}">
      <dgm:prSet/>
      <dgm:spPr/>
      <dgm:t>
        <a:bodyPr/>
        <a:lstStyle/>
        <a:p>
          <a:endParaRPr lang="nb-NO"/>
        </a:p>
      </dgm:t>
    </dgm:pt>
    <dgm:pt modelId="{0DBB5648-7EE4-4C9C-BE4F-314AFD3DA2E1}" type="sibTrans" cxnId="{18A614FE-2A1A-4ADB-88EC-4CBE0ADA4CCA}">
      <dgm:prSet/>
      <dgm:spPr/>
      <dgm:t>
        <a:bodyPr/>
        <a:lstStyle/>
        <a:p>
          <a:endParaRPr lang="nb-NO"/>
        </a:p>
      </dgm:t>
    </dgm:pt>
    <dgm:pt modelId="{658932ED-2603-4797-ADDF-988AE382453E}">
      <dgm:prSet phldrT="[Tekst]" custT="1"/>
      <dgm:spPr/>
      <dgm:t>
        <a:bodyPr/>
        <a:lstStyle/>
        <a:p>
          <a:r>
            <a:rPr lang="nb-NO" sz="1050" b="1"/>
            <a:t>Tiltakskoordinatorer</a:t>
          </a:r>
        </a:p>
      </dgm:t>
    </dgm:pt>
    <dgm:pt modelId="{DFE71923-A7DE-4A8D-9ABF-9171DF8F88C5}" type="sibTrans" cxnId="{EDF27691-2CF2-4B4E-B09F-3715EBE57DE1}">
      <dgm:prSet/>
      <dgm:spPr/>
      <dgm:t>
        <a:bodyPr/>
        <a:lstStyle/>
        <a:p>
          <a:endParaRPr lang="nb-NO"/>
        </a:p>
      </dgm:t>
    </dgm:pt>
    <dgm:pt modelId="{449BB50A-BADA-416F-88B7-388BAB0C49F6}" type="parTrans" cxnId="{EDF27691-2CF2-4B4E-B09F-3715EBE57DE1}">
      <dgm:prSet/>
      <dgm:spPr/>
      <dgm:t>
        <a:bodyPr/>
        <a:lstStyle/>
        <a:p>
          <a:endParaRPr lang="nb-NO"/>
        </a:p>
      </dgm:t>
    </dgm:pt>
    <dgm:pt modelId="{B5D34FC1-6D98-45CF-9C24-54BC0F1AF0D2}">
      <dgm:prSet phldrT="[Tekst]" custT="1"/>
      <dgm:spPr/>
      <dgm:t>
        <a:bodyPr/>
        <a:lstStyle/>
        <a:p>
          <a:r>
            <a:rPr lang="nb-NO" sz="1050" b="1"/>
            <a:t>Arbeidsrådgivning</a:t>
          </a:r>
        </a:p>
      </dgm:t>
    </dgm:pt>
    <dgm:pt modelId="{AE82BC69-5330-4893-BA4B-73418605718E}" type="parTrans" cxnId="{F5930CF7-F8E1-4767-BA85-3E40ADC39F1C}">
      <dgm:prSet/>
      <dgm:spPr/>
      <dgm:t>
        <a:bodyPr/>
        <a:lstStyle/>
        <a:p>
          <a:endParaRPr lang="nb-NO"/>
        </a:p>
      </dgm:t>
    </dgm:pt>
    <dgm:pt modelId="{3B26E6F6-1BFD-49DE-ACAF-4DF1945FDC94}" type="sibTrans" cxnId="{F5930CF7-F8E1-4767-BA85-3E40ADC39F1C}">
      <dgm:prSet/>
      <dgm:spPr/>
      <dgm:t>
        <a:bodyPr/>
        <a:lstStyle/>
        <a:p>
          <a:endParaRPr lang="nb-NO"/>
        </a:p>
      </dgm:t>
    </dgm:pt>
    <dgm:pt modelId="{C71EE4F8-005D-4D2F-84CF-44DEE79AE26C}">
      <dgm:prSet phldrT="[Tekst]" custT="1"/>
      <dgm:spPr/>
      <dgm:t>
        <a:bodyPr/>
        <a:lstStyle/>
        <a:p>
          <a:r>
            <a:rPr lang="nb-NO" sz="1050" b="1"/>
            <a:t>Rådgivende</a:t>
          </a:r>
          <a:r>
            <a:rPr lang="nb-NO" sz="1050" b="1" baseline="0"/>
            <a:t> lege</a:t>
          </a:r>
          <a:endParaRPr lang="nb-NO" sz="1050" b="1"/>
        </a:p>
      </dgm:t>
    </dgm:pt>
    <dgm:pt modelId="{043F8CB8-0D56-439A-A549-A2EA9DD4253F}" type="parTrans" cxnId="{DC4F1E96-F0B9-4005-98B8-8CA601CDAAFF}">
      <dgm:prSet/>
      <dgm:spPr/>
      <dgm:t>
        <a:bodyPr/>
        <a:lstStyle/>
        <a:p>
          <a:endParaRPr lang="nb-NO"/>
        </a:p>
      </dgm:t>
    </dgm:pt>
    <dgm:pt modelId="{5AC002B6-7ED2-47E4-95E4-D63BD4A4543D}" type="sibTrans" cxnId="{DC4F1E96-F0B9-4005-98B8-8CA601CDAAFF}">
      <dgm:prSet/>
      <dgm:spPr/>
      <dgm:t>
        <a:bodyPr/>
        <a:lstStyle/>
        <a:p>
          <a:endParaRPr lang="nb-NO"/>
        </a:p>
      </dgm:t>
    </dgm:pt>
    <dgm:pt modelId="{F597CB1C-676D-46C4-AA00-6869CCA3E445}">
      <dgm:prSet phldrT="[Tekst]" custT="1"/>
      <dgm:spPr/>
      <dgm:t>
        <a:bodyPr/>
        <a:lstStyle/>
        <a:p>
          <a:r>
            <a:rPr lang="nb-NO" sz="1050" b="1"/>
            <a:t>Markedskontakter</a:t>
          </a:r>
        </a:p>
      </dgm:t>
    </dgm:pt>
    <dgm:pt modelId="{9CA6576D-B429-4CF2-B2ED-E0897D347BBA}" type="parTrans" cxnId="{77E11F80-049A-4068-ACBE-824AA4D9480B}">
      <dgm:prSet/>
      <dgm:spPr/>
      <dgm:t>
        <a:bodyPr/>
        <a:lstStyle/>
        <a:p>
          <a:endParaRPr lang="nb-NO"/>
        </a:p>
      </dgm:t>
    </dgm:pt>
    <dgm:pt modelId="{43D6AEE6-9854-4032-87EA-8B4CAC196A33}" type="sibTrans" cxnId="{77E11F80-049A-4068-ACBE-824AA4D9480B}">
      <dgm:prSet/>
      <dgm:spPr/>
      <dgm:t>
        <a:bodyPr/>
        <a:lstStyle/>
        <a:p>
          <a:endParaRPr lang="nb-NO"/>
        </a:p>
      </dgm:t>
    </dgm:pt>
    <dgm:pt modelId="{7B916E7A-7AC8-48AD-ABF5-B07CF1919530}">
      <dgm:prSet phldrT="[Tekst]" custT="1"/>
      <dgm:spPr/>
      <dgm:t>
        <a:bodyPr/>
        <a:lstStyle/>
        <a:p>
          <a:r>
            <a:rPr lang="nb-NO" sz="1050" b="1"/>
            <a:t>Opplæringskoordinatorer</a:t>
          </a:r>
        </a:p>
      </dgm:t>
    </dgm:pt>
    <dgm:pt modelId="{8A1477EC-C73D-461A-9E1F-93F335F62EA0}" type="parTrans" cxnId="{E5039C5D-499F-4403-A7A3-1818817CCDAD}">
      <dgm:prSet/>
      <dgm:spPr/>
      <dgm:t>
        <a:bodyPr/>
        <a:lstStyle/>
        <a:p>
          <a:endParaRPr lang="nb-NO"/>
        </a:p>
      </dgm:t>
    </dgm:pt>
    <dgm:pt modelId="{13CF3D4A-B993-47A5-A81A-8A3146DAE2E2}" type="sibTrans" cxnId="{E5039C5D-499F-4403-A7A3-1818817CCDAD}">
      <dgm:prSet/>
      <dgm:spPr/>
      <dgm:t>
        <a:bodyPr/>
        <a:lstStyle/>
        <a:p>
          <a:endParaRPr lang="nb-NO"/>
        </a:p>
      </dgm:t>
    </dgm:pt>
    <dgm:pt modelId="{2B95E3AF-F93A-4446-84E0-7711074CBE4D}">
      <dgm:prSet phldr="0"/>
      <dgm:spPr/>
      <dgm:t>
        <a:bodyPr/>
        <a:lstStyle/>
        <a:p>
          <a:pPr rtl="0"/>
          <a:r>
            <a:rPr lang="nb-NO" b="0">
              <a:solidFill>
                <a:srgbClr val="000000"/>
              </a:solidFill>
              <a:latin typeface="Calibri"/>
              <a:ea typeface="Calibri"/>
              <a:cs typeface="Calibri"/>
            </a:rPr>
            <a:t>NAV hjelpemidler og tilrettelegging </a:t>
          </a:r>
          <a:endParaRPr lang="nb-NO" b="1">
            <a:latin typeface="Calibri Light" panose="020F0302020204030204"/>
          </a:endParaRPr>
        </a:p>
      </dgm:t>
    </dgm:pt>
    <dgm:pt modelId="{EFB5AB6C-5E10-457F-967E-B2AC437D6BDD}" type="parTrans" cxnId="{C63AC5BF-6F2E-4AB8-8713-EDFC9F85ECD2}">
      <dgm:prSet/>
      <dgm:spPr/>
      <dgm:t>
        <a:bodyPr/>
        <a:lstStyle/>
        <a:p>
          <a:endParaRPr lang="nb-NO"/>
        </a:p>
      </dgm:t>
    </dgm:pt>
    <dgm:pt modelId="{6BDE9059-4BD3-4F78-BD1C-46FA6364C94D}" type="sibTrans" cxnId="{C63AC5BF-6F2E-4AB8-8713-EDFC9F85ECD2}">
      <dgm:prSet/>
      <dgm:spPr/>
      <dgm:t>
        <a:bodyPr/>
        <a:lstStyle/>
        <a:p>
          <a:endParaRPr lang="nb-NO"/>
        </a:p>
      </dgm:t>
    </dgm:pt>
    <dgm:pt modelId="{A9AE067B-C755-4233-ACCA-45DB6CF050EE}">
      <dgm:prSet phldr="0"/>
      <dgm:spPr/>
      <dgm:t>
        <a:bodyPr/>
        <a:lstStyle/>
        <a:p>
          <a:r>
            <a:rPr lang="nb-NO" b="0">
              <a:solidFill>
                <a:srgbClr val="000000"/>
              </a:solidFill>
              <a:latin typeface="Calibri"/>
              <a:ea typeface="Calibri"/>
              <a:cs typeface="Calibri"/>
            </a:rPr>
            <a:t>Jobbspesialister</a:t>
          </a:r>
          <a:endParaRPr lang="nb-NO" b="0">
            <a:latin typeface="Calibri"/>
            <a:ea typeface="Calibri"/>
            <a:cs typeface="Calibri"/>
          </a:endParaRPr>
        </a:p>
      </dgm:t>
    </dgm:pt>
    <dgm:pt modelId="{8E0AED2C-4486-458B-B682-C0276CD70832}" type="parTrans" cxnId="{E14FB0E3-069B-4551-8920-256E8B91D11C}">
      <dgm:prSet/>
      <dgm:spPr/>
      <dgm:t>
        <a:bodyPr/>
        <a:lstStyle/>
        <a:p>
          <a:endParaRPr lang="nb-NO"/>
        </a:p>
      </dgm:t>
    </dgm:pt>
    <dgm:pt modelId="{4F91DBF7-FF9B-4CE2-BE99-F281CE7D24E7}" type="sibTrans" cxnId="{E14FB0E3-069B-4551-8920-256E8B91D11C}">
      <dgm:prSet/>
      <dgm:spPr/>
      <dgm:t>
        <a:bodyPr/>
        <a:lstStyle/>
        <a:p>
          <a:endParaRPr lang="nb-NO"/>
        </a:p>
      </dgm:t>
    </dgm:pt>
    <dgm:pt modelId="{D51A7650-8BB1-40D1-BC94-A3037FB79E68}">
      <dgm:prSet phldr="0"/>
      <dgm:spPr/>
      <dgm:t>
        <a:bodyPr/>
        <a:lstStyle/>
        <a:p>
          <a:pPr rtl="0"/>
          <a:endParaRPr lang="nb-NO" b="1">
            <a:latin typeface="Calibri Light" panose="020F0302020204030204"/>
          </a:endParaRPr>
        </a:p>
      </dgm:t>
    </dgm:pt>
    <dgm:pt modelId="{8BBAFEA0-D0E1-4C09-84FB-D6CAC332721B}" type="parTrans" cxnId="{33585CAA-F0EA-4FBD-AEBC-A8908B499E9A}">
      <dgm:prSet/>
      <dgm:spPr/>
      <dgm:t>
        <a:bodyPr/>
        <a:lstStyle/>
        <a:p>
          <a:endParaRPr lang="nb-NO"/>
        </a:p>
      </dgm:t>
    </dgm:pt>
    <dgm:pt modelId="{D14C949F-6CD2-4265-A30C-7CD0C0B5D475}" type="sibTrans" cxnId="{33585CAA-F0EA-4FBD-AEBC-A8908B499E9A}">
      <dgm:prSet/>
      <dgm:spPr/>
      <dgm:t>
        <a:bodyPr/>
        <a:lstStyle/>
        <a:p>
          <a:endParaRPr lang="nb-NO"/>
        </a:p>
      </dgm:t>
    </dgm:pt>
    <dgm:pt modelId="{36993102-E96C-47E3-B400-E67B825388D5}" type="pres">
      <dgm:prSet presAssocID="{7AE81F66-1CA9-43C1-9586-42173EA00AFD}" presName="composite" presStyleCnt="0">
        <dgm:presLayoutVars>
          <dgm:chMax val="1"/>
          <dgm:dir/>
          <dgm:resizeHandles val="exact"/>
        </dgm:presLayoutVars>
      </dgm:prSet>
      <dgm:spPr/>
    </dgm:pt>
    <dgm:pt modelId="{7C4CDA38-1E8B-4A56-9BF1-568F9E5C563B}" type="pres">
      <dgm:prSet presAssocID="{7AE81F66-1CA9-43C1-9586-42173EA00AFD}" presName="radial" presStyleCnt="0">
        <dgm:presLayoutVars>
          <dgm:animLvl val="ctr"/>
        </dgm:presLayoutVars>
      </dgm:prSet>
      <dgm:spPr/>
    </dgm:pt>
    <dgm:pt modelId="{809F85C8-9C35-4601-B715-611D52EB6FDE}" type="pres">
      <dgm:prSet presAssocID="{A0D478CF-47A3-47AF-A40C-D96F1B97EE21}" presName="centerShape" presStyleLbl="vennNode1" presStyleIdx="0" presStyleCnt="10"/>
      <dgm:spPr/>
    </dgm:pt>
    <dgm:pt modelId="{C1EC5D7B-3641-4A89-BFB7-8A6C8A06DD0E}" type="pres">
      <dgm:prSet presAssocID="{B5D34FC1-6D98-45CF-9C24-54BC0F1AF0D2}" presName="node" presStyleLbl="vennNode1" presStyleIdx="1" presStyleCnt="10">
        <dgm:presLayoutVars>
          <dgm:bulletEnabled val="1"/>
        </dgm:presLayoutVars>
      </dgm:prSet>
      <dgm:spPr/>
    </dgm:pt>
    <dgm:pt modelId="{0D259B8E-8AF1-4EF4-AC13-324083D8D4B7}" type="pres">
      <dgm:prSet presAssocID="{2B95E3AF-F93A-4446-84E0-7711074CBE4D}" presName="node" presStyleLbl="vennNode1" presStyleIdx="2" presStyleCnt="10">
        <dgm:presLayoutVars>
          <dgm:bulletEnabled val="1"/>
        </dgm:presLayoutVars>
      </dgm:prSet>
      <dgm:spPr/>
    </dgm:pt>
    <dgm:pt modelId="{E20CCAA5-BFFF-4DE4-98D5-7A938ADB3914}" type="pres">
      <dgm:prSet presAssocID="{A9AE067B-C755-4233-ACCA-45DB6CF050EE}" presName="node" presStyleLbl="vennNode1" presStyleIdx="3" presStyleCnt="10">
        <dgm:presLayoutVars>
          <dgm:bulletEnabled val="1"/>
        </dgm:presLayoutVars>
      </dgm:prSet>
      <dgm:spPr/>
    </dgm:pt>
    <dgm:pt modelId="{7CAEFAB7-D05F-49F2-935D-DA29A02084FF}" type="pres">
      <dgm:prSet presAssocID="{C71EE4F8-005D-4D2F-84CF-44DEE79AE26C}" presName="node" presStyleLbl="vennNode1" presStyleIdx="4" presStyleCnt="10">
        <dgm:presLayoutVars>
          <dgm:bulletEnabled val="1"/>
        </dgm:presLayoutVars>
      </dgm:prSet>
      <dgm:spPr/>
    </dgm:pt>
    <dgm:pt modelId="{F84875F0-7941-45E1-A680-F48895223BDC}" type="pres">
      <dgm:prSet presAssocID="{F597CB1C-676D-46C4-AA00-6869CCA3E445}" presName="node" presStyleLbl="vennNode1" presStyleIdx="5" presStyleCnt="10">
        <dgm:presLayoutVars>
          <dgm:bulletEnabled val="1"/>
        </dgm:presLayoutVars>
      </dgm:prSet>
      <dgm:spPr/>
    </dgm:pt>
    <dgm:pt modelId="{31CB9ED8-E6B2-4F83-B5BF-571B546D4F4B}" type="pres">
      <dgm:prSet presAssocID="{7B916E7A-7AC8-48AD-ABF5-B07CF1919530}" presName="node" presStyleLbl="vennNode1" presStyleIdx="6" presStyleCnt="10">
        <dgm:presLayoutVars>
          <dgm:bulletEnabled val="1"/>
        </dgm:presLayoutVars>
      </dgm:prSet>
      <dgm:spPr/>
    </dgm:pt>
    <dgm:pt modelId="{EB7A1651-749A-4305-81C1-27753383CB0F}" type="pres">
      <dgm:prSet presAssocID="{658932ED-2603-4797-ADDF-988AE382453E}" presName="node" presStyleLbl="vennNode1" presStyleIdx="7" presStyleCnt="10">
        <dgm:presLayoutVars>
          <dgm:bulletEnabled val="1"/>
        </dgm:presLayoutVars>
      </dgm:prSet>
      <dgm:spPr/>
    </dgm:pt>
    <dgm:pt modelId="{9CF04D1F-2AFE-46F0-8EA7-620E240A5D42}" type="pres">
      <dgm:prSet presAssocID="{DA64AC1E-5BE8-4FE7-9298-1289F9E026C5}" presName="node" presStyleLbl="vennNode1" presStyleIdx="8" presStyleCnt="10">
        <dgm:presLayoutVars>
          <dgm:bulletEnabled val="1"/>
        </dgm:presLayoutVars>
      </dgm:prSet>
      <dgm:spPr/>
    </dgm:pt>
    <dgm:pt modelId="{B6A76ED4-6CE5-437A-BAED-D8FE708E0FB3}" type="pres">
      <dgm:prSet presAssocID="{6EE1EA1B-BBDA-47B9-8E0B-DBD8508E786A}" presName="node" presStyleLbl="vennNode1" presStyleIdx="9" presStyleCnt="10">
        <dgm:presLayoutVars>
          <dgm:bulletEnabled val="1"/>
        </dgm:presLayoutVars>
      </dgm:prSet>
      <dgm:spPr/>
    </dgm:pt>
  </dgm:ptLst>
  <dgm:cxnLst>
    <dgm:cxn modelId="{61DA9300-FAB0-4548-AE84-63E7B48C19C7}" type="presOf" srcId="{A9AE067B-C755-4233-ACCA-45DB6CF050EE}" destId="{E20CCAA5-BFFF-4DE4-98D5-7A938ADB3914}" srcOrd="0" destOrd="0" presId="urn:microsoft.com/office/officeart/2005/8/layout/radial3"/>
    <dgm:cxn modelId="{CDA56C0D-0364-4086-8EA0-DDC3292349B2}" type="presOf" srcId="{F597CB1C-676D-46C4-AA00-6869CCA3E445}" destId="{F84875F0-7941-45E1-A680-F48895223BDC}" srcOrd="0" destOrd="0" presId="urn:microsoft.com/office/officeart/2005/8/layout/radial3"/>
    <dgm:cxn modelId="{C5362C25-E556-4F91-99D2-3E3B56F56ED5}" type="presOf" srcId="{DA64AC1E-5BE8-4FE7-9298-1289F9E026C5}" destId="{9CF04D1F-2AFE-46F0-8EA7-620E240A5D42}" srcOrd="0" destOrd="0" presId="urn:microsoft.com/office/officeart/2005/8/layout/radial3"/>
    <dgm:cxn modelId="{974BD42E-AA2E-4195-B55F-62DA280E46F2}" type="presOf" srcId="{C71EE4F8-005D-4D2F-84CF-44DEE79AE26C}" destId="{7CAEFAB7-D05F-49F2-935D-DA29A02084FF}" srcOrd="0" destOrd="0" presId="urn:microsoft.com/office/officeart/2005/8/layout/radial3"/>
    <dgm:cxn modelId="{249D3A34-C92D-4EBA-A7C8-DA6F01CAF446}" type="presOf" srcId="{2B95E3AF-F93A-4446-84E0-7711074CBE4D}" destId="{0D259B8E-8AF1-4EF4-AC13-324083D8D4B7}" srcOrd="0" destOrd="0" presId="urn:microsoft.com/office/officeart/2005/8/layout/radial3"/>
    <dgm:cxn modelId="{2D0E6136-4AE6-418E-9549-21EE2E2D34C6}" type="presOf" srcId="{7B916E7A-7AC8-48AD-ABF5-B07CF1919530}" destId="{31CB9ED8-E6B2-4F83-B5BF-571B546D4F4B}" srcOrd="0" destOrd="0" presId="urn:microsoft.com/office/officeart/2005/8/layout/radial3"/>
    <dgm:cxn modelId="{E5039C5D-499F-4403-A7A3-1818817CCDAD}" srcId="{A0D478CF-47A3-47AF-A40C-D96F1B97EE21}" destId="{7B916E7A-7AC8-48AD-ABF5-B07CF1919530}" srcOrd="5" destOrd="0" parTransId="{8A1477EC-C73D-461A-9E1F-93F335F62EA0}" sibTransId="{13CF3D4A-B993-47A5-A81A-8A3146DAE2E2}"/>
    <dgm:cxn modelId="{BE489147-1F83-4E44-BCCC-026670FDFAA9}" type="presOf" srcId="{658932ED-2603-4797-ADDF-988AE382453E}" destId="{EB7A1651-749A-4305-81C1-27753383CB0F}" srcOrd="0" destOrd="0" presId="urn:microsoft.com/office/officeart/2005/8/layout/radial3"/>
    <dgm:cxn modelId="{F5E7BF4A-CF57-42CE-8AD0-6316EA74FC8E}" type="presOf" srcId="{B5D34FC1-6D98-45CF-9C24-54BC0F1AF0D2}" destId="{C1EC5D7B-3641-4A89-BFB7-8A6C8A06DD0E}" srcOrd="0" destOrd="0" presId="urn:microsoft.com/office/officeart/2005/8/layout/radial3"/>
    <dgm:cxn modelId="{E9385056-580C-46C2-9B99-3627023902C6}" srcId="{A0D478CF-47A3-47AF-A40C-D96F1B97EE21}" destId="{DA64AC1E-5BE8-4FE7-9298-1289F9E026C5}" srcOrd="7" destOrd="0" parTransId="{7C174599-B776-41BE-BBCD-FD26A737A417}" sibTransId="{CE82C29C-7678-4BED-A740-D3A7E12308A0}"/>
    <dgm:cxn modelId="{E2435658-F4A9-4D05-9876-57EC4F22DB6F}" srcId="{7AE81F66-1CA9-43C1-9586-42173EA00AFD}" destId="{A0D478CF-47A3-47AF-A40C-D96F1B97EE21}" srcOrd="0" destOrd="0" parTransId="{7D8FCA66-0A74-479D-A239-8A55D9272058}" sibTransId="{DCE99EDC-A864-4144-BB6D-17EAFF57F73E}"/>
    <dgm:cxn modelId="{73D0887A-60E6-4AB9-99A2-7B9EB56E1812}" type="presOf" srcId="{7AE81F66-1CA9-43C1-9586-42173EA00AFD}" destId="{36993102-E96C-47E3-B400-E67B825388D5}" srcOrd="0" destOrd="0" presId="urn:microsoft.com/office/officeart/2005/8/layout/radial3"/>
    <dgm:cxn modelId="{77E11F80-049A-4068-ACBE-824AA4D9480B}" srcId="{A0D478CF-47A3-47AF-A40C-D96F1B97EE21}" destId="{F597CB1C-676D-46C4-AA00-6869CCA3E445}" srcOrd="4" destOrd="0" parTransId="{9CA6576D-B429-4CF2-B2ED-E0897D347BBA}" sibTransId="{43D6AEE6-9854-4032-87EA-8B4CAC196A33}"/>
    <dgm:cxn modelId="{EDF27691-2CF2-4B4E-B09F-3715EBE57DE1}" srcId="{A0D478CF-47A3-47AF-A40C-D96F1B97EE21}" destId="{658932ED-2603-4797-ADDF-988AE382453E}" srcOrd="6" destOrd="0" parTransId="{449BB50A-BADA-416F-88B7-388BAB0C49F6}" sibTransId="{DFE71923-A7DE-4A8D-9ABF-9171DF8F88C5}"/>
    <dgm:cxn modelId="{DC4F1E96-F0B9-4005-98B8-8CA601CDAAFF}" srcId="{A0D478CF-47A3-47AF-A40C-D96F1B97EE21}" destId="{C71EE4F8-005D-4D2F-84CF-44DEE79AE26C}" srcOrd="3" destOrd="0" parTransId="{043F8CB8-0D56-439A-A549-A2EA9DD4253F}" sibTransId="{5AC002B6-7ED2-47E4-95E4-D63BD4A4543D}"/>
    <dgm:cxn modelId="{33585CAA-F0EA-4FBD-AEBC-A8908B499E9A}" srcId="{7AE81F66-1CA9-43C1-9586-42173EA00AFD}" destId="{D51A7650-8BB1-40D1-BC94-A3037FB79E68}" srcOrd="1" destOrd="0" parTransId="{8BBAFEA0-D0E1-4C09-84FB-D6CAC332721B}" sibTransId="{D14C949F-6CD2-4265-A30C-7CD0C0B5D475}"/>
    <dgm:cxn modelId="{C63AC5BF-6F2E-4AB8-8713-EDFC9F85ECD2}" srcId="{A0D478CF-47A3-47AF-A40C-D96F1B97EE21}" destId="{2B95E3AF-F93A-4446-84E0-7711074CBE4D}" srcOrd="1" destOrd="0" parTransId="{EFB5AB6C-5E10-457F-967E-B2AC437D6BDD}" sibTransId="{6BDE9059-4BD3-4F78-BD1C-46FA6364C94D}"/>
    <dgm:cxn modelId="{E14FB0E3-069B-4551-8920-256E8B91D11C}" srcId="{A0D478CF-47A3-47AF-A40C-D96F1B97EE21}" destId="{A9AE067B-C755-4233-ACCA-45DB6CF050EE}" srcOrd="2" destOrd="0" parTransId="{8E0AED2C-4486-458B-B682-C0276CD70832}" sibTransId="{4F91DBF7-FF9B-4CE2-BE99-F281CE7D24E7}"/>
    <dgm:cxn modelId="{FC5E80E7-60AE-4AB8-A47E-A3D0421B213D}" type="presOf" srcId="{A0D478CF-47A3-47AF-A40C-D96F1B97EE21}" destId="{809F85C8-9C35-4601-B715-611D52EB6FDE}" srcOrd="0" destOrd="0" presId="urn:microsoft.com/office/officeart/2005/8/layout/radial3"/>
    <dgm:cxn modelId="{F5930CF7-F8E1-4767-BA85-3E40ADC39F1C}" srcId="{A0D478CF-47A3-47AF-A40C-D96F1B97EE21}" destId="{B5D34FC1-6D98-45CF-9C24-54BC0F1AF0D2}" srcOrd="0" destOrd="0" parTransId="{AE82BC69-5330-4893-BA4B-73418605718E}" sibTransId="{3B26E6F6-1BFD-49DE-ACAF-4DF1945FDC94}"/>
    <dgm:cxn modelId="{69B52AFD-1134-4284-9943-ACFBB0FFAC6B}" type="presOf" srcId="{6EE1EA1B-BBDA-47B9-8E0B-DBD8508E786A}" destId="{B6A76ED4-6CE5-437A-BAED-D8FE708E0FB3}" srcOrd="0" destOrd="0" presId="urn:microsoft.com/office/officeart/2005/8/layout/radial3"/>
    <dgm:cxn modelId="{18A614FE-2A1A-4ADB-88EC-4CBE0ADA4CCA}" srcId="{A0D478CF-47A3-47AF-A40C-D96F1B97EE21}" destId="{6EE1EA1B-BBDA-47B9-8E0B-DBD8508E786A}" srcOrd="8" destOrd="0" parTransId="{FFFA2125-3F86-4F57-B9C5-C3EC6CCF2776}" sibTransId="{0DBB5648-7EE4-4C9C-BE4F-314AFD3DA2E1}"/>
    <dgm:cxn modelId="{541C6B51-F1A2-40E1-9C95-5D888D3D85F4}" type="presParOf" srcId="{36993102-E96C-47E3-B400-E67B825388D5}" destId="{7C4CDA38-1E8B-4A56-9BF1-568F9E5C563B}" srcOrd="0" destOrd="0" presId="urn:microsoft.com/office/officeart/2005/8/layout/radial3"/>
    <dgm:cxn modelId="{E11D2A82-641B-4608-9177-8346D18439C7}" type="presParOf" srcId="{7C4CDA38-1E8B-4A56-9BF1-568F9E5C563B}" destId="{809F85C8-9C35-4601-B715-611D52EB6FDE}" srcOrd="0" destOrd="0" presId="urn:microsoft.com/office/officeart/2005/8/layout/radial3"/>
    <dgm:cxn modelId="{E4AD8A74-A751-429F-9B5F-FF31F29D0854}" type="presParOf" srcId="{7C4CDA38-1E8B-4A56-9BF1-568F9E5C563B}" destId="{C1EC5D7B-3641-4A89-BFB7-8A6C8A06DD0E}" srcOrd="1" destOrd="0" presId="urn:microsoft.com/office/officeart/2005/8/layout/radial3"/>
    <dgm:cxn modelId="{03163D4D-6D19-4529-9574-EA0696C57D38}" type="presParOf" srcId="{7C4CDA38-1E8B-4A56-9BF1-568F9E5C563B}" destId="{0D259B8E-8AF1-4EF4-AC13-324083D8D4B7}" srcOrd="2" destOrd="0" presId="urn:microsoft.com/office/officeart/2005/8/layout/radial3"/>
    <dgm:cxn modelId="{1F735E49-2DFF-40B9-B8C2-34CC81C3DC75}" type="presParOf" srcId="{7C4CDA38-1E8B-4A56-9BF1-568F9E5C563B}" destId="{E20CCAA5-BFFF-4DE4-98D5-7A938ADB3914}" srcOrd="3" destOrd="0" presId="urn:microsoft.com/office/officeart/2005/8/layout/radial3"/>
    <dgm:cxn modelId="{E7F3B25A-5B10-4830-BB63-25EB65631338}" type="presParOf" srcId="{7C4CDA38-1E8B-4A56-9BF1-568F9E5C563B}" destId="{7CAEFAB7-D05F-49F2-935D-DA29A02084FF}" srcOrd="4" destOrd="0" presId="urn:microsoft.com/office/officeart/2005/8/layout/radial3"/>
    <dgm:cxn modelId="{4D43F39E-DACA-4EF7-90DF-A3F893092E85}" type="presParOf" srcId="{7C4CDA38-1E8B-4A56-9BF1-568F9E5C563B}" destId="{F84875F0-7941-45E1-A680-F48895223BDC}" srcOrd="5" destOrd="0" presId="urn:microsoft.com/office/officeart/2005/8/layout/radial3"/>
    <dgm:cxn modelId="{E6D1A6B1-E25E-41A2-AF2C-7F8F42751108}" type="presParOf" srcId="{7C4CDA38-1E8B-4A56-9BF1-568F9E5C563B}" destId="{31CB9ED8-E6B2-4F83-B5BF-571B546D4F4B}" srcOrd="6" destOrd="0" presId="urn:microsoft.com/office/officeart/2005/8/layout/radial3"/>
    <dgm:cxn modelId="{256C41F1-9BF0-4DA7-8908-00F76CD497F6}" type="presParOf" srcId="{7C4CDA38-1E8B-4A56-9BF1-568F9E5C563B}" destId="{EB7A1651-749A-4305-81C1-27753383CB0F}" srcOrd="7" destOrd="0" presId="urn:microsoft.com/office/officeart/2005/8/layout/radial3"/>
    <dgm:cxn modelId="{321A394A-38F9-4985-84DA-2C758901A616}" type="presParOf" srcId="{7C4CDA38-1E8B-4A56-9BF1-568F9E5C563B}" destId="{9CF04D1F-2AFE-46F0-8EA7-620E240A5D42}" srcOrd="8" destOrd="0" presId="urn:microsoft.com/office/officeart/2005/8/layout/radial3"/>
    <dgm:cxn modelId="{DA788269-9BA8-4181-9DA1-5219AE151C07}" type="presParOf" srcId="{7C4CDA38-1E8B-4A56-9BF1-568F9E5C563B}" destId="{B6A76ED4-6CE5-437A-BAED-D8FE708E0FB3}" srcOrd="9"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E81F66-1CA9-43C1-9586-42173EA00AFD}" type="doc">
      <dgm:prSet loTypeId="urn:microsoft.com/office/officeart/2005/8/layout/radial3" loCatId="relationship" qsTypeId="urn:microsoft.com/office/officeart/2005/8/quickstyle/simple1" qsCatId="simple" csTypeId="urn:microsoft.com/office/officeart/2005/8/colors/accent1_2" csCatId="accent1" phldr="1"/>
      <dgm:spPr/>
      <dgm:t>
        <a:bodyPr/>
        <a:lstStyle/>
        <a:p>
          <a:endParaRPr lang="nb-NO"/>
        </a:p>
      </dgm:t>
    </dgm:pt>
    <dgm:pt modelId="{36993102-E96C-47E3-B400-E67B825388D5}" type="pres">
      <dgm:prSet presAssocID="{7AE81F66-1CA9-43C1-9586-42173EA00AFD}" presName="composite" presStyleCnt="0">
        <dgm:presLayoutVars>
          <dgm:chMax val="1"/>
          <dgm:dir/>
          <dgm:resizeHandles val="exact"/>
        </dgm:presLayoutVars>
      </dgm:prSet>
      <dgm:spPr/>
    </dgm:pt>
    <dgm:pt modelId="{7C4CDA38-1E8B-4A56-9BF1-568F9E5C563B}" type="pres">
      <dgm:prSet presAssocID="{7AE81F66-1CA9-43C1-9586-42173EA00AFD}" presName="radial" presStyleCnt="0">
        <dgm:presLayoutVars>
          <dgm:animLvl val="ctr"/>
        </dgm:presLayoutVars>
      </dgm:prSet>
      <dgm:spPr/>
    </dgm:pt>
  </dgm:ptLst>
  <dgm:cxnLst>
    <dgm:cxn modelId="{73D0887A-60E6-4AB9-99A2-7B9EB56E1812}" type="presOf" srcId="{7AE81F66-1CA9-43C1-9586-42173EA00AFD}" destId="{36993102-E96C-47E3-B400-E67B825388D5}" srcOrd="0" destOrd="0" presId="urn:microsoft.com/office/officeart/2005/8/layout/radial3"/>
    <dgm:cxn modelId="{999BD23D-4EBA-42D6-A0EA-8E91713E7224}" type="presParOf" srcId="{36993102-E96C-47E3-B400-E67B825388D5}" destId="{7C4CDA38-1E8B-4A56-9BF1-568F9E5C563B}" srcOrd="0"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2D5561-4E9C-4BE5-85EB-381D81AB66E2}">
      <dsp:nvSpPr>
        <dsp:cNvPr id="0" name=""/>
        <dsp:cNvSpPr/>
      </dsp:nvSpPr>
      <dsp:spPr>
        <a:xfrm>
          <a:off x="1283" y="507350"/>
          <a:ext cx="4505585" cy="28610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3930A0-588B-4BC7-B6A8-444180F23BAD}">
      <dsp:nvSpPr>
        <dsp:cNvPr id="0" name=""/>
        <dsp:cNvSpPr/>
      </dsp:nvSpPr>
      <dsp:spPr>
        <a:xfrm>
          <a:off x="501904" y="982940"/>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nb-NO" sz="2200" b="0" kern="1200"/>
            <a:t>Ungdomsgarantien er en forskriftsfestet styrking av ungdomsarbeidet i NAV og skal sikre individuelt tilpasset oppfølging så lenge det er behov for det, slik at flere unge får mulighet til å fullføre utdanning og komme i ordinært arbeid. </a:t>
          </a:r>
          <a:endParaRPr lang="en-US" sz="2200" kern="1200"/>
        </a:p>
      </dsp:txBody>
      <dsp:txXfrm>
        <a:off x="585701" y="1066737"/>
        <a:ext cx="4337991" cy="2693452"/>
      </dsp:txXfrm>
    </dsp:sp>
    <dsp:sp modelId="{0E2382E7-A4FE-4C1B-AA11-BA664C772C77}">
      <dsp:nvSpPr>
        <dsp:cNvPr id="0" name=""/>
        <dsp:cNvSpPr/>
      </dsp:nvSpPr>
      <dsp:spPr>
        <a:xfrm>
          <a:off x="5508110" y="507350"/>
          <a:ext cx="4505585" cy="28610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C7EF26-6745-44D5-A32D-9A7CE44C6593}">
      <dsp:nvSpPr>
        <dsp:cNvPr id="0" name=""/>
        <dsp:cNvSpPr/>
      </dsp:nvSpPr>
      <dsp:spPr>
        <a:xfrm>
          <a:off x="6008730" y="982940"/>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nb-NO" sz="2200" b="0" kern="1200">
              <a:latin typeface="Calibri Light" panose="020F0302020204030204"/>
            </a:rPr>
            <a:t>Ungdomsgarantien</a:t>
          </a:r>
          <a:r>
            <a:rPr lang="nb-NO" sz="2200" b="0" kern="1200"/>
            <a:t> i NAV ble innført 1. juli 2023, og er starten på et målrettet</a:t>
          </a:r>
          <a:r>
            <a:rPr lang="nb-NO" sz="2200" b="0" kern="1200">
              <a:latin typeface="Calibri Light" panose="020F0302020204030204"/>
            </a:rPr>
            <a:t>, </a:t>
          </a:r>
          <a:r>
            <a:rPr lang="nb-NO" sz="2200" b="0" kern="1200"/>
            <a:t>langsiktig arbeid for å justere oppfølgingspraksis i henhold til innholdet i forskriften. </a:t>
          </a:r>
          <a:endParaRPr lang="en-US" sz="2200" kern="1200"/>
        </a:p>
      </dsp:txBody>
      <dsp:txXfrm>
        <a:off x="6092527" y="1066737"/>
        <a:ext cx="4337991" cy="26934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9F85C8-9C35-4601-B715-611D52EB6FDE}">
      <dsp:nvSpPr>
        <dsp:cNvPr id="0" name=""/>
        <dsp:cNvSpPr/>
      </dsp:nvSpPr>
      <dsp:spPr>
        <a:xfrm>
          <a:off x="4494189" y="1313009"/>
          <a:ext cx="3189712" cy="3189712"/>
        </a:xfrm>
        <a:prstGeom prst="ellipse">
          <a:avLst/>
        </a:prstGeom>
        <a:blipFill rotWithShape="0">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nb-NO" sz="6500" kern="1200"/>
        </a:p>
      </dsp:txBody>
      <dsp:txXfrm>
        <a:off x="4961312" y="1780132"/>
        <a:ext cx="2255466" cy="2255466"/>
      </dsp:txXfrm>
    </dsp:sp>
    <dsp:sp modelId="{C1EC5D7B-3641-4A89-BFB7-8A6C8A06DD0E}">
      <dsp:nvSpPr>
        <dsp:cNvPr id="0" name=""/>
        <dsp:cNvSpPr/>
      </dsp:nvSpPr>
      <dsp:spPr>
        <a:xfrm>
          <a:off x="5291617" y="31539"/>
          <a:ext cx="1594856" cy="1594856"/>
        </a:xfrm>
        <a:prstGeom prst="ellipse">
          <a:avLst/>
        </a:prstGeom>
        <a:solidFill>
          <a:schemeClr val="accent2">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nb-NO" sz="1050" b="1" kern="1200"/>
            <a:t>Arbeidsrådgivning</a:t>
          </a:r>
        </a:p>
      </dsp:txBody>
      <dsp:txXfrm>
        <a:off x="5525178" y="265100"/>
        <a:ext cx="1127734" cy="1127734"/>
      </dsp:txXfrm>
    </dsp:sp>
    <dsp:sp modelId="{0D259B8E-8AF1-4EF4-AC13-324083D8D4B7}">
      <dsp:nvSpPr>
        <dsp:cNvPr id="0" name=""/>
        <dsp:cNvSpPr/>
      </dsp:nvSpPr>
      <dsp:spPr>
        <a:xfrm>
          <a:off x="6627908" y="517908"/>
          <a:ext cx="1594856" cy="1594856"/>
        </a:xfrm>
        <a:prstGeom prst="ellipse">
          <a:avLst/>
        </a:prstGeom>
        <a:solidFill>
          <a:schemeClr val="accent2">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rtl="0">
            <a:lnSpc>
              <a:spcPct val="90000"/>
            </a:lnSpc>
            <a:spcBef>
              <a:spcPct val="0"/>
            </a:spcBef>
            <a:spcAft>
              <a:spcPct val="35000"/>
            </a:spcAft>
            <a:buNone/>
          </a:pPr>
          <a:r>
            <a:rPr lang="nb-NO" sz="1300" b="0" kern="1200">
              <a:solidFill>
                <a:srgbClr val="000000"/>
              </a:solidFill>
              <a:latin typeface="Calibri"/>
              <a:ea typeface="Calibri"/>
              <a:cs typeface="Calibri"/>
            </a:rPr>
            <a:t>NAV hjelpemidler og tilrettelegging </a:t>
          </a:r>
          <a:endParaRPr lang="nb-NO" sz="1300" b="1" kern="1200">
            <a:latin typeface="Calibri Light" panose="020F0302020204030204"/>
          </a:endParaRPr>
        </a:p>
      </dsp:txBody>
      <dsp:txXfrm>
        <a:off x="6861469" y="751469"/>
        <a:ext cx="1127734" cy="1127734"/>
      </dsp:txXfrm>
    </dsp:sp>
    <dsp:sp modelId="{E20CCAA5-BFFF-4DE4-98D5-7A938ADB3914}">
      <dsp:nvSpPr>
        <dsp:cNvPr id="0" name=""/>
        <dsp:cNvSpPr/>
      </dsp:nvSpPr>
      <dsp:spPr>
        <a:xfrm>
          <a:off x="7338933" y="1749440"/>
          <a:ext cx="1594856" cy="1594856"/>
        </a:xfrm>
        <a:prstGeom prst="ellipse">
          <a:avLst/>
        </a:prstGeom>
        <a:solidFill>
          <a:schemeClr val="accent2">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nb-NO" sz="1300" b="0" kern="1200">
              <a:solidFill>
                <a:srgbClr val="000000"/>
              </a:solidFill>
              <a:latin typeface="Calibri"/>
              <a:ea typeface="Calibri"/>
              <a:cs typeface="Calibri"/>
            </a:rPr>
            <a:t>Jobbspesialister</a:t>
          </a:r>
          <a:endParaRPr lang="nb-NO" sz="1300" b="0" kern="1200">
            <a:latin typeface="Calibri"/>
            <a:ea typeface="Calibri"/>
            <a:cs typeface="Calibri"/>
          </a:endParaRPr>
        </a:p>
      </dsp:txBody>
      <dsp:txXfrm>
        <a:off x="7572494" y="1983001"/>
        <a:ext cx="1127734" cy="1127734"/>
      </dsp:txXfrm>
    </dsp:sp>
    <dsp:sp modelId="{7CAEFAB7-D05F-49F2-935D-DA29A02084FF}">
      <dsp:nvSpPr>
        <dsp:cNvPr id="0" name=""/>
        <dsp:cNvSpPr/>
      </dsp:nvSpPr>
      <dsp:spPr>
        <a:xfrm>
          <a:off x="7091996" y="3149887"/>
          <a:ext cx="1594856" cy="1594856"/>
        </a:xfrm>
        <a:prstGeom prst="ellipse">
          <a:avLst/>
        </a:prstGeom>
        <a:solidFill>
          <a:schemeClr val="accent2">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nb-NO" sz="1050" b="1" kern="1200"/>
            <a:t>Rådgivende</a:t>
          </a:r>
          <a:r>
            <a:rPr lang="nb-NO" sz="1050" b="1" kern="1200" baseline="0"/>
            <a:t> lege</a:t>
          </a:r>
          <a:endParaRPr lang="nb-NO" sz="1050" b="1" kern="1200"/>
        </a:p>
      </dsp:txBody>
      <dsp:txXfrm>
        <a:off x="7325557" y="3383448"/>
        <a:ext cx="1127734" cy="1127734"/>
      </dsp:txXfrm>
    </dsp:sp>
    <dsp:sp modelId="{F84875F0-7941-45E1-A680-F48895223BDC}">
      <dsp:nvSpPr>
        <dsp:cNvPr id="0" name=""/>
        <dsp:cNvSpPr/>
      </dsp:nvSpPr>
      <dsp:spPr>
        <a:xfrm>
          <a:off x="6002642" y="4063963"/>
          <a:ext cx="1594856" cy="1594856"/>
        </a:xfrm>
        <a:prstGeom prst="ellipse">
          <a:avLst/>
        </a:prstGeom>
        <a:solidFill>
          <a:schemeClr val="accent2">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nb-NO" sz="1050" b="1" kern="1200"/>
            <a:t>Markedskontakter</a:t>
          </a:r>
        </a:p>
      </dsp:txBody>
      <dsp:txXfrm>
        <a:off x="6236203" y="4297524"/>
        <a:ext cx="1127734" cy="1127734"/>
      </dsp:txXfrm>
    </dsp:sp>
    <dsp:sp modelId="{31CB9ED8-E6B2-4F83-B5BF-571B546D4F4B}">
      <dsp:nvSpPr>
        <dsp:cNvPr id="0" name=""/>
        <dsp:cNvSpPr/>
      </dsp:nvSpPr>
      <dsp:spPr>
        <a:xfrm>
          <a:off x="4580592" y="4063963"/>
          <a:ext cx="1594856" cy="1594856"/>
        </a:xfrm>
        <a:prstGeom prst="ellipse">
          <a:avLst/>
        </a:prstGeom>
        <a:solidFill>
          <a:schemeClr val="accent2">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nb-NO" sz="1050" b="1" kern="1200"/>
            <a:t>Opplæringskoordinatorer</a:t>
          </a:r>
        </a:p>
      </dsp:txBody>
      <dsp:txXfrm>
        <a:off x="4814153" y="4297524"/>
        <a:ext cx="1127734" cy="1127734"/>
      </dsp:txXfrm>
    </dsp:sp>
    <dsp:sp modelId="{EB7A1651-749A-4305-81C1-27753383CB0F}">
      <dsp:nvSpPr>
        <dsp:cNvPr id="0" name=""/>
        <dsp:cNvSpPr/>
      </dsp:nvSpPr>
      <dsp:spPr>
        <a:xfrm>
          <a:off x="3491238" y="3149887"/>
          <a:ext cx="1594856" cy="1594856"/>
        </a:xfrm>
        <a:prstGeom prst="ellipse">
          <a:avLst/>
        </a:prstGeom>
        <a:solidFill>
          <a:schemeClr val="accent2">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nb-NO" sz="1050" b="1" kern="1200"/>
            <a:t>Tiltakskoordinatorer</a:t>
          </a:r>
        </a:p>
      </dsp:txBody>
      <dsp:txXfrm>
        <a:off x="3724799" y="3383448"/>
        <a:ext cx="1127734" cy="1127734"/>
      </dsp:txXfrm>
    </dsp:sp>
    <dsp:sp modelId="{9CF04D1F-2AFE-46F0-8EA7-620E240A5D42}">
      <dsp:nvSpPr>
        <dsp:cNvPr id="0" name=""/>
        <dsp:cNvSpPr/>
      </dsp:nvSpPr>
      <dsp:spPr>
        <a:xfrm>
          <a:off x="3244302" y="1749440"/>
          <a:ext cx="1594856" cy="1594856"/>
        </a:xfrm>
        <a:prstGeom prst="ellipse">
          <a:avLst/>
        </a:prstGeom>
        <a:solidFill>
          <a:schemeClr val="accent2">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nb-NO" sz="1050" b="1" kern="1200"/>
            <a:t>Fagressurs/fagutvikler</a:t>
          </a:r>
        </a:p>
      </dsp:txBody>
      <dsp:txXfrm>
        <a:off x="3477863" y="1983001"/>
        <a:ext cx="1127734" cy="1127734"/>
      </dsp:txXfrm>
    </dsp:sp>
    <dsp:sp modelId="{B6A76ED4-6CE5-437A-BAED-D8FE708E0FB3}">
      <dsp:nvSpPr>
        <dsp:cNvPr id="0" name=""/>
        <dsp:cNvSpPr/>
      </dsp:nvSpPr>
      <dsp:spPr>
        <a:xfrm>
          <a:off x="3955327" y="517908"/>
          <a:ext cx="1594856" cy="1594856"/>
        </a:xfrm>
        <a:prstGeom prst="ellipse">
          <a:avLst/>
        </a:prstGeom>
        <a:solidFill>
          <a:schemeClr val="accent2">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66725" rtl="0">
            <a:lnSpc>
              <a:spcPct val="90000"/>
            </a:lnSpc>
            <a:spcBef>
              <a:spcPct val="0"/>
            </a:spcBef>
            <a:spcAft>
              <a:spcPct val="35000"/>
            </a:spcAft>
            <a:buNone/>
          </a:pPr>
          <a:r>
            <a:rPr lang="nb-NO" sz="1050" b="1" kern="1200">
              <a:latin typeface="Calibri Light" panose="020F0302020204030204"/>
            </a:rPr>
            <a:t>Kommunale tjenester</a:t>
          </a:r>
          <a:endParaRPr lang="nb-NO" sz="1050" b="1" kern="1200"/>
        </a:p>
      </dsp:txBody>
      <dsp:txXfrm>
        <a:off x="4188888" y="751469"/>
        <a:ext cx="1127734" cy="11277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2A43DC-9E94-4BFA-A7E3-D262EBBDF3FF}" type="datetimeFigureOut">
              <a:rPr lang="nb-NO" smtClean="0"/>
              <a:t>21.05.2025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768BDC-6126-4E66-85F7-44DF27ED23B9}" type="slidenum">
              <a:rPr lang="nb-NO" smtClean="0"/>
              <a:t>‹#›</a:t>
            </a:fld>
            <a:endParaRPr lang="nb-NO"/>
          </a:p>
        </p:txBody>
      </p:sp>
    </p:spTree>
    <p:extLst>
      <p:ext uri="{BB962C8B-B14F-4D97-AF65-F5344CB8AC3E}">
        <p14:creationId xmlns:p14="http://schemas.microsoft.com/office/powerpoint/2010/main" val="2017158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i="1" dirty="0">
                <a:latin typeface="Calibri"/>
                <a:ea typeface="Calibri"/>
                <a:cs typeface="Calibri"/>
              </a:rPr>
              <a:t>Som tidligere nevnt fra NFK så har de fleste unge det bra i Nordland. Samtidig så har vi noen unge som har det vanskelig og som faller utenfor jobb og utdanning. Mange av disse kommer i kontakt med Nav. </a:t>
            </a:r>
          </a:p>
          <a:p>
            <a:pPr>
              <a:defRPr/>
            </a:pPr>
            <a:r>
              <a:rPr lang="nb-NO" i="1" dirty="0">
                <a:latin typeface="Calibri"/>
                <a:ea typeface="Calibri"/>
                <a:cs typeface="Calibri"/>
              </a:rPr>
              <a:t>Vi skal si litt om unge i utenforskap og dele kunnskapen vi i  Nav har om denne gruppen, samt fortelle om ungdomsgarantien i Nav – hva betyr den og hvordan kan vi bistå og hjelpe de unge. </a:t>
            </a:r>
          </a:p>
          <a:p>
            <a:pPr>
              <a:defRPr/>
            </a:pPr>
            <a:endParaRPr lang="nb-NO" i="1" dirty="0">
              <a:latin typeface="Calibri"/>
              <a:ea typeface="Calibri"/>
              <a:cs typeface="Calibri"/>
            </a:endParaRP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B4BBF-70B9-8047-B02F-2484F1EA6A4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2629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a:latin typeface="Calibri"/>
                <a:ea typeface="Calibri"/>
                <a:cs typeface="Calibri"/>
              </a:rPr>
              <a:t>Vi </a:t>
            </a:r>
            <a:r>
              <a:rPr lang="en-US" err="1">
                <a:latin typeface="Calibri"/>
                <a:ea typeface="Calibri"/>
                <a:cs typeface="Calibri"/>
              </a:rPr>
              <a:t>tror</a:t>
            </a:r>
            <a:r>
              <a:rPr lang="en-US">
                <a:latin typeface="Calibri"/>
                <a:ea typeface="Calibri"/>
                <a:cs typeface="Calibri"/>
              </a:rPr>
              <a:t> de </a:t>
            </a:r>
            <a:r>
              <a:rPr lang="en-US" err="1">
                <a:latin typeface="Calibri"/>
                <a:ea typeface="Calibri"/>
                <a:cs typeface="Calibri"/>
              </a:rPr>
              <a:t>aller</a:t>
            </a:r>
            <a:r>
              <a:rPr lang="en-US">
                <a:latin typeface="Calibri"/>
                <a:ea typeface="Calibri"/>
                <a:cs typeface="Calibri"/>
              </a:rPr>
              <a:t> </a:t>
            </a:r>
            <a:r>
              <a:rPr lang="en-US" err="1">
                <a:latin typeface="Calibri"/>
                <a:ea typeface="Calibri"/>
                <a:cs typeface="Calibri"/>
              </a:rPr>
              <a:t>fleste</a:t>
            </a:r>
            <a:r>
              <a:rPr lang="en-US">
                <a:latin typeface="Calibri"/>
                <a:ea typeface="Calibri"/>
                <a:cs typeface="Calibri"/>
              </a:rPr>
              <a:t> </a:t>
            </a:r>
            <a:r>
              <a:rPr lang="en-US" err="1">
                <a:latin typeface="Calibri"/>
                <a:ea typeface="Calibri"/>
                <a:cs typeface="Calibri"/>
              </a:rPr>
              <a:t>ønsker</a:t>
            </a:r>
            <a:r>
              <a:rPr lang="en-US">
                <a:latin typeface="Calibri"/>
                <a:ea typeface="Calibri"/>
                <a:cs typeface="Calibri"/>
              </a:rPr>
              <a:t> å </a:t>
            </a:r>
            <a:r>
              <a:rPr lang="en-US" err="1">
                <a:latin typeface="Calibri"/>
                <a:ea typeface="Calibri"/>
                <a:cs typeface="Calibri"/>
              </a:rPr>
              <a:t>jobbe</a:t>
            </a:r>
            <a:r>
              <a:rPr lang="en-US">
                <a:latin typeface="Calibri"/>
                <a:ea typeface="Calibri"/>
                <a:cs typeface="Calibri"/>
              </a:rPr>
              <a:t> </a:t>
            </a:r>
            <a:r>
              <a:rPr lang="en-US" err="1">
                <a:latin typeface="Calibri"/>
                <a:ea typeface="Calibri"/>
                <a:cs typeface="Calibri"/>
              </a:rPr>
              <a:t>dersom</a:t>
            </a:r>
            <a:r>
              <a:rPr lang="en-US">
                <a:latin typeface="Calibri"/>
                <a:ea typeface="Calibri"/>
                <a:cs typeface="Calibri"/>
              </a:rPr>
              <a:t> det </a:t>
            </a:r>
            <a:r>
              <a:rPr lang="en-US" err="1">
                <a:latin typeface="Calibri"/>
                <a:ea typeface="Calibri"/>
                <a:cs typeface="Calibri"/>
              </a:rPr>
              <a:t>legges</a:t>
            </a:r>
            <a:r>
              <a:rPr lang="en-US">
                <a:latin typeface="Calibri"/>
                <a:ea typeface="Calibri"/>
                <a:cs typeface="Calibri"/>
              </a:rPr>
              <a:t> </a:t>
            </a:r>
            <a:r>
              <a:rPr lang="en-US" err="1">
                <a:latin typeface="Calibri"/>
                <a:ea typeface="Calibri"/>
                <a:cs typeface="Calibri"/>
              </a:rPr>
              <a:t>til</a:t>
            </a:r>
            <a:r>
              <a:rPr lang="en-US">
                <a:latin typeface="Calibri"/>
                <a:ea typeface="Calibri"/>
                <a:cs typeface="Calibri"/>
              </a:rPr>
              <a:t> </a:t>
            </a:r>
            <a:r>
              <a:rPr lang="en-US" err="1">
                <a:latin typeface="Calibri"/>
                <a:ea typeface="Calibri"/>
                <a:cs typeface="Calibri"/>
              </a:rPr>
              <a:t>rette</a:t>
            </a:r>
            <a:r>
              <a:rPr lang="en-US">
                <a:latin typeface="Calibri"/>
                <a:ea typeface="Calibri"/>
                <a:cs typeface="Calibri"/>
              </a:rPr>
              <a:t> for det, </a:t>
            </a:r>
            <a:r>
              <a:rPr lang="en-US" err="1">
                <a:latin typeface="Calibri"/>
                <a:ea typeface="Calibri"/>
                <a:cs typeface="Calibri"/>
              </a:rPr>
              <a:t>jobbe</a:t>
            </a:r>
            <a:r>
              <a:rPr lang="en-US">
                <a:latin typeface="Calibri"/>
                <a:ea typeface="Calibri"/>
                <a:cs typeface="Calibri"/>
              </a:rPr>
              <a:t> </a:t>
            </a:r>
            <a:r>
              <a:rPr lang="en-US" err="1">
                <a:latin typeface="Calibri"/>
                <a:ea typeface="Calibri"/>
                <a:cs typeface="Calibri"/>
              </a:rPr>
              <a:t>helt</a:t>
            </a:r>
            <a:r>
              <a:rPr lang="en-US">
                <a:latin typeface="Calibri"/>
                <a:ea typeface="Calibri"/>
                <a:cs typeface="Calibri"/>
              </a:rPr>
              <a:t> </a:t>
            </a:r>
            <a:r>
              <a:rPr lang="en-US" err="1">
                <a:latin typeface="Calibri"/>
                <a:ea typeface="Calibri"/>
                <a:cs typeface="Calibri"/>
              </a:rPr>
              <a:t>eller</a:t>
            </a:r>
            <a:r>
              <a:rPr lang="en-US">
                <a:latin typeface="Calibri"/>
                <a:ea typeface="Calibri"/>
                <a:cs typeface="Calibri"/>
              </a:rPr>
              <a:t> </a:t>
            </a:r>
            <a:r>
              <a:rPr lang="en-US" err="1">
                <a:latin typeface="Calibri"/>
                <a:ea typeface="Calibri"/>
                <a:cs typeface="Calibri"/>
              </a:rPr>
              <a:t>delvis</a:t>
            </a:r>
            <a:r>
              <a:rPr lang="en-US">
                <a:latin typeface="Calibri"/>
                <a:ea typeface="Calibri"/>
                <a:cs typeface="Calibri"/>
              </a:rPr>
              <a:t>. Vi </a:t>
            </a:r>
            <a:r>
              <a:rPr lang="en-US" err="1">
                <a:latin typeface="Calibri"/>
                <a:ea typeface="Calibri"/>
                <a:cs typeface="Calibri"/>
              </a:rPr>
              <a:t>mener</a:t>
            </a:r>
            <a:r>
              <a:rPr lang="en-US">
                <a:latin typeface="Calibri"/>
                <a:ea typeface="Calibri"/>
                <a:cs typeface="Calibri"/>
              </a:rPr>
              <a:t> at å </a:t>
            </a:r>
            <a:r>
              <a:rPr lang="en-US" err="1">
                <a:latin typeface="Calibri"/>
                <a:ea typeface="Calibri"/>
                <a:cs typeface="Calibri"/>
              </a:rPr>
              <a:t>jobbe</a:t>
            </a:r>
            <a:r>
              <a:rPr lang="en-US">
                <a:latin typeface="Calibri"/>
                <a:ea typeface="Calibri"/>
                <a:cs typeface="Calibri"/>
              </a:rPr>
              <a:t> </a:t>
            </a:r>
            <a:r>
              <a:rPr lang="en-US" err="1">
                <a:latin typeface="Calibri"/>
                <a:ea typeface="Calibri"/>
                <a:cs typeface="Calibri"/>
              </a:rPr>
              <a:t>kan</a:t>
            </a:r>
            <a:r>
              <a:rPr lang="en-US">
                <a:latin typeface="Calibri"/>
                <a:ea typeface="Calibri"/>
                <a:cs typeface="Calibri"/>
              </a:rPr>
              <a:t> for mange </a:t>
            </a:r>
            <a:r>
              <a:rPr lang="en-US" err="1">
                <a:latin typeface="Calibri"/>
                <a:ea typeface="Calibri"/>
                <a:cs typeface="Calibri"/>
              </a:rPr>
              <a:t>gjøre</a:t>
            </a:r>
            <a:r>
              <a:rPr lang="en-US">
                <a:latin typeface="Calibri"/>
                <a:ea typeface="Calibri"/>
                <a:cs typeface="Calibri"/>
              </a:rPr>
              <a:t> at de </a:t>
            </a:r>
            <a:r>
              <a:rPr lang="en-US" err="1">
                <a:latin typeface="Calibri"/>
                <a:ea typeface="Calibri"/>
                <a:cs typeface="Calibri"/>
              </a:rPr>
              <a:t>blir</a:t>
            </a:r>
            <a:r>
              <a:rPr lang="en-US">
                <a:latin typeface="Calibri"/>
                <a:ea typeface="Calibri"/>
                <a:cs typeface="Calibri"/>
              </a:rPr>
              <a:t> </a:t>
            </a:r>
            <a:r>
              <a:rPr lang="en-US" err="1">
                <a:latin typeface="Calibri"/>
                <a:ea typeface="Calibri"/>
                <a:cs typeface="Calibri"/>
              </a:rPr>
              <a:t>friskere</a:t>
            </a:r>
            <a:r>
              <a:rPr lang="en-US">
                <a:latin typeface="Calibri"/>
                <a:ea typeface="Calibri"/>
                <a:cs typeface="Calibri"/>
              </a:rPr>
              <a:t>, </a:t>
            </a:r>
            <a:r>
              <a:rPr lang="en-US" err="1">
                <a:latin typeface="Calibri"/>
                <a:ea typeface="Calibri"/>
                <a:cs typeface="Calibri"/>
              </a:rPr>
              <a:t>føler</a:t>
            </a:r>
            <a:r>
              <a:rPr lang="en-US">
                <a:latin typeface="Calibri"/>
                <a:ea typeface="Calibri"/>
                <a:cs typeface="Calibri"/>
              </a:rPr>
              <a:t> </a:t>
            </a:r>
            <a:r>
              <a:rPr lang="en-US" err="1">
                <a:latin typeface="Calibri"/>
                <a:ea typeface="Calibri"/>
                <a:cs typeface="Calibri"/>
              </a:rPr>
              <a:t>mestring</a:t>
            </a:r>
            <a:r>
              <a:rPr lang="en-US">
                <a:latin typeface="Calibri"/>
                <a:ea typeface="Calibri"/>
                <a:cs typeface="Calibri"/>
              </a:rPr>
              <a:t>, </a:t>
            </a:r>
            <a:r>
              <a:rPr lang="en-US" err="1">
                <a:latin typeface="Calibri"/>
                <a:ea typeface="Calibri"/>
                <a:cs typeface="Calibri"/>
              </a:rPr>
              <a:t>tilhørighet</a:t>
            </a:r>
            <a:r>
              <a:rPr lang="en-US">
                <a:latin typeface="Calibri"/>
                <a:ea typeface="Calibri"/>
                <a:cs typeface="Calibri"/>
              </a:rPr>
              <a:t> </a:t>
            </a:r>
            <a:r>
              <a:rPr lang="en-US" err="1">
                <a:latin typeface="Calibri"/>
                <a:ea typeface="Calibri"/>
                <a:cs typeface="Calibri"/>
              </a:rPr>
              <a:t>og</a:t>
            </a:r>
            <a:r>
              <a:rPr lang="en-US">
                <a:latin typeface="Calibri"/>
                <a:ea typeface="Calibri"/>
                <a:cs typeface="Calibri"/>
              </a:rPr>
              <a:t> det å ha </a:t>
            </a:r>
            <a:r>
              <a:rPr lang="en-US" err="1">
                <a:latin typeface="Calibri"/>
                <a:ea typeface="Calibri"/>
                <a:cs typeface="Calibri"/>
              </a:rPr>
              <a:t>betydning</a:t>
            </a:r>
            <a:r>
              <a:rPr lang="en-US">
                <a:latin typeface="Calibri"/>
                <a:ea typeface="Calibri"/>
                <a:cs typeface="Calibri"/>
              </a:rPr>
              <a:t> </a:t>
            </a:r>
            <a:r>
              <a:rPr lang="en-US" err="1">
                <a:latin typeface="Calibri"/>
                <a:ea typeface="Calibri"/>
                <a:cs typeface="Calibri"/>
              </a:rPr>
              <a:t>og</a:t>
            </a:r>
            <a:r>
              <a:rPr lang="en-US">
                <a:latin typeface="Calibri"/>
                <a:ea typeface="Calibri"/>
                <a:cs typeface="Calibri"/>
              </a:rPr>
              <a:t> </a:t>
            </a:r>
            <a:r>
              <a:rPr lang="en-US" err="1">
                <a:latin typeface="Calibri"/>
                <a:ea typeface="Calibri"/>
                <a:cs typeface="Calibri"/>
              </a:rPr>
              <a:t>være</a:t>
            </a:r>
            <a:r>
              <a:rPr lang="en-US">
                <a:latin typeface="Calibri"/>
                <a:ea typeface="Calibri"/>
                <a:cs typeface="Calibri"/>
              </a:rPr>
              <a:t> </a:t>
            </a:r>
            <a:r>
              <a:rPr lang="en-US" err="1">
                <a:latin typeface="Calibri"/>
                <a:ea typeface="Calibri"/>
                <a:cs typeface="Calibri"/>
              </a:rPr>
              <a:t>viktig</a:t>
            </a:r>
            <a:r>
              <a:rPr lang="en-US">
                <a:latin typeface="Calibri"/>
                <a:ea typeface="Calibri"/>
                <a:cs typeface="Calibri"/>
              </a:rPr>
              <a:t> for </a:t>
            </a:r>
            <a:r>
              <a:rPr lang="en-US" err="1">
                <a:latin typeface="Calibri"/>
                <a:ea typeface="Calibri"/>
                <a:cs typeface="Calibri"/>
              </a:rPr>
              <a:t>andre</a:t>
            </a:r>
            <a:r>
              <a:rPr lang="en-US">
                <a:latin typeface="Calibri"/>
                <a:ea typeface="Calibri"/>
                <a:cs typeface="Calibri"/>
              </a:rPr>
              <a:t>. </a:t>
            </a:r>
          </a:p>
          <a:p>
            <a:r>
              <a:rPr lang="en-US" err="1">
                <a:latin typeface="Calibri"/>
                <a:ea typeface="Calibri"/>
                <a:cs typeface="Calibri"/>
              </a:rPr>
              <a:t>Samfunnet</a:t>
            </a:r>
            <a:r>
              <a:rPr lang="en-US">
                <a:latin typeface="Calibri"/>
                <a:ea typeface="Calibri"/>
                <a:cs typeface="Calibri"/>
              </a:rPr>
              <a:t> </a:t>
            </a:r>
            <a:r>
              <a:rPr lang="en-US" err="1">
                <a:latin typeface="Calibri"/>
                <a:ea typeface="Calibri"/>
                <a:cs typeface="Calibri"/>
              </a:rPr>
              <a:t>trenger</a:t>
            </a:r>
            <a:r>
              <a:rPr lang="en-US">
                <a:latin typeface="Calibri"/>
                <a:ea typeface="Calibri"/>
                <a:cs typeface="Calibri"/>
              </a:rPr>
              <a:t> alle, mange </a:t>
            </a:r>
            <a:r>
              <a:rPr lang="en-US" err="1">
                <a:latin typeface="Calibri"/>
                <a:ea typeface="Calibri"/>
                <a:cs typeface="Calibri"/>
              </a:rPr>
              <a:t>bedrifter</a:t>
            </a:r>
            <a:r>
              <a:rPr lang="en-US">
                <a:latin typeface="Calibri"/>
                <a:ea typeface="Calibri"/>
                <a:cs typeface="Calibri"/>
              </a:rPr>
              <a:t> mangler </a:t>
            </a:r>
            <a:r>
              <a:rPr lang="en-US" err="1">
                <a:latin typeface="Calibri"/>
                <a:ea typeface="Calibri"/>
                <a:cs typeface="Calibri"/>
              </a:rPr>
              <a:t>arbeidskraft</a:t>
            </a:r>
            <a:r>
              <a:rPr lang="en-US">
                <a:latin typeface="Calibri"/>
                <a:ea typeface="Calibri"/>
                <a:cs typeface="Calibri"/>
              </a:rPr>
              <a:t>, </a:t>
            </a:r>
            <a:r>
              <a:rPr lang="en-US" err="1">
                <a:latin typeface="Calibri"/>
                <a:ea typeface="Calibri"/>
                <a:cs typeface="Calibri"/>
              </a:rPr>
              <a:t>så</a:t>
            </a:r>
            <a:r>
              <a:rPr lang="en-US">
                <a:latin typeface="Calibri"/>
                <a:ea typeface="Calibri"/>
                <a:cs typeface="Calibri"/>
              </a:rPr>
              <a:t> for Norge </a:t>
            </a:r>
            <a:r>
              <a:rPr lang="en-US" err="1">
                <a:latin typeface="Calibri"/>
                <a:ea typeface="Calibri"/>
                <a:cs typeface="Calibri"/>
              </a:rPr>
              <a:t>som</a:t>
            </a:r>
            <a:r>
              <a:rPr lang="en-US">
                <a:latin typeface="Calibri"/>
                <a:ea typeface="Calibri"/>
                <a:cs typeface="Calibri"/>
              </a:rPr>
              <a:t> </a:t>
            </a:r>
            <a:r>
              <a:rPr lang="en-US" err="1">
                <a:latin typeface="Calibri"/>
                <a:ea typeface="Calibri"/>
                <a:cs typeface="Calibri"/>
              </a:rPr>
              <a:t>nasjon</a:t>
            </a:r>
            <a:r>
              <a:rPr lang="en-US">
                <a:latin typeface="Calibri"/>
                <a:ea typeface="Calibri"/>
                <a:cs typeface="Calibri"/>
              </a:rPr>
              <a:t> </a:t>
            </a:r>
            <a:r>
              <a:rPr lang="en-US" err="1">
                <a:latin typeface="Calibri"/>
                <a:ea typeface="Calibri"/>
                <a:cs typeface="Calibri"/>
              </a:rPr>
              <a:t>får</a:t>
            </a:r>
            <a:r>
              <a:rPr lang="en-US">
                <a:latin typeface="Calibri"/>
                <a:ea typeface="Calibri"/>
                <a:cs typeface="Calibri"/>
              </a:rPr>
              <a:t> </a:t>
            </a:r>
            <a:r>
              <a:rPr lang="en-US" err="1">
                <a:latin typeface="Calibri"/>
                <a:ea typeface="Calibri"/>
                <a:cs typeface="Calibri"/>
              </a:rPr>
              <a:t>utenforskap</a:t>
            </a:r>
            <a:r>
              <a:rPr lang="en-US">
                <a:latin typeface="Calibri"/>
                <a:ea typeface="Calibri"/>
                <a:cs typeface="Calibri"/>
              </a:rPr>
              <a:t> store </a:t>
            </a:r>
            <a:r>
              <a:rPr lang="en-US" err="1">
                <a:latin typeface="Calibri"/>
                <a:ea typeface="Calibri"/>
                <a:cs typeface="Calibri"/>
              </a:rPr>
              <a:t>konsekvenser</a:t>
            </a:r>
            <a:r>
              <a:rPr lang="en-US">
                <a:latin typeface="Calibri"/>
                <a:ea typeface="Calibri"/>
                <a:cs typeface="Calibri"/>
              </a:rPr>
              <a:t>. </a:t>
            </a:r>
          </a:p>
        </p:txBody>
      </p:sp>
      <p:sp>
        <p:nvSpPr>
          <p:cNvPr id="4" name="Plassholder for lysbildenummer 3"/>
          <p:cNvSpPr>
            <a:spLocks noGrp="1"/>
          </p:cNvSpPr>
          <p:nvPr>
            <p:ph type="sldNum" sz="quarter" idx="5"/>
          </p:nvPr>
        </p:nvSpPr>
        <p:spPr/>
        <p:txBody>
          <a:bodyPr/>
          <a:lstStyle/>
          <a:p>
            <a:fld id="{83768BDC-6126-4E66-85F7-44DF27ED23B9}" type="slidenum">
              <a:rPr lang="nb-NO" smtClean="0"/>
              <a:t>10</a:t>
            </a:fld>
            <a:endParaRPr lang="nb-NO"/>
          </a:p>
        </p:txBody>
      </p:sp>
    </p:spTree>
    <p:extLst>
      <p:ext uri="{BB962C8B-B14F-4D97-AF65-F5344CB8AC3E}">
        <p14:creationId xmlns:p14="http://schemas.microsoft.com/office/powerpoint/2010/main" val="1528830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768BDC-6126-4E66-85F7-44DF27ED23B9}" type="slidenum">
              <a:rPr lang="nb-NO" smtClean="0"/>
              <a:t>11</a:t>
            </a:fld>
            <a:endParaRPr lang="nb-NO"/>
          </a:p>
        </p:txBody>
      </p:sp>
    </p:spTree>
    <p:extLst>
      <p:ext uri="{BB962C8B-B14F-4D97-AF65-F5344CB8AC3E}">
        <p14:creationId xmlns:p14="http://schemas.microsoft.com/office/powerpoint/2010/main" val="2880005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For b</a:t>
            </a:r>
            <a:r>
              <a:rPr lang="nb-NO" dirty="0"/>
              <a:t>akgrunn for ungdomsgarantien e jo nettopp det vi har snakka om nå; Vår samfunnsutfordring med at altfor mange unge under 30 år står i dag utenfor arbeid og utdanning. Vi har lenge hatt ei satsning på unge i NAV, men antallet i utenforskap har økt de siste årene, og det trengs et løft for å snu denne utviklingen. Ungdomsgarantien ble derfor forskriftsfestet 1,juli 2023, som en del av Hurdalsplattformen,  og er en stor politisk satsning på tett oppfølging av de unge. Dette ble starten på et langsiktig arbeid vi må gjøre for å  </a:t>
            </a:r>
            <a:r>
              <a:rPr lang="nb-NO" b="1" dirty="0"/>
              <a:t>justere oppfølgingspraksisen vår</a:t>
            </a:r>
            <a:r>
              <a:rPr lang="nb-NO" dirty="0"/>
              <a:t>, for å i enda større grad klare å forhindre utenforskap.</a:t>
            </a:r>
            <a:endParaRPr lang="en-US" dirty="0"/>
          </a:p>
          <a:p>
            <a:r>
              <a:rPr lang="nb-NO" dirty="0"/>
              <a:t> </a:t>
            </a:r>
          </a:p>
          <a:p>
            <a:r>
              <a:rPr lang="nb-NO" dirty="0">
                <a:cs typeface="Calibri"/>
              </a:rPr>
              <a:t>Når ungdomsgarantien ble utviklet har unge medvirkere fra brukerutvalg i NAV vært med i utarbeidelsen av de faglige føringene for hvordan vi skal følge opp de unge. Også med i læringsarenaene vi har for avdelingsledere nasjonalt…</a:t>
            </a:r>
          </a:p>
          <a:p>
            <a:endParaRPr lang="nb-NO" b="1" dirty="0">
              <a:cs typeface="Calibri"/>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D8D787-B071-4638-B189-4E692EEC7F7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45968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Målgruppen for ungdomsgarantien er personer mellom 16 og 30 år, som har fått vurdert at de trenger noe eller mye oppfølging fra Nav for å komme i jobb.</a:t>
            </a:r>
          </a:p>
          <a:p>
            <a:r>
              <a:rPr lang="nb-NO"/>
              <a:t>Spennet er stort men de er altså denne aldersgruppen som prioriteres for tettere oppfølging under en ungdomsgaranti.</a:t>
            </a:r>
          </a:p>
          <a:p>
            <a:r>
              <a:rPr lang="nb-NO"/>
              <a:t>Som dere ser så faller unge fra 16 til 18 år også inn under den prioriterte gruppa, ikke mange, men en del, som vi gjerne følger opp sammen med oppfølgingstjeneste eller andre. For denne gruppa må vi imidlertid ha samtykke fra begge foreldrene med foreldreansvar. Og foreldrene har også innsynsrett i oppfølgingen.</a:t>
            </a:r>
          </a:p>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D8D787-B071-4638-B189-4E692EEC7F7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1888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sz="1800">
                <a:solidFill>
                  <a:srgbClr val="000000"/>
                </a:solidFill>
                <a:latin typeface="Aptos Narrow"/>
              </a:rPr>
              <a:t>Per desember 24 er det 2667 ungdommene som </a:t>
            </a:r>
            <a:r>
              <a:rPr lang="nb-NO" sz="1800" b="1">
                <a:solidFill>
                  <a:srgbClr val="000000"/>
                </a:solidFill>
                <a:latin typeface="Aptos Narrow"/>
              </a:rPr>
              <a:t>allerede har fått vurdert</a:t>
            </a:r>
            <a:r>
              <a:rPr lang="nb-NO" sz="1800">
                <a:solidFill>
                  <a:srgbClr val="000000"/>
                </a:solidFill>
                <a:latin typeface="Aptos Narrow"/>
              </a:rPr>
              <a:t> at de trenger hjelp fra Nav for å komme i utdanning og i arbeid og dermed faller inn under ungdomsgarantien og skal ha en ekstra innsats. </a:t>
            </a:r>
          </a:p>
          <a:p>
            <a:pPr>
              <a:defRPr/>
            </a:pPr>
            <a:r>
              <a:rPr lang="nb-NO" sz="1800">
                <a:latin typeface="Aptos Narrow"/>
              </a:rPr>
              <a:t>Men så; </a:t>
            </a:r>
            <a:r>
              <a:rPr lang="nb-NO" sz="1800" err="1">
                <a:latin typeface="Aptos Narrow"/>
              </a:rPr>
              <a:t>ka</a:t>
            </a:r>
            <a:r>
              <a:rPr lang="nb-NO" sz="1800">
                <a:latin typeface="Aptos Narrow"/>
              </a:rPr>
              <a:t> e nu egentlig denne </a:t>
            </a:r>
            <a:r>
              <a:rPr lang="nb-NO" sz="1800" err="1">
                <a:latin typeface="Aptos Narrow"/>
              </a:rPr>
              <a:t>ungsomsgarantien</a:t>
            </a:r>
            <a:r>
              <a:rPr lang="nb-NO" sz="1800">
                <a:latin typeface="Aptos Narrow"/>
              </a:rPr>
              <a:t>...</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B4BBF-70B9-8047-B02F-2484F1EA6A4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2898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Førts og fremst er dette en</a:t>
            </a:r>
            <a:r>
              <a:rPr lang="nb-NO" b="1"/>
              <a:t> oppfølgingsgaranti</a:t>
            </a:r>
            <a:r>
              <a:rPr lang="nb-NO"/>
              <a:t>. Ikke et tiltak, men en garanti om hvilken OPPFØLGING den unge skal få fra Nav…</a:t>
            </a:r>
          </a:p>
          <a:p>
            <a:r>
              <a:rPr lang="nb-NO"/>
              <a:t> og her er det en del presiseringer…..Forskriftene og rundskrivet sier noe om ...les pkt.</a:t>
            </a:r>
          </a:p>
          <a:p>
            <a:r>
              <a:rPr lang="nb-NO">
                <a:solidFill>
                  <a:srgbClr val="000000"/>
                </a:solidFill>
                <a:ea typeface="Calibri"/>
                <a:cs typeface="Times New Roman" panose="02020603050405020304" pitchFamily="18" charset="0"/>
              </a:rPr>
              <a:t> Det vil si Ikke nødvendigvis rask formidling til jobb men sørge for en</a:t>
            </a:r>
            <a:r>
              <a:rPr lang="nb-NO" b="1">
                <a:solidFill>
                  <a:srgbClr val="000000"/>
                </a:solidFill>
                <a:ea typeface="Calibri"/>
                <a:cs typeface="Times New Roman" panose="02020603050405020304" pitchFamily="18" charset="0"/>
              </a:rPr>
              <a:t> stabil tilknytning til jobb og </a:t>
            </a:r>
            <a:r>
              <a:rPr lang="nb-NO" b="1" err="1">
                <a:solidFill>
                  <a:srgbClr val="000000"/>
                </a:solidFill>
                <a:ea typeface="Calibri"/>
                <a:cs typeface="Times New Roman" panose="02020603050405020304" pitchFamily="18" charset="0"/>
              </a:rPr>
              <a:t>here</a:t>
            </a:r>
            <a:r>
              <a:rPr lang="nb-NO" b="1">
                <a:solidFill>
                  <a:srgbClr val="000000"/>
                </a:solidFill>
                <a:ea typeface="Calibri"/>
                <a:cs typeface="Times New Roman" panose="02020603050405020304" pitchFamily="18" charset="0"/>
              </a:rPr>
              <a:t> e det stort fokus på å få fullført utdanning</a:t>
            </a:r>
            <a:endParaRPr lang="nb-NO" sz="1200" b="1">
              <a:solidFill>
                <a:srgbClr val="000000"/>
              </a:solidFill>
              <a:effectLst/>
              <a:ea typeface="Calibri" panose="020F0502020204030204" pitchFamily="34" charset="0"/>
              <a:cs typeface="Times New Roman" panose="02020603050405020304" pitchFamily="18" charset="0"/>
            </a:endParaRPr>
          </a:p>
          <a:p>
            <a:endParaRPr lang="nb-NO" b="1" kern="0">
              <a:solidFill>
                <a:srgbClr val="0E2841"/>
              </a:solidFill>
              <a:ea typeface="Calibri" panose="020F0502020204030204" pitchFamily="34" charset="0"/>
              <a:cs typeface="Times New Roman" panose="02020603050405020304" pitchFamily="18" charset="0"/>
            </a:endParaRPr>
          </a:p>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D8D787-B071-4638-B189-4E692EEC7F7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1841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a:t>Som jeg nevnte er forskriftsfestet at den unge skal ha en</a:t>
            </a:r>
            <a:r>
              <a:rPr lang="nb-NO" b="1"/>
              <a:t> fast kontaktperson i nav som skal følge opp og koordinere bistand. Altså en fast ungdomsveileder</a:t>
            </a:r>
            <a:r>
              <a:rPr lang="nb-NO"/>
              <a:t>. Ungdommen</a:t>
            </a:r>
            <a:r>
              <a:rPr lang="nb-NO" b="1"/>
              <a:t> skal vite hvem de skal kontakte og få god </a:t>
            </a:r>
            <a:r>
              <a:rPr lang="nb-NO" b="1" err="1"/>
              <a:t>informasjonon</a:t>
            </a:r>
            <a:r>
              <a:rPr lang="nb-NO" b="1"/>
              <a:t> både skriftlig og muntlig om hva ungdomsgarantien og fast kontaktperson innebærer.  Et viktig </a:t>
            </a:r>
            <a:r>
              <a:rPr lang="nb-NO"/>
              <a:t>grep i den nye ungdomsgarantien at den enkelte veileder skal følge opp </a:t>
            </a:r>
            <a:r>
              <a:rPr lang="nb-NO" b="1"/>
              <a:t>færre unge enn de har gjort til nå. I likhet med for eksempel jobbspesialistene skal de ha mer tid til regelmessige møter med hver enkelt enn de har hatt tidligere. Og de skal også kunne følge noen av de unge tett ute i arbeidspraksis osv. Derfor Satt en grense på Inntil 50 unge per ungdomsveileder.</a:t>
            </a:r>
          </a:p>
          <a:p>
            <a:pPr>
              <a:defRPr/>
            </a:pPr>
            <a:r>
              <a:rPr lang="nb-NO"/>
              <a:t> </a:t>
            </a:r>
            <a:endParaRPr lang="nb-NO" b="1"/>
          </a:p>
          <a:p>
            <a:pPr>
              <a:defRPr/>
            </a:pPr>
            <a:r>
              <a:rPr lang="nb-NO"/>
              <a:t>I garantien er det viktig at fast kontaktperson i hele oppfølgingsperioden sørger for god informasjon om mulighetene som finnes for tiltak og oppfølging i nav  slik at den unge vet </a:t>
            </a:r>
            <a:r>
              <a:rPr lang="nb-NO" b="1"/>
              <a:t>nok om sine muligheter til å medvirke og ta valg for egen plan mot arbeid. Og den unge skal ha mulighet til direkte kontakt med sin veileder/kontaktperson via digital </a:t>
            </a:r>
            <a:r>
              <a:rPr lang="nb-NO" b="1" err="1"/>
              <a:t>aktivitetesplan</a:t>
            </a:r>
            <a:r>
              <a:rPr lang="nb-NO" b="1"/>
              <a:t> i denne tida.</a:t>
            </a:r>
          </a:p>
          <a:p>
            <a:pPr>
              <a:defRPr/>
            </a:pPr>
            <a:endParaRPr lang="nb-NO" b="1"/>
          </a:p>
          <a:p>
            <a:pPr>
              <a:defRPr/>
            </a:pPr>
            <a:r>
              <a:rPr lang="nb-NO"/>
              <a:t>Men mange kan ha ulike tjenester fra NAV og det er ikke slik at fast kontaktperson som skal utføre alle disse..</a:t>
            </a:r>
            <a:endParaRPr lang="en-US"/>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D8D787-B071-4638-B189-4E692EEC7F7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1179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Vi har mange gode kompetansemiljøer i nav og i et oppfølgingsløp kan enten den unge eller den faste kontaktperson trenge  hjelp fra flere av disse.</a:t>
            </a:r>
            <a:endParaRPr lang="nb-NO" dirty="0">
              <a:ea typeface="Calibri"/>
              <a:cs typeface="Calibri"/>
            </a:endParaRPr>
          </a:p>
          <a:p>
            <a:endParaRPr lang="nb-NO" b="1" dirty="0">
              <a:ea typeface="Calibri"/>
              <a:cs typeface="Calibri"/>
            </a:endParaRPr>
          </a:p>
          <a:p>
            <a:r>
              <a:rPr lang="nb-NO" dirty="0">
                <a:ea typeface="Calibri"/>
                <a:cs typeface="Calibri"/>
              </a:rPr>
              <a:t>Kanskje trenger de en kartlegging av</a:t>
            </a:r>
            <a:r>
              <a:rPr lang="nb-NO" b="1" dirty="0">
                <a:ea typeface="Calibri"/>
                <a:cs typeface="Calibri"/>
              </a:rPr>
              <a:t> NAV arbeidsrådgivning</a:t>
            </a:r>
            <a:r>
              <a:rPr lang="nb-NO" dirty="0">
                <a:ea typeface="Calibri"/>
                <a:cs typeface="Calibri"/>
              </a:rPr>
              <a:t>, for eksempel en utredning av ADHD, eller andre kognitive utfordringer man ikke har fått svar på.</a:t>
            </a:r>
            <a:r>
              <a:rPr lang="nb-NO" b="1" dirty="0">
                <a:ea typeface="Calibri"/>
                <a:cs typeface="Calibri"/>
              </a:rPr>
              <a:t> Kanskje trenger man hjelpemidler</a:t>
            </a:r>
            <a:r>
              <a:rPr lang="nb-NO" dirty="0">
                <a:ea typeface="Calibri"/>
                <a:cs typeface="Calibri"/>
              </a:rPr>
              <a:t> </a:t>
            </a:r>
            <a:r>
              <a:rPr lang="nb-NO" dirty="0" err="1">
                <a:ea typeface="Calibri"/>
                <a:cs typeface="Calibri"/>
              </a:rPr>
              <a:t>ifht</a:t>
            </a:r>
            <a:r>
              <a:rPr lang="nb-NO" dirty="0">
                <a:ea typeface="Calibri"/>
                <a:cs typeface="Calibri"/>
              </a:rPr>
              <a:t> kognisjon eller fysiske utfordringer som Nav hjelpemidler er eksperter på eller </a:t>
            </a:r>
            <a:r>
              <a:rPr lang="nb-NO" b="1" dirty="0">
                <a:ea typeface="Calibri"/>
                <a:cs typeface="Calibri"/>
              </a:rPr>
              <a:t>Kanskje trenger de en jobbspesialist </a:t>
            </a:r>
            <a:r>
              <a:rPr lang="nb-NO" dirty="0">
                <a:ea typeface="Calibri"/>
                <a:cs typeface="Calibri"/>
              </a:rPr>
              <a:t>med kompetanse på psykisk helse og trenger IPS. I det siste tilfellet treffer den kanskje mest jobbspesialisten, men fast kontaktperson </a:t>
            </a:r>
            <a:r>
              <a:rPr lang="nb-NO" dirty="0"/>
              <a:t>skal </a:t>
            </a:r>
            <a:r>
              <a:rPr lang="nb-NO" b="1" dirty="0"/>
              <a:t>koordinere bistanden sånn at den unge hele tiden vet hvem de skal kontakte om noe er uklart</a:t>
            </a:r>
            <a:r>
              <a:rPr lang="nb-NO" dirty="0"/>
              <a:t>... </a:t>
            </a:r>
          </a:p>
          <a:p>
            <a:r>
              <a:rPr lang="nb-NO" dirty="0">
                <a:ea typeface="Calibri"/>
              </a:rPr>
              <a:t>Fast kontaktperson kan trenge...</a:t>
            </a:r>
          </a:p>
          <a:p>
            <a:endParaRPr lang="nb-NO" dirty="0">
              <a:ea typeface="Calibri"/>
            </a:endParaRPr>
          </a:p>
          <a:p>
            <a:r>
              <a:rPr lang="nb-NO" dirty="0">
                <a:ea typeface="Calibri"/>
              </a:rPr>
              <a:t>Kommunale tjenester som sosialhjelp..... Å koordinere tjenester og navigere i mulighetene for tiltak, utdanning og </a:t>
            </a:r>
            <a:r>
              <a:rPr lang="nb-NO" dirty="0" err="1">
                <a:ea typeface="Calibri"/>
              </a:rPr>
              <a:t>bidtand</a:t>
            </a:r>
            <a:r>
              <a:rPr lang="nb-NO" dirty="0">
                <a:ea typeface="Calibri"/>
              </a:rPr>
              <a:t> blir altså viktig, så vi er opptatte av å skape et godt lag rundt den faste kontaktpersonen. For de skal ikke sitte på all denne kunnskapen til alle disse, men de skal vite hvem de kan kontakte for å hjelpe den unge nå sitt mål.</a:t>
            </a:r>
          </a:p>
          <a:p>
            <a:endParaRPr lang="nb-NO" dirty="0">
              <a:ea typeface="Calibri"/>
            </a:endParaRPr>
          </a:p>
          <a:p>
            <a:endParaRPr lang="nb-NO" dirty="0">
              <a:ea typeface="Calibri"/>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B87C3E-802B-477C-85F7-E433CED3619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6585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a:t>Det har dessverre over tid vært slik at de unge spesielt har hatt lite tillit til nav og trua på at de kan få den hjelpen de trenger fra oss. Vi synes jo derfor det er veldig godt å se at den siste personbrukerundersøkelsen i </a:t>
            </a:r>
            <a:r>
              <a:rPr lang="nb-NO" sz="1800" err="1"/>
              <a:t>nordland</a:t>
            </a:r>
            <a:r>
              <a:rPr lang="nb-NO" sz="1800"/>
              <a:t> viser at de unge nå har fått både økt tillit til nav,  økt </a:t>
            </a:r>
            <a:r>
              <a:rPr lang="nb-NO" sz="1800" err="1"/>
              <a:t>brukertilsfredshet</a:t>
            </a:r>
            <a:r>
              <a:rPr lang="nb-NO" sz="1800"/>
              <a:t> og opplever at de får god veiledning. Årsakene til dette er nok flere men dette er en positiv utvikling som vi håper fortsetter med den </a:t>
            </a:r>
            <a:r>
              <a:rPr lang="nb-NO" sz="1800" err="1"/>
              <a:t>eksta</a:t>
            </a:r>
            <a:r>
              <a:rPr lang="nb-NO" sz="1800"/>
              <a:t> innsatsen vi setter inn nå</a:t>
            </a:r>
          </a:p>
          <a:p>
            <a:endParaRPr lang="nb-NO" sz="1800"/>
          </a:p>
          <a:p>
            <a:endParaRPr lang="nb-NO" sz="1800"/>
          </a:p>
        </p:txBody>
      </p:sp>
      <p:sp>
        <p:nvSpPr>
          <p:cNvPr id="4" name="Plassholder for lysbildenummer 3"/>
          <p:cNvSpPr>
            <a:spLocks noGrp="1"/>
          </p:cNvSpPr>
          <p:nvPr>
            <p:ph type="sldNum" sz="quarter" idx="5"/>
          </p:nvPr>
        </p:nvSpPr>
        <p:spPr/>
        <p:txBody>
          <a:bodyPr/>
          <a:lstStyle/>
          <a:p>
            <a:fld id="{8DAC56AE-7D3C-409E-BF32-683163EA62E3}" type="slidenum">
              <a:rPr lang="nb-NO" smtClean="0"/>
              <a:t>18</a:t>
            </a:fld>
            <a:endParaRPr lang="nb-NO"/>
          </a:p>
        </p:txBody>
      </p:sp>
    </p:spTree>
    <p:extLst>
      <p:ext uri="{BB962C8B-B14F-4D97-AF65-F5344CB8AC3E}">
        <p14:creationId xmlns:p14="http://schemas.microsoft.com/office/powerpoint/2010/main" val="12961031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det kan ha vært og er gjerne flere aktører i den unges liv som har betydning for den oppfølgingen Nav skal gjøre. andre har få eller ingen som følger dem opp, men trenger det. Da må vi ha kunnskap og gode samarbeid med mange av disse.</a:t>
            </a:r>
            <a:endParaRPr lang="nb-NO" dirty="0">
              <a:ea typeface="Calibri"/>
              <a:cs typeface="Calibri"/>
            </a:endParaRPr>
          </a:p>
          <a:p>
            <a:endParaRPr lang="nb-NO" dirty="0"/>
          </a:p>
          <a:p>
            <a:r>
              <a:rPr lang="nb-NO" dirty="0"/>
              <a:t>Dette er bare noen av de mange aktørene som kan være rundt de unge som er viktig for oss å samarbeide med for å lykkes med oppdraget </a:t>
            </a:r>
            <a:r>
              <a:rPr lang="nb-NO" b="1" dirty="0"/>
              <a:t>vi</a:t>
            </a:r>
            <a:r>
              <a:rPr lang="nb-NO" dirty="0"/>
              <a:t> har fått. Da blir dette vi gjør i dag så viktig, for mange av dere som sitter her i dag jobber innenfor disse feltene og er akkurat de vi skal samarbeide med. </a:t>
            </a:r>
            <a:endParaRPr lang="nb-NO" dirty="0">
              <a:ea typeface="Calibri"/>
              <a:cs typeface="Calibri"/>
            </a:endParaRPr>
          </a:p>
          <a:p>
            <a:endParaRPr lang="nb-NO" dirty="0"/>
          </a:p>
          <a:p>
            <a:r>
              <a:rPr lang="nb-NO" dirty="0"/>
              <a:t>Ungdomsgarantien slik den er forskriftsfestet gjelder dessverre bare i Nav. Vi skulle ønsket at flere av oss hadde en felles ungdomsgaranti, men en vi vet jo at unge satses på hos de aller fleste. </a:t>
            </a:r>
            <a:endParaRPr lang="nb-NO" dirty="0">
              <a:ea typeface="Calibri"/>
              <a:cs typeface="Calibri"/>
            </a:endParaRPr>
          </a:p>
          <a:p>
            <a:endParaRPr lang="nb-NO" dirty="0">
              <a:ea typeface="Calibri"/>
              <a:cs typeface="Calibri"/>
            </a:endParaRPr>
          </a:p>
          <a:p>
            <a:r>
              <a:rPr lang="nb-NO" dirty="0">
                <a:ea typeface="Calibri"/>
                <a:cs typeface="Calibri"/>
              </a:rPr>
              <a:t>Og så langt har vi i Nav Nordland fått til mye godt samarbeid med mange instanser: flere kontor har egne møtepunkt med barnevern, flyktningetjeneste, og </a:t>
            </a:r>
            <a:r>
              <a:rPr lang="nb-NO" dirty="0" err="1">
                <a:ea typeface="Calibri"/>
                <a:cs typeface="Calibri"/>
              </a:rPr>
              <a:t>spesialisthelsetheneste</a:t>
            </a:r>
            <a:r>
              <a:rPr lang="nb-NO" dirty="0">
                <a:ea typeface="Calibri"/>
                <a:cs typeface="Calibri"/>
              </a:rPr>
              <a:t> for å nevne noen. Og dette samarbeidet må vi fortsetter vi å utvikle. Vi vet jo at ungdomsveilederne opplever et behov for lavterskeltilbud for de som er lengst unna arbeid og treng da et samarbeid med både offentlig og frivillig sektor... Og vi har og et tett samarbeid med nordland fylkeskommune om opplæring. Et godt eksempel på dette e jo blant annet fullført Nordland.....</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B87C3E-802B-477C-85F7-E433CED3619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4314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Når vi snakker om utenforskap i Nav, så er det det unge mellom 20-29 år som ikke er registrert i heltidsjobb, deltidsjobb, utdanning eller selvstendig næringsdrivende. Grunnen til at vi har 20-29 år er at de fleste under 20 år er i </a:t>
            </a:r>
            <a:r>
              <a:rPr lang="nb-NO" dirty="0" err="1"/>
              <a:t>vg</a:t>
            </a:r>
            <a:r>
              <a:rPr lang="nb-NO" dirty="0"/>
              <a:t> skole og det  har vi ikke individdata på. </a:t>
            </a:r>
            <a:endParaRPr lang="en-US" dirty="0"/>
          </a:p>
          <a:p>
            <a:r>
              <a:rPr lang="nb-NO" dirty="0"/>
              <a:t>Men det er en del unge i 20-årene som er i videregående opplæring , og noen som studere i utlandet men som står som bosatt i Norge.  De estimerer vi til å være 2 prosent av gruppa. De som da står igjen, er de som vi da anser som de som er i utenforskap. Noen av de mottar en ytelse fra Nav – noen mottar ingenting. </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B4BBF-70B9-8047-B02F-2484F1EA6A4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0601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topptekst 3"/>
          <p:cNvSpPr>
            <a:spLocks noGrp="1"/>
          </p:cNvSpPr>
          <p:nvPr>
            <p:ph type="hdr" sz="quarter"/>
          </p:nvPr>
        </p:nvSpPr>
        <p:spPr/>
        <p:txBody>
          <a:bodyPr/>
          <a:lstStyle/>
          <a:p>
            <a:pPr marL="0" marR="0" lvl="0" indent="0" algn="l" defTabSz="914248"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Plassholder for bunntekst 4"/>
          <p:cNvSpPr>
            <a:spLocks noGrp="1"/>
          </p:cNvSpPr>
          <p:nvPr>
            <p:ph type="ftr" sz="quarter" idx="4"/>
          </p:nvPr>
        </p:nvSpPr>
        <p:spPr/>
        <p:txBody>
          <a:bodyPr/>
          <a:lstStyle/>
          <a:p>
            <a:pPr marL="0" marR="0" lvl="0" indent="0" algn="l" defTabSz="914248"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Plassholder for lysbildenummer 5"/>
          <p:cNvSpPr>
            <a:spLocks noGrp="1"/>
          </p:cNvSpPr>
          <p:nvPr>
            <p:ph type="sldNum" sz="quarter" idx="5"/>
          </p:nvPr>
        </p:nvSpPr>
        <p:spPr/>
        <p:txBody>
          <a:bodyPr/>
          <a:lstStyle/>
          <a:p>
            <a:pPr marL="0" marR="0" lvl="0" indent="0" algn="r" defTabSz="914248" rtl="0" eaLnBrk="1" fontAlgn="auto" latinLnBrk="0" hangingPunct="1">
              <a:lnSpc>
                <a:spcPct val="100000"/>
              </a:lnSpc>
              <a:spcBef>
                <a:spcPts val="0"/>
              </a:spcBef>
              <a:spcAft>
                <a:spcPts val="0"/>
              </a:spcAft>
              <a:buClrTx/>
              <a:buSzTx/>
              <a:buFontTx/>
              <a:buNone/>
              <a:tabLst/>
              <a:defRPr/>
            </a:pPr>
            <a:fld id="{BF484927-C72F-4FBB-B8B7-3C9FAE434B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48"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79583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768BDC-6126-4E66-85F7-44DF27ED23B9}" type="slidenum">
              <a:rPr lang="nb-NO" smtClean="0"/>
              <a:t>23</a:t>
            </a:fld>
            <a:endParaRPr lang="nb-NO"/>
          </a:p>
        </p:txBody>
      </p:sp>
    </p:spTree>
    <p:extLst>
      <p:ext uri="{BB962C8B-B14F-4D97-AF65-F5344CB8AC3E}">
        <p14:creationId xmlns:p14="http://schemas.microsoft.com/office/powerpoint/2010/main" val="1318613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dirty="0" err="1"/>
              <a:t>Dvs</a:t>
            </a:r>
            <a:r>
              <a:rPr lang="nb-NO" dirty="0"/>
              <a:t> at i Nordland har vi 16,5 prosent av alle mellom 20-29 år som er i utenforskap.</a:t>
            </a:r>
          </a:p>
          <a:p>
            <a:pPr>
              <a:defRPr/>
            </a:pPr>
            <a:r>
              <a:rPr lang="nb-NO" dirty="0"/>
              <a:t>Nesten 60 prosent mottar en ytelse, men  av de 2030 som ikke mottar noe, er noen av de også hos Nav og får oppfølging. Noen bor hjemme og blir forsørget av </a:t>
            </a:r>
            <a:r>
              <a:rPr lang="nb-NO" dirty="0" err="1"/>
              <a:t>f.eks</a:t>
            </a:r>
            <a:r>
              <a:rPr lang="nb-NO" dirty="0"/>
              <a:t> foreldre eller andre. Vi vet om mange av de unge, men ikke alle. </a:t>
            </a:r>
          </a:p>
          <a:p>
            <a:pPr>
              <a:defRPr/>
            </a:pPr>
            <a:endParaRPr lang="nb-NO" dirty="0"/>
          </a:p>
          <a:p>
            <a:pPr marL="0" marR="0" lvl="0" indent="0" algn="l" defTabSz="914400">
              <a:lnSpc>
                <a:spcPct val="100000"/>
              </a:lnSpc>
              <a:spcBef>
                <a:spcPts val="0"/>
              </a:spcBef>
              <a:spcAft>
                <a:spcPts val="0"/>
              </a:spcAft>
              <a:buClrTx/>
              <a:buSzTx/>
              <a:buFontTx/>
              <a:buNone/>
              <a:tabLst/>
              <a:defRPr/>
            </a:pP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B4BBF-70B9-8047-B02F-2484F1EA6A4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6872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488B5-45A4-5E95-D857-3521ABB1C396}"/>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D0E54625-2B97-EC8D-E16D-FCAA159275C7}"/>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8E74EEFA-2506-199D-6D24-EA48399BA4C2}"/>
              </a:ext>
            </a:extLst>
          </p:cNvPr>
          <p:cNvSpPr>
            <a:spLocks noGrp="1"/>
          </p:cNvSpPr>
          <p:nvPr>
            <p:ph type="body" idx="1"/>
          </p:nvPr>
        </p:nvSpPr>
        <p:spPr/>
        <p:txBody>
          <a:bodyPr/>
          <a:lstStyle/>
          <a:p>
            <a:r>
              <a:rPr lang="en-US" b="1" u="none" dirty="0">
                <a:cs typeface="Calibri"/>
              </a:rPr>
              <a:t>Tall per </a:t>
            </a:r>
            <a:r>
              <a:rPr lang="en-US" b="1" u="none" dirty="0" err="1">
                <a:cs typeface="Calibri"/>
              </a:rPr>
              <a:t>april</a:t>
            </a:r>
            <a:r>
              <a:rPr lang="en-US" b="1" u="none" dirty="0">
                <a:cs typeface="Calibri"/>
              </a:rPr>
              <a:t> 2025 </a:t>
            </a:r>
            <a:r>
              <a:rPr lang="en-US" b="0" u="none" dirty="0">
                <a:cs typeface="Calibri"/>
              </a:rPr>
              <a:t>ABO110, ABO153, </a:t>
            </a:r>
            <a:r>
              <a:rPr lang="en-US" b="0" u="none" dirty="0" err="1">
                <a:cs typeface="Calibri"/>
              </a:rPr>
              <a:t>Ungdomsgaranti</a:t>
            </a:r>
            <a:endParaRPr lang="en-US" b="0" u="sng" dirty="0">
              <a:cs typeface="Calibri"/>
            </a:endParaRPr>
          </a:p>
          <a:p>
            <a:r>
              <a:rPr lang="nb-NO" dirty="0"/>
              <a:t>Diagnose AAP per april 2025, AAP160.</a:t>
            </a:r>
          </a:p>
          <a:p>
            <a:r>
              <a:rPr lang="nb-NO" dirty="0"/>
              <a:t>Mottakere av uføretrygd per desember 2024, fra rapport PST210.</a:t>
            </a:r>
          </a:p>
        </p:txBody>
      </p:sp>
      <p:sp>
        <p:nvSpPr>
          <p:cNvPr id="4" name="Plassholder for lysbildenummer 3">
            <a:extLst>
              <a:ext uri="{FF2B5EF4-FFF2-40B4-BE49-F238E27FC236}">
                <a16:creationId xmlns:a16="http://schemas.microsoft.com/office/drawing/2014/main" id="{E527B203-3000-2DA6-968C-7F709A191CB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B4BBF-70B9-8047-B02F-2484F1EA6A4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4423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latin typeface="Calibri"/>
                <a:ea typeface="Calibri"/>
                <a:cs typeface="Calibri"/>
              </a:rPr>
              <a:t>Her ser vi </a:t>
            </a:r>
            <a:r>
              <a:rPr lang="en-US" dirty="0" err="1">
                <a:latin typeface="Calibri"/>
                <a:ea typeface="Calibri"/>
                <a:cs typeface="Calibri"/>
              </a:rPr>
              <a:t>utviklingen</a:t>
            </a:r>
            <a:r>
              <a:rPr lang="en-US" dirty="0">
                <a:latin typeface="Calibri"/>
                <a:ea typeface="Calibri"/>
                <a:cs typeface="Calibri"/>
              </a:rPr>
              <a:t> </a:t>
            </a:r>
            <a:r>
              <a:rPr lang="en-US" dirty="0" err="1">
                <a:latin typeface="Calibri"/>
                <a:ea typeface="Calibri"/>
                <a:cs typeface="Calibri"/>
              </a:rPr>
              <a:t>i</a:t>
            </a:r>
            <a:r>
              <a:rPr lang="en-US" dirty="0">
                <a:latin typeface="Calibri"/>
                <a:ea typeface="Calibri"/>
                <a:cs typeface="Calibri"/>
              </a:rPr>
              <a:t> Nordland </a:t>
            </a:r>
            <a:r>
              <a:rPr lang="en-US" dirty="0" err="1">
                <a:latin typeface="Calibri"/>
                <a:ea typeface="Calibri"/>
                <a:cs typeface="Calibri"/>
              </a:rPr>
              <a:t>fra</a:t>
            </a:r>
            <a:r>
              <a:rPr lang="en-US" dirty="0">
                <a:latin typeface="Calibri"/>
                <a:ea typeface="Calibri"/>
                <a:cs typeface="Calibri"/>
              </a:rPr>
              <a:t> 2010  - - : I </a:t>
            </a:r>
            <a:r>
              <a:rPr lang="en-US" dirty="0" err="1">
                <a:latin typeface="Calibri"/>
                <a:ea typeface="Calibri"/>
                <a:cs typeface="Calibri"/>
              </a:rPr>
              <a:t>utgangen</a:t>
            </a:r>
            <a:r>
              <a:rPr lang="en-US" dirty="0">
                <a:latin typeface="Calibri"/>
                <a:ea typeface="Calibri"/>
                <a:cs typeface="Calibri"/>
              </a:rPr>
              <a:t> av 2024 var det 1463 </a:t>
            </a:r>
            <a:r>
              <a:rPr lang="en-US" dirty="0" err="1">
                <a:latin typeface="Calibri"/>
                <a:ea typeface="Calibri"/>
                <a:cs typeface="Calibri"/>
              </a:rPr>
              <a:t>unge</a:t>
            </a:r>
            <a:r>
              <a:rPr lang="en-US" dirty="0">
                <a:latin typeface="Calibri"/>
                <a:ea typeface="Calibri"/>
                <a:cs typeface="Calibri"/>
              </a:rPr>
              <a:t> </a:t>
            </a:r>
            <a:r>
              <a:rPr lang="en-US" dirty="0" err="1">
                <a:latin typeface="Calibri"/>
                <a:ea typeface="Calibri"/>
                <a:cs typeface="Calibri"/>
              </a:rPr>
              <a:t>som</a:t>
            </a:r>
            <a:r>
              <a:rPr lang="en-US" dirty="0">
                <a:latin typeface="Calibri"/>
                <a:ea typeface="Calibri"/>
                <a:cs typeface="Calibri"/>
              </a:rPr>
              <a:t> </a:t>
            </a:r>
            <a:r>
              <a:rPr lang="en-US" dirty="0" err="1">
                <a:latin typeface="Calibri"/>
                <a:ea typeface="Calibri"/>
                <a:cs typeface="Calibri"/>
              </a:rPr>
              <a:t>mottok</a:t>
            </a:r>
            <a:r>
              <a:rPr lang="en-US" dirty="0">
                <a:latin typeface="Calibri"/>
                <a:ea typeface="Calibri"/>
                <a:cs typeface="Calibri"/>
              </a:rPr>
              <a:t> AAP, 1014 </a:t>
            </a:r>
            <a:r>
              <a:rPr lang="en-US" dirty="0" err="1">
                <a:latin typeface="Calibri"/>
                <a:ea typeface="Calibri"/>
                <a:cs typeface="Calibri"/>
              </a:rPr>
              <a:t>unge</a:t>
            </a:r>
            <a:r>
              <a:rPr lang="en-US" dirty="0">
                <a:latin typeface="Calibri"/>
                <a:ea typeface="Calibri"/>
                <a:cs typeface="Calibri"/>
              </a:rPr>
              <a:t> </a:t>
            </a:r>
            <a:r>
              <a:rPr lang="en-US" dirty="0" err="1">
                <a:latin typeface="Calibri"/>
                <a:ea typeface="Calibri"/>
                <a:cs typeface="Calibri"/>
              </a:rPr>
              <a:t>som</a:t>
            </a:r>
            <a:r>
              <a:rPr lang="en-US" dirty="0">
                <a:latin typeface="Calibri"/>
                <a:ea typeface="Calibri"/>
                <a:cs typeface="Calibri"/>
              </a:rPr>
              <a:t> </a:t>
            </a:r>
            <a:r>
              <a:rPr lang="en-US" dirty="0" err="1">
                <a:latin typeface="Calibri"/>
                <a:ea typeface="Calibri"/>
                <a:cs typeface="Calibri"/>
              </a:rPr>
              <a:t>mottok</a:t>
            </a:r>
            <a:r>
              <a:rPr lang="en-US" dirty="0">
                <a:latin typeface="Calibri"/>
                <a:ea typeface="Calibri"/>
                <a:cs typeface="Calibri"/>
              </a:rPr>
              <a:t> </a:t>
            </a:r>
            <a:r>
              <a:rPr lang="en-US" dirty="0" err="1">
                <a:latin typeface="Calibri"/>
                <a:ea typeface="Calibri"/>
                <a:cs typeface="Calibri"/>
              </a:rPr>
              <a:t>uføretrygd</a:t>
            </a:r>
            <a:endParaRPr lang="en-US" dirty="0">
              <a:latin typeface="Calibri"/>
              <a:ea typeface="Calibri"/>
              <a:cs typeface="Calibri"/>
            </a:endParaRPr>
          </a:p>
          <a:p>
            <a:r>
              <a:rPr lang="en-US" dirty="0">
                <a:latin typeface="Calibri"/>
                <a:ea typeface="Calibri"/>
                <a:cs typeface="Calibri"/>
              </a:rPr>
              <a:t>Og </a:t>
            </a:r>
            <a:r>
              <a:rPr lang="en-US" dirty="0" err="1">
                <a:latin typeface="Calibri"/>
                <a:ea typeface="Calibri"/>
                <a:cs typeface="Calibri"/>
              </a:rPr>
              <a:t>som</a:t>
            </a:r>
            <a:r>
              <a:rPr lang="en-US" dirty="0">
                <a:latin typeface="Calibri"/>
                <a:ea typeface="Calibri"/>
                <a:cs typeface="Calibri"/>
              </a:rPr>
              <a:t> vi ser her </a:t>
            </a:r>
            <a:r>
              <a:rPr lang="en-US" dirty="0" err="1">
                <a:latin typeface="Calibri"/>
                <a:ea typeface="Calibri"/>
                <a:cs typeface="Calibri"/>
              </a:rPr>
              <a:t>så</a:t>
            </a:r>
            <a:r>
              <a:rPr lang="en-US" dirty="0">
                <a:latin typeface="Calibri"/>
                <a:ea typeface="Calibri"/>
                <a:cs typeface="Calibri"/>
              </a:rPr>
              <a:t> </a:t>
            </a:r>
            <a:r>
              <a:rPr lang="en-US" dirty="0" err="1">
                <a:latin typeface="Calibri"/>
                <a:ea typeface="Calibri"/>
                <a:cs typeface="Calibri"/>
              </a:rPr>
              <a:t>har</a:t>
            </a:r>
            <a:r>
              <a:rPr lang="en-US" dirty="0">
                <a:latin typeface="Calibri"/>
                <a:ea typeface="Calibri"/>
                <a:cs typeface="Calibri"/>
              </a:rPr>
              <a:t> </a:t>
            </a:r>
            <a:r>
              <a:rPr lang="en-US" dirty="0" err="1">
                <a:latin typeface="Calibri"/>
                <a:ea typeface="Calibri"/>
                <a:cs typeface="Calibri"/>
              </a:rPr>
              <a:t>bruken</a:t>
            </a:r>
            <a:r>
              <a:rPr lang="en-US" dirty="0">
                <a:latin typeface="Calibri"/>
                <a:ea typeface="Calibri"/>
                <a:cs typeface="Calibri"/>
              </a:rPr>
              <a:t> av </a:t>
            </a:r>
            <a:r>
              <a:rPr lang="en-US" dirty="0" err="1">
                <a:latin typeface="Calibri"/>
                <a:ea typeface="Calibri"/>
                <a:cs typeface="Calibri"/>
              </a:rPr>
              <a:t>helserelaterte</a:t>
            </a:r>
            <a:r>
              <a:rPr lang="en-US" dirty="0">
                <a:latin typeface="Calibri"/>
                <a:ea typeface="Calibri"/>
                <a:cs typeface="Calibri"/>
              </a:rPr>
              <a:t> </a:t>
            </a:r>
            <a:r>
              <a:rPr lang="en-US" dirty="0" err="1">
                <a:latin typeface="Calibri"/>
                <a:ea typeface="Calibri"/>
                <a:cs typeface="Calibri"/>
              </a:rPr>
              <a:t>ytelser</a:t>
            </a:r>
            <a:r>
              <a:rPr lang="en-US" dirty="0">
                <a:latin typeface="Calibri"/>
                <a:ea typeface="Calibri"/>
                <a:cs typeface="Calibri"/>
              </a:rPr>
              <a:t> </a:t>
            </a:r>
            <a:r>
              <a:rPr lang="en-US" dirty="0" err="1">
                <a:latin typeface="Calibri"/>
                <a:ea typeface="Calibri"/>
                <a:cs typeface="Calibri"/>
              </a:rPr>
              <a:t>økt</a:t>
            </a:r>
            <a:r>
              <a:rPr lang="en-US" dirty="0">
                <a:latin typeface="Calibri"/>
                <a:ea typeface="Calibri"/>
                <a:cs typeface="Calibri"/>
              </a:rPr>
              <a:t> </a:t>
            </a:r>
            <a:r>
              <a:rPr lang="en-US" dirty="0" err="1">
                <a:latin typeface="Calibri"/>
                <a:ea typeface="Calibri"/>
                <a:cs typeface="Calibri"/>
              </a:rPr>
              <a:t>blant</a:t>
            </a:r>
            <a:r>
              <a:rPr lang="en-US" dirty="0">
                <a:latin typeface="Calibri"/>
                <a:ea typeface="Calibri"/>
                <a:cs typeface="Calibri"/>
              </a:rPr>
              <a:t> </a:t>
            </a:r>
            <a:r>
              <a:rPr lang="en-US" dirty="0" err="1">
                <a:latin typeface="Calibri"/>
                <a:ea typeface="Calibri"/>
                <a:cs typeface="Calibri"/>
              </a:rPr>
              <a:t>unge</a:t>
            </a:r>
            <a:r>
              <a:rPr lang="en-US" dirty="0">
                <a:latin typeface="Calibri"/>
                <a:ea typeface="Calibri"/>
                <a:cs typeface="Calibri"/>
              </a:rPr>
              <a:t>. Ved </a:t>
            </a:r>
            <a:r>
              <a:rPr lang="en-US" dirty="0" err="1">
                <a:latin typeface="Calibri"/>
                <a:ea typeface="Calibri"/>
                <a:cs typeface="Calibri"/>
              </a:rPr>
              <a:t>utgangen</a:t>
            </a:r>
            <a:r>
              <a:rPr lang="en-US" dirty="0">
                <a:latin typeface="Calibri"/>
                <a:ea typeface="Calibri"/>
                <a:cs typeface="Calibri"/>
              </a:rPr>
              <a:t> av 2024 var det 2477 </a:t>
            </a:r>
            <a:r>
              <a:rPr lang="en-US" dirty="0" err="1">
                <a:latin typeface="Calibri"/>
                <a:ea typeface="Calibri"/>
                <a:cs typeface="Calibri"/>
              </a:rPr>
              <a:t>unge</a:t>
            </a:r>
            <a:r>
              <a:rPr lang="en-US" dirty="0">
                <a:latin typeface="Calibri"/>
                <a:ea typeface="Calibri"/>
                <a:cs typeface="Calibri"/>
              </a:rPr>
              <a:t> </a:t>
            </a:r>
            <a:r>
              <a:rPr lang="en-US" dirty="0" err="1">
                <a:latin typeface="Calibri"/>
                <a:ea typeface="Calibri"/>
                <a:cs typeface="Calibri"/>
              </a:rPr>
              <a:t>som</a:t>
            </a:r>
            <a:r>
              <a:rPr lang="en-US" dirty="0">
                <a:latin typeface="Calibri"/>
                <a:ea typeface="Calibri"/>
                <a:cs typeface="Calibri"/>
              </a:rPr>
              <a:t> </a:t>
            </a:r>
            <a:r>
              <a:rPr lang="en-US" dirty="0" err="1">
                <a:latin typeface="Calibri"/>
                <a:ea typeface="Calibri"/>
                <a:cs typeface="Calibri"/>
              </a:rPr>
              <a:t>mottok</a:t>
            </a:r>
            <a:r>
              <a:rPr lang="en-US" dirty="0">
                <a:latin typeface="Calibri"/>
                <a:ea typeface="Calibri"/>
                <a:cs typeface="Calibri"/>
              </a:rPr>
              <a:t> </a:t>
            </a:r>
            <a:r>
              <a:rPr lang="en-US" dirty="0" err="1">
                <a:latin typeface="Calibri"/>
                <a:ea typeface="Calibri"/>
                <a:cs typeface="Calibri"/>
              </a:rPr>
              <a:t>en</a:t>
            </a:r>
            <a:r>
              <a:rPr lang="en-US" dirty="0">
                <a:latin typeface="Calibri"/>
                <a:ea typeface="Calibri"/>
                <a:cs typeface="Calibri"/>
              </a:rPr>
              <a:t> </a:t>
            </a:r>
            <a:r>
              <a:rPr lang="en-US" dirty="0" err="1">
                <a:latin typeface="Calibri"/>
                <a:ea typeface="Calibri"/>
                <a:cs typeface="Calibri"/>
              </a:rPr>
              <a:t>helserelatert</a:t>
            </a:r>
            <a:r>
              <a:rPr lang="en-US" dirty="0">
                <a:latin typeface="Calibri"/>
                <a:ea typeface="Calibri"/>
                <a:cs typeface="Calibri"/>
              </a:rPr>
              <a:t> </a:t>
            </a:r>
            <a:r>
              <a:rPr lang="en-US" dirty="0" err="1">
                <a:latin typeface="Calibri"/>
                <a:ea typeface="Calibri"/>
                <a:cs typeface="Calibri"/>
              </a:rPr>
              <a:t>ytelse</a:t>
            </a:r>
            <a:endParaRPr lang="en-US" dirty="0">
              <a:latin typeface="Calibri"/>
              <a:ea typeface="Calibri"/>
              <a:cs typeface="Calibri"/>
            </a:endParaRPr>
          </a:p>
          <a:p>
            <a:endParaRPr lang="en-US" dirty="0"/>
          </a:p>
          <a:p>
            <a:endParaRPr lang="en-US" dirty="0">
              <a:latin typeface="Calibri"/>
              <a:ea typeface="Calibri"/>
              <a:cs typeface="Calibri"/>
            </a:endParaRPr>
          </a:p>
          <a:p>
            <a:endParaRPr lang="en-US" dirty="0">
              <a:latin typeface="Calibri"/>
              <a:ea typeface="Calibri"/>
              <a:cs typeface="Calibri"/>
            </a:endParaRPr>
          </a:p>
        </p:txBody>
      </p:sp>
      <p:sp>
        <p:nvSpPr>
          <p:cNvPr id="4" name="Plassholder for lysbildenummer 3"/>
          <p:cNvSpPr>
            <a:spLocks noGrp="1"/>
          </p:cNvSpPr>
          <p:nvPr>
            <p:ph type="sldNum" sz="quarter" idx="5"/>
          </p:nvPr>
        </p:nvSpPr>
        <p:spPr/>
        <p:txBody>
          <a:bodyPr/>
          <a:lstStyle/>
          <a:p>
            <a:fld id="{83768BDC-6126-4E66-85F7-44DF27ED23B9}" type="slidenum">
              <a:rPr lang="nb-NO" smtClean="0"/>
              <a:t>5</a:t>
            </a:fld>
            <a:endParaRPr lang="nb-NO"/>
          </a:p>
        </p:txBody>
      </p:sp>
    </p:spTree>
    <p:extLst>
      <p:ext uri="{BB962C8B-B14F-4D97-AF65-F5344CB8AC3E}">
        <p14:creationId xmlns:p14="http://schemas.microsoft.com/office/powerpoint/2010/main" val="240208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B2716-19CC-8C09-B7F2-84FCB4496DF0}"/>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ED103C59-5A16-4CF1-A0CE-F1D506B4BA8D}"/>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61D146C6-08FE-2BAB-E27F-2B92E58CEBCE}"/>
              </a:ext>
            </a:extLst>
          </p:cNvPr>
          <p:cNvSpPr>
            <a:spLocks noGrp="1"/>
          </p:cNvSpPr>
          <p:nvPr>
            <p:ph type="body" idx="1"/>
          </p:nvPr>
        </p:nvSpPr>
        <p:spPr/>
        <p:txBody>
          <a:bodyPr/>
          <a:lstStyle/>
          <a:p>
            <a:r>
              <a:rPr lang="nb-NO" b="1" dirty="0"/>
              <a:t>Største andelen </a:t>
            </a:r>
            <a:r>
              <a:rPr lang="nb-NO" b="1" dirty="0" err="1"/>
              <a:t>aap</a:t>
            </a:r>
            <a:r>
              <a:rPr lang="nb-NO" b="1" dirty="0"/>
              <a:t> – psykiske lidelser, Uføretrygd psykiske lidelser og atferdsforstyrrelser</a:t>
            </a:r>
            <a:endParaRPr lang="nb-NO" dirty="0"/>
          </a:p>
          <a:p>
            <a:r>
              <a:rPr lang="nb-NO" b="1" dirty="0"/>
              <a:t>Arbeidsavklaringspenger, underdiagnoser psykiske lidelser</a:t>
            </a:r>
            <a:r>
              <a:rPr lang="nb-NO" dirty="0"/>
              <a:t>:</a:t>
            </a:r>
          </a:p>
          <a:p>
            <a:r>
              <a:rPr lang="nb-NO" sz="1800" b="0" i="0" u="none" strike="noStrike" dirty="0">
                <a:solidFill>
                  <a:srgbClr val="2D2926"/>
                </a:solidFill>
                <a:effectLst/>
                <a:latin typeface="Arial"/>
                <a:cs typeface="Arial"/>
              </a:rPr>
              <a:t>Andre psykiske lidelser</a:t>
            </a:r>
            <a:r>
              <a:rPr lang="nb-NO" dirty="0"/>
              <a:t> </a:t>
            </a:r>
            <a:r>
              <a:rPr lang="nb-NO" sz="1800" b="0" i="0" u="none" strike="noStrike" dirty="0">
                <a:solidFill>
                  <a:srgbClr val="000000"/>
                </a:solidFill>
                <a:effectLst/>
                <a:latin typeface="Arial"/>
                <a:cs typeface="Arial"/>
              </a:rPr>
              <a:t>22,2</a:t>
            </a:r>
            <a:r>
              <a:rPr lang="nb-NO" dirty="0"/>
              <a:t> </a:t>
            </a:r>
          </a:p>
          <a:p>
            <a:r>
              <a:rPr lang="nb-NO" sz="1800" b="0" i="0" u="none" strike="noStrike" dirty="0">
                <a:solidFill>
                  <a:srgbClr val="2D2926"/>
                </a:solidFill>
                <a:effectLst/>
                <a:latin typeface="Arial"/>
                <a:cs typeface="Arial"/>
              </a:rPr>
              <a:t>Angst og depressive lidelser</a:t>
            </a:r>
            <a:r>
              <a:rPr lang="nb-NO" dirty="0"/>
              <a:t> </a:t>
            </a:r>
            <a:r>
              <a:rPr lang="nb-NO" sz="1800" b="0" i="0" u="none" strike="noStrike" dirty="0">
                <a:solidFill>
                  <a:srgbClr val="000000"/>
                </a:solidFill>
                <a:effectLst/>
                <a:latin typeface="Arial"/>
                <a:cs typeface="Arial"/>
              </a:rPr>
              <a:t>21,0</a:t>
            </a:r>
            <a:r>
              <a:rPr lang="nb-NO" dirty="0"/>
              <a:t> </a:t>
            </a:r>
          </a:p>
          <a:p>
            <a:r>
              <a:rPr lang="nb-NO" sz="1800" b="0" i="0" u="none" strike="noStrike" dirty="0">
                <a:solidFill>
                  <a:srgbClr val="2D2926"/>
                </a:solidFill>
                <a:effectLst/>
                <a:latin typeface="Arial"/>
                <a:cs typeface="Arial"/>
              </a:rPr>
              <a:t>Lettere psykiske lidelser</a:t>
            </a:r>
            <a:r>
              <a:rPr lang="nb-NO" dirty="0"/>
              <a:t> </a:t>
            </a:r>
            <a:r>
              <a:rPr lang="nb-NO" sz="1800" b="0" i="0" u="none" strike="noStrike" dirty="0">
                <a:solidFill>
                  <a:srgbClr val="000000"/>
                </a:solidFill>
                <a:effectLst/>
                <a:latin typeface="Arial"/>
                <a:cs typeface="Arial"/>
              </a:rPr>
              <a:t>24,0</a:t>
            </a:r>
            <a:r>
              <a:rPr lang="nb-NO" dirty="0"/>
              <a:t> </a:t>
            </a:r>
          </a:p>
          <a:p>
            <a:endParaRPr lang="nb-NO" dirty="0"/>
          </a:p>
          <a:p>
            <a:r>
              <a:rPr lang="nb-NO" b="1" dirty="0"/>
              <a:t>Uføretrygd, underdiagnoser psykiske lidelser:</a:t>
            </a:r>
          </a:p>
          <a:p>
            <a:pPr marL="285750" indent="-285750">
              <a:buFontTx/>
              <a:buChar char="-"/>
            </a:pPr>
            <a:r>
              <a:rPr lang="nb-NO" sz="1800" b="0" i="0" u="none" strike="noStrike" dirty="0">
                <a:solidFill>
                  <a:srgbClr val="000000"/>
                </a:solidFill>
                <a:effectLst/>
                <a:latin typeface="Calibri"/>
                <a:ea typeface="Calibri"/>
                <a:cs typeface="Calibri"/>
              </a:rPr>
              <a:t>Organiske psykiske lidelser/schizofrene og paranoide lidelser</a:t>
            </a:r>
            <a:r>
              <a:rPr lang="nb-NO" dirty="0"/>
              <a:t> </a:t>
            </a:r>
            <a:r>
              <a:rPr lang="nb-NO" sz="1800" b="0" i="0" u="none" strike="noStrike" dirty="0">
                <a:solidFill>
                  <a:srgbClr val="000000"/>
                </a:solidFill>
                <a:effectLst/>
                <a:latin typeface="Aptos Narrow"/>
              </a:rPr>
              <a:t>4,2 %</a:t>
            </a:r>
            <a:r>
              <a:rPr lang="nb-NO" dirty="0"/>
              <a:t> </a:t>
            </a:r>
          </a:p>
          <a:p>
            <a:pPr marL="285750" indent="-285750">
              <a:buFontTx/>
              <a:buChar char="-"/>
            </a:pPr>
            <a:r>
              <a:rPr lang="nb-NO" sz="1800" b="0" i="0" u="none" strike="noStrike" dirty="0">
                <a:solidFill>
                  <a:srgbClr val="000000"/>
                </a:solidFill>
                <a:effectLst/>
                <a:latin typeface="Calibri"/>
                <a:ea typeface="Calibri"/>
                <a:cs typeface="Calibri"/>
              </a:rPr>
              <a:t>Andre affektive lidelser </a:t>
            </a:r>
            <a:r>
              <a:rPr lang="nb-NO" sz="1800" b="0" i="0" u="none" strike="noStrike" dirty="0">
                <a:solidFill>
                  <a:srgbClr val="000000"/>
                </a:solidFill>
                <a:effectLst/>
                <a:latin typeface="Aptos Narrow"/>
              </a:rPr>
              <a:t>1,5 %</a:t>
            </a:r>
            <a:r>
              <a:rPr lang="nb-NO" dirty="0"/>
              <a:t> </a:t>
            </a:r>
          </a:p>
          <a:p>
            <a:pPr marL="285750" indent="-285750">
              <a:buFontTx/>
              <a:buChar char="-"/>
            </a:pPr>
            <a:r>
              <a:rPr lang="nb-NO" sz="1800" b="0" i="0" u="none" strike="noStrike" dirty="0">
                <a:solidFill>
                  <a:srgbClr val="000000"/>
                </a:solidFill>
                <a:effectLst/>
                <a:latin typeface="Calibri"/>
                <a:ea typeface="Calibri"/>
                <a:cs typeface="Calibri"/>
              </a:rPr>
              <a:t>Nevroser og atferdsforstyrrelser</a:t>
            </a:r>
            <a:r>
              <a:rPr lang="nb-NO" dirty="0"/>
              <a:t> </a:t>
            </a:r>
            <a:r>
              <a:rPr lang="nb-NO" sz="1800" b="0" i="0" u="none" strike="noStrike" dirty="0">
                <a:solidFill>
                  <a:srgbClr val="000000"/>
                </a:solidFill>
                <a:effectLst/>
                <a:latin typeface="Aptos Narrow"/>
              </a:rPr>
              <a:t>37,7 %</a:t>
            </a:r>
            <a:r>
              <a:rPr lang="nb-NO" dirty="0"/>
              <a:t> </a:t>
            </a:r>
          </a:p>
          <a:p>
            <a:pPr marL="285750" indent="-285750">
              <a:buFontTx/>
              <a:buChar char="-"/>
            </a:pPr>
            <a:r>
              <a:rPr lang="nb-NO" sz="1800" b="0" i="0" u="none" strike="noStrike" dirty="0">
                <a:solidFill>
                  <a:srgbClr val="000000"/>
                </a:solidFill>
                <a:effectLst/>
                <a:latin typeface="Calibri"/>
                <a:ea typeface="Calibri"/>
                <a:cs typeface="Calibri"/>
              </a:rPr>
              <a:t>Personlighetsforstyrrelser</a:t>
            </a:r>
            <a:r>
              <a:rPr lang="nb-NO" dirty="0"/>
              <a:t> </a:t>
            </a:r>
            <a:r>
              <a:rPr lang="nb-NO" sz="1800" b="0" i="0" u="none" strike="noStrike" dirty="0">
                <a:solidFill>
                  <a:srgbClr val="000000"/>
                </a:solidFill>
                <a:effectLst/>
                <a:latin typeface="Aptos Narrow"/>
              </a:rPr>
              <a:t>4,3 %</a:t>
            </a:r>
            <a:r>
              <a:rPr lang="nb-NO" dirty="0"/>
              <a:t> </a:t>
            </a:r>
          </a:p>
          <a:p>
            <a:pPr marL="285750" indent="-285750">
              <a:buFontTx/>
              <a:buChar char="-"/>
            </a:pPr>
            <a:r>
              <a:rPr lang="nb-NO" sz="1800" b="0" i="0" u="none" strike="noStrike" dirty="0">
                <a:solidFill>
                  <a:srgbClr val="000000"/>
                </a:solidFill>
                <a:effectLst/>
                <a:latin typeface="Calibri"/>
                <a:ea typeface="Calibri"/>
                <a:cs typeface="Calibri"/>
              </a:rPr>
              <a:t>Psykisk utviklingshemming</a:t>
            </a:r>
            <a:r>
              <a:rPr lang="nb-NO" dirty="0"/>
              <a:t> </a:t>
            </a:r>
            <a:r>
              <a:rPr lang="nb-NO" sz="1800" b="0" i="0" u="none" strike="noStrike" dirty="0">
                <a:solidFill>
                  <a:srgbClr val="000000"/>
                </a:solidFill>
                <a:effectLst/>
                <a:latin typeface="Aptos Narrow"/>
              </a:rPr>
              <a:t>18,4 %</a:t>
            </a:r>
            <a:r>
              <a:rPr lang="nb-NO" dirty="0"/>
              <a:t> </a:t>
            </a:r>
          </a:p>
          <a:p>
            <a:pPr marL="285750" indent="-285750">
              <a:buFontTx/>
              <a:buChar char="-"/>
            </a:pPr>
            <a:r>
              <a:rPr lang="nb-NO" sz="1800" b="0" i="0" u="none" strike="noStrike" dirty="0">
                <a:solidFill>
                  <a:srgbClr val="000000"/>
                </a:solidFill>
                <a:effectLst/>
                <a:latin typeface="Calibri"/>
                <a:ea typeface="Calibri"/>
                <a:cs typeface="Calibri"/>
              </a:rPr>
              <a:t>Andre psykiske</a:t>
            </a:r>
            <a:r>
              <a:rPr lang="nb-NO" dirty="0"/>
              <a:t> </a:t>
            </a:r>
            <a:r>
              <a:rPr lang="nb-NO" sz="1800" b="0" i="0" u="none" strike="noStrike" dirty="0">
                <a:solidFill>
                  <a:srgbClr val="000000"/>
                </a:solidFill>
                <a:effectLst/>
                <a:latin typeface="Aptos Narrow"/>
              </a:rPr>
              <a:t>0,8 %</a:t>
            </a:r>
            <a:r>
              <a:rPr lang="nb-NO" dirty="0"/>
              <a:t> </a:t>
            </a:r>
            <a:endParaRPr lang="nb-NO" b="1" dirty="0"/>
          </a:p>
        </p:txBody>
      </p:sp>
      <p:sp>
        <p:nvSpPr>
          <p:cNvPr id="4" name="Plassholder for lysbildenummer 3">
            <a:extLst>
              <a:ext uri="{FF2B5EF4-FFF2-40B4-BE49-F238E27FC236}">
                <a16:creationId xmlns:a16="http://schemas.microsoft.com/office/drawing/2014/main" id="{DD8CAD8D-9960-DEC3-C9B2-F81069B856E9}"/>
              </a:ext>
            </a:extLst>
          </p:cNvPr>
          <p:cNvSpPr>
            <a:spLocks noGrp="1"/>
          </p:cNvSpPr>
          <p:nvPr>
            <p:ph type="sldNum" sz="quarter" idx="5"/>
          </p:nvPr>
        </p:nvSpPr>
        <p:spPr/>
        <p:txBody>
          <a:bodyPr/>
          <a:lstStyle/>
          <a:p>
            <a:fld id="{071B4BBF-70B9-8047-B02F-2484F1EA6A40}" type="slidenum">
              <a:rPr lang="nb-NO" smtClean="0"/>
              <a:t>6</a:t>
            </a:fld>
            <a:endParaRPr lang="nb-NO"/>
          </a:p>
        </p:txBody>
      </p:sp>
    </p:spTree>
    <p:extLst>
      <p:ext uri="{BB962C8B-B14F-4D97-AF65-F5344CB8AC3E}">
        <p14:creationId xmlns:p14="http://schemas.microsoft.com/office/powerpoint/2010/main" val="3211777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Og det tar oss videre til arbeidsmarkedet i Nordland. Nordland har et stramt arbeidsmarked, med et behov for arbeidskraft som er langt større enn det er arbeidstakere å få tak i. Ser vi på antall arbeidssøkere per utlyste stillinger, så er det tilsynelatende nok arbeidssøkere pr stilling, men .. Arbeidssøkerne mangler kompetansen arbeidsgiverne etterspør og mange har utfordringer med språk og helse. </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B4BBF-70B9-8047-B02F-2484F1EA6A4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9461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Bedriftsundersøkelse for 2024 viser at virksomhetene i Nordland kunne ansatt omtrent 3 100 flere dersom de fikk tak i personer med rett kompetanse. </a:t>
            </a:r>
          </a:p>
          <a:p>
            <a:r>
              <a:rPr lang="nb-NO"/>
              <a:t>Det er en nedgang på 400 fra året før, men det er fortsatt svært høy etterspørsel etter arbeidskraft i fylket. </a:t>
            </a:r>
            <a:endParaRPr lang="nb-NO">
              <a:cs typeface="Calibri"/>
            </a:endParaRPr>
          </a:p>
        </p:txBody>
      </p:sp>
      <p:sp>
        <p:nvSpPr>
          <p:cNvPr id="4" name="Plassholder for lysbildenummer 3"/>
          <p:cNvSpPr>
            <a:spLocks noGrp="1"/>
          </p:cNvSpPr>
          <p:nvPr>
            <p:ph type="sldNum" sz="quarter" idx="5"/>
          </p:nvPr>
        </p:nvSpPr>
        <p:spPr/>
        <p:txBody>
          <a:bodyPr/>
          <a:lstStyle/>
          <a:p>
            <a:pPr marL="0" marR="0" lvl="0" indent="0" algn="r" defTabSz="914583" rtl="0" eaLnBrk="1" fontAlgn="auto" latinLnBrk="0" hangingPunct="1">
              <a:lnSpc>
                <a:spcPct val="100000"/>
              </a:lnSpc>
              <a:spcBef>
                <a:spcPts val="0"/>
              </a:spcBef>
              <a:spcAft>
                <a:spcPts val="0"/>
              </a:spcAft>
              <a:buClrTx/>
              <a:buSzTx/>
              <a:buFontTx/>
              <a:buNone/>
              <a:tabLst/>
              <a:defRPr/>
            </a:pPr>
            <a:fld id="{071B4BBF-70B9-8047-B02F-2484F1EA6A40}" type="slidenum">
              <a:rPr kumimoji="0" lang="nb-NO"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583" rtl="0" eaLnBrk="1" fontAlgn="auto" latinLnBrk="0" hangingPunct="1">
                <a:lnSpc>
                  <a:spcPct val="100000"/>
                </a:lnSpc>
                <a:spcBef>
                  <a:spcPts val="0"/>
                </a:spcBef>
                <a:spcAft>
                  <a:spcPts val="0"/>
                </a:spcAft>
                <a:buClrTx/>
                <a:buSzTx/>
                <a:buFontTx/>
                <a:buNone/>
                <a:tabLst/>
                <a:defRPr/>
              </a:pPr>
              <a:t>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5288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050" b="0" i="0">
                <a:solidFill>
                  <a:srgbClr val="162327"/>
                </a:solidFill>
                <a:effectLst/>
              </a:rPr>
              <a:t>Og jobb er viktig! Arbeid er helt sentralt i å motvirke fattigdom.</a:t>
            </a:r>
            <a:endParaRPr lang="nb-NO" sz="1050">
              <a:solidFill>
                <a:srgbClr val="162327"/>
              </a:solidFill>
              <a:ea typeface="Calibri"/>
            </a:endParaRPr>
          </a:p>
          <a:p>
            <a:endParaRPr lang="nb-NO" sz="1050">
              <a:solidFill>
                <a:srgbClr val="162327"/>
              </a:solidFill>
            </a:endParaRPr>
          </a:p>
          <a:p>
            <a:pPr algn="l"/>
            <a:endParaRPr lang="nb-NO" sz="1050">
              <a:ea typeface="Calibri"/>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B4BBF-70B9-8047-B02F-2484F1EA6A4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0033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Master" Target="../slideMasters/slideMaster9.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Master" Target="../slideMasters/slideMaster9.xml"/><Relationship Id="rId6" Type="http://schemas.openxmlformats.org/officeDocument/2006/relationships/image" Target="../media/image19.png"/><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16.svg"/><Relationship Id="rId2" Type="http://schemas.openxmlformats.org/officeDocument/2006/relationships/image" Target="../media/image17.png"/><Relationship Id="rId1" Type="http://schemas.openxmlformats.org/officeDocument/2006/relationships/slideMaster" Target="../slideMasters/slideMaster9.xml"/><Relationship Id="rId6" Type="http://schemas.openxmlformats.org/officeDocument/2006/relationships/image" Target="../media/image15.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9.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9.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9.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9.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9.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9.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9.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9.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9.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9.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9.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9.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9.xml"/><Relationship Id="rId4" Type="http://schemas.openxmlformats.org/officeDocument/2006/relationships/image" Target="../media/image29.sv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9.xml"/><Relationship Id="rId4" Type="http://schemas.openxmlformats.org/officeDocument/2006/relationships/image" Target="../media/image30.sv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9.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Master" Target="../slideMasters/slideMaster9.xml"/><Relationship Id="rId6" Type="http://schemas.openxmlformats.org/officeDocument/2006/relationships/image" Target="../media/image25.png"/><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9.xml"/><Relationship Id="rId5" Type="http://schemas.openxmlformats.org/officeDocument/2006/relationships/image" Target="../media/image31.png"/><Relationship Id="rId4" Type="http://schemas.openxmlformats.org/officeDocument/2006/relationships/image" Target="../media/image30.sv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2.emf"/><Relationship Id="rId1" Type="http://schemas.openxmlformats.org/officeDocument/2006/relationships/slideMaster" Target="../slideMasters/slideMaster9.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emf"/><Relationship Id="rId1" Type="http://schemas.openxmlformats.org/officeDocument/2006/relationships/slideMaster" Target="../slideMasters/slideMaster9.xml"/><Relationship Id="rId4" Type="http://schemas.openxmlformats.org/officeDocument/2006/relationships/image" Target="../media/image29.sv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emf"/><Relationship Id="rId1" Type="http://schemas.openxmlformats.org/officeDocument/2006/relationships/slideMaster" Target="../slideMasters/slideMaster9.xml"/><Relationship Id="rId4" Type="http://schemas.openxmlformats.org/officeDocument/2006/relationships/image" Target="../media/image30.sv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emf"/><Relationship Id="rId1" Type="http://schemas.openxmlformats.org/officeDocument/2006/relationships/slideMaster" Target="../slideMasters/slideMaster9.xml"/><Relationship Id="rId5" Type="http://schemas.openxmlformats.org/officeDocument/2006/relationships/image" Target="../media/image31.png"/><Relationship Id="rId4" Type="http://schemas.openxmlformats.org/officeDocument/2006/relationships/image" Target="../media/image30.sv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Master" Target="../slideMasters/slideMaster10.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Master" Target="../slideMasters/slideMaster10.xml"/><Relationship Id="rId6" Type="http://schemas.openxmlformats.org/officeDocument/2006/relationships/image" Target="../media/image19.png"/><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16.svg"/><Relationship Id="rId2" Type="http://schemas.openxmlformats.org/officeDocument/2006/relationships/image" Target="../media/image17.png"/><Relationship Id="rId1" Type="http://schemas.openxmlformats.org/officeDocument/2006/relationships/slideMaster" Target="../slideMasters/slideMaster10.xml"/><Relationship Id="rId6" Type="http://schemas.openxmlformats.org/officeDocument/2006/relationships/image" Target="../media/image15.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0.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0.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0.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0.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0.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0.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0.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0.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0.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0.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0.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0.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0.xml"/><Relationship Id="rId4" Type="http://schemas.openxmlformats.org/officeDocument/2006/relationships/image" Target="../media/image29.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0.xml"/><Relationship Id="rId4" Type="http://schemas.openxmlformats.org/officeDocument/2006/relationships/image" Target="../media/image30.svg"/></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0.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Master" Target="../slideMasters/slideMaster10.xml"/><Relationship Id="rId6" Type="http://schemas.openxmlformats.org/officeDocument/2006/relationships/image" Target="../media/image25.png"/><Relationship Id="rId5" Type="http://schemas.openxmlformats.org/officeDocument/2006/relationships/image" Target="../media/image16.svg"/><Relationship Id="rId4" Type="http://schemas.openxmlformats.org/officeDocument/2006/relationships/image" Target="../media/image15.pn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0.xml"/><Relationship Id="rId5" Type="http://schemas.openxmlformats.org/officeDocument/2006/relationships/image" Target="../media/image31.png"/><Relationship Id="rId4" Type="http://schemas.openxmlformats.org/officeDocument/2006/relationships/image" Target="../media/image30.sv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2.emf"/><Relationship Id="rId1" Type="http://schemas.openxmlformats.org/officeDocument/2006/relationships/slideMaster" Target="../slideMasters/slideMaster10.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emf"/><Relationship Id="rId1" Type="http://schemas.openxmlformats.org/officeDocument/2006/relationships/slideMaster" Target="../slideMasters/slideMaster10.xml"/><Relationship Id="rId4" Type="http://schemas.openxmlformats.org/officeDocument/2006/relationships/image" Target="../media/image29.sv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emf"/><Relationship Id="rId1" Type="http://schemas.openxmlformats.org/officeDocument/2006/relationships/slideMaster" Target="../slideMasters/slideMaster10.xml"/><Relationship Id="rId4" Type="http://schemas.openxmlformats.org/officeDocument/2006/relationships/image" Target="../media/image30.sv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emf"/><Relationship Id="rId1" Type="http://schemas.openxmlformats.org/officeDocument/2006/relationships/slideMaster" Target="../slideMasters/slideMaster10.xml"/><Relationship Id="rId5" Type="http://schemas.openxmlformats.org/officeDocument/2006/relationships/image" Target="../media/image31.png"/><Relationship Id="rId4" Type="http://schemas.openxmlformats.org/officeDocument/2006/relationships/image" Target="../media/image30.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CD74E5-8D3F-5F45-AF55-379CE17407B8}"/>
              </a:ext>
            </a:extLst>
          </p:cNvPr>
          <p:cNvSpPr>
            <a:spLocks noGrp="1"/>
          </p:cNvSpPr>
          <p:nvPr>
            <p:ph type="ctrTitle" hasCustomPrompt="1"/>
          </p:nvPr>
        </p:nvSpPr>
        <p:spPr>
          <a:xfrm>
            <a:off x="525314" y="2684746"/>
            <a:ext cx="6551347" cy="1396431"/>
          </a:xfrm>
        </p:spPr>
        <p:txBody>
          <a:bodyPr anchor="ctr">
            <a:normAutofit/>
          </a:bodyPr>
          <a:lstStyle>
            <a:lvl1pPr algn="l">
              <a:defRPr sz="3600" b="1">
                <a:solidFill>
                  <a:schemeClr val="bg1"/>
                </a:solidFill>
              </a:defRPr>
            </a:lvl1pPr>
          </a:lstStyle>
          <a:p>
            <a:r>
              <a:rPr lang="nb-NO"/>
              <a:t>Klikk for å redigere tittelen</a:t>
            </a:r>
          </a:p>
        </p:txBody>
      </p:sp>
      <p:sp>
        <p:nvSpPr>
          <p:cNvPr id="3" name="Undertittel 2">
            <a:extLst>
              <a:ext uri="{FF2B5EF4-FFF2-40B4-BE49-F238E27FC236}">
                <a16:creationId xmlns:a16="http://schemas.microsoft.com/office/drawing/2014/main" id="{5C570008-A996-2D4B-88A3-9861CBD4FED0}"/>
              </a:ext>
            </a:extLst>
          </p:cNvPr>
          <p:cNvSpPr>
            <a:spLocks noGrp="1"/>
          </p:cNvSpPr>
          <p:nvPr>
            <p:ph type="subTitle" idx="1"/>
          </p:nvPr>
        </p:nvSpPr>
        <p:spPr>
          <a:xfrm>
            <a:off x="525315" y="4173253"/>
            <a:ext cx="5888738" cy="991169"/>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8" name="Plassholder for bilde 3">
            <a:extLst>
              <a:ext uri="{FF2B5EF4-FFF2-40B4-BE49-F238E27FC236}">
                <a16:creationId xmlns:a16="http://schemas.microsoft.com/office/drawing/2014/main" id="{195ACC3E-6C58-8E40-A78D-5639EBDF9C43}"/>
              </a:ext>
            </a:extLst>
          </p:cNvPr>
          <p:cNvSpPr>
            <a:spLocks noGrp="1" noChangeAspect="1"/>
          </p:cNvSpPr>
          <p:nvPr>
            <p:ph type="pic" sz="quarter" idx="11"/>
          </p:nvPr>
        </p:nvSpPr>
        <p:spPr bwMode="auto">
          <a:xfrm>
            <a:off x="6160021" y="0"/>
            <a:ext cx="6031979" cy="685800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chemeClr val="bg1"/>
          </a:solidFill>
          <a:ln>
            <a:noFill/>
          </a:ln>
          <a:effectLst/>
        </p:spPr>
        <p:txBody>
          <a:bodyPr lIns="1440000" tIns="468000" bIns="0" anchor="ctr" anchorCtr="0">
            <a:normAutofit/>
          </a:bodyPr>
          <a:lstStyle>
            <a:lvl1pPr marL="0" indent="0" algn="ctr">
              <a:buNone/>
              <a:defRPr sz="1400" baseline="0">
                <a:solidFill>
                  <a:schemeClr val="tx2"/>
                </a:solidFill>
              </a:defRPr>
            </a:lvl1pPr>
          </a:lstStyle>
          <a:p>
            <a:r>
              <a:rPr lang="nb-NO"/>
              <a:t>Klikk på ikonet for å legge til et bilde</a:t>
            </a:r>
          </a:p>
        </p:txBody>
      </p:sp>
      <p:sp>
        <p:nvSpPr>
          <p:cNvPr id="9" name="Text Placeholder 8">
            <a:extLst>
              <a:ext uri="{FF2B5EF4-FFF2-40B4-BE49-F238E27FC236}">
                <a16:creationId xmlns:a16="http://schemas.microsoft.com/office/drawing/2014/main" id="{A5AB20B5-22F5-7F42-98FA-915865BDDA6B}"/>
              </a:ext>
            </a:extLst>
          </p:cNvPr>
          <p:cNvSpPr>
            <a:spLocks noGrp="1"/>
          </p:cNvSpPr>
          <p:nvPr>
            <p:ph type="body" sz="quarter" idx="12" hasCustomPrompt="1"/>
          </p:nvPr>
        </p:nvSpPr>
        <p:spPr>
          <a:xfrm>
            <a:off x="525314" y="6193407"/>
            <a:ext cx="5062686" cy="431800"/>
          </a:xfrm>
        </p:spPr>
        <p:txBody>
          <a:bodyPr anchor="b"/>
          <a:lstStyle>
            <a:lvl1pPr marL="0" indent="0">
              <a:buNone/>
              <a:defRPr sz="1400">
                <a:solidFill>
                  <a:schemeClr val="bg1"/>
                </a:solidFill>
              </a:defRPr>
            </a:lvl1pPr>
            <a:lvl5pPr marL="1517650" indent="0">
              <a:buNone/>
              <a:defRPr/>
            </a:lvl5pPr>
          </a:lstStyle>
          <a:p>
            <a:pPr lvl="0"/>
            <a:r>
              <a:rPr lang="en-GB"/>
              <a:t>Dato  //  </a:t>
            </a:r>
            <a:r>
              <a:rPr lang="en-GB" err="1"/>
              <a:t>Ansvarlig</a:t>
            </a:r>
            <a:endParaRPr lang="en-GB"/>
          </a:p>
        </p:txBody>
      </p:sp>
      <p:pic>
        <p:nvPicPr>
          <p:cNvPr id="7" name="Grafikk 6">
            <a:extLst>
              <a:ext uri="{FF2B5EF4-FFF2-40B4-BE49-F238E27FC236}">
                <a16:creationId xmlns:a16="http://schemas.microsoft.com/office/drawing/2014/main" id="{9731FE1C-E2F8-7042-8566-1A6CE70B9A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6033" y="1089788"/>
            <a:ext cx="1249282" cy="785839"/>
          </a:xfrm>
          <a:prstGeom prst="rect">
            <a:avLst/>
          </a:prstGeom>
        </p:spPr>
      </p:pic>
    </p:spTree>
    <p:extLst>
      <p:ext uri="{BB962C8B-B14F-4D97-AF65-F5344CB8AC3E}">
        <p14:creationId xmlns:p14="http://schemas.microsoft.com/office/powerpoint/2010/main" val="16347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8F0C2D0C-F750-2644-95F9-0C952AE3AF8D}"/>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4" name="Plassholder for lysbildenummer 3">
            <a:extLst>
              <a:ext uri="{FF2B5EF4-FFF2-40B4-BE49-F238E27FC236}">
                <a16:creationId xmlns:a16="http://schemas.microsoft.com/office/drawing/2014/main" id="{D912E190-170D-CB48-ABA2-AC1FB7840FD3}"/>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65709904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NHO Tittellysbilde Blå">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69465F63-6204-4F80-A12E-B2DC21BC347E}"/>
              </a:ext>
            </a:extLst>
          </p:cNvPr>
          <p:cNvSpPr>
            <a:spLocks noGrp="1"/>
          </p:cNvSpPr>
          <p:nvPr>
            <p:ph type="dt" sz="half" idx="10"/>
          </p:nvPr>
        </p:nvSpPr>
        <p:spPr>
          <a:xfrm>
            <a:off x="0" y="-125294"/>
            <a:ext cx="2743200" cy="15389"/>
          </a:xfrm>
        </p:spPr>
        <p:txBody>
          <a:bodyPr lIns="0" tIns="0" rIns="0" bIns="0">
            <a:spAutoFit/>
          </a:bodyPr>
          <a:lstStyle>
            <a:lvl1pPr>
              <a:defRPr sz="100"/>
            </a:lvl1pPr>
          </a:lstStyle>
          <a:p>
            <a:fld id="{8EEE83E6-0EFF-F146-97D4-266717B41D0E}" type="datetime1">
              <a:rPr lang="nb-NO" smtClean="0"/>
              <a:t>21.05.2025</a:t>
            </a:fld>
            <a:endParaRPr lang="nb-NO"/>
          </a:p>
        </p:txBody>
      </p:sp>
      <p:sp>
        <p:nvSpPr>
          <p:cNvPr id="5" name="Plassholder for bunntekst 4">
            <a:extLst>
              <a:ext uri="{FF2B5EF4-FFF2-40B4-BE49-F238E27FC236}">
                <a16:creationId xmlns:a16="http://schemas.microsoft.com/office/drawing/2014/main" id="{F477C1FE-B68D-4A22-B683-B1F35F7598A4}"/>
              </a:ext>
            </a:extLst>
          </p:cNvPr>
          <p:cNvSpPr>
            <a:spLocks noGrp="1"/>
          </p:cNvSpPr>
          <p:nvPr>
            <p:ph type="ftr" sz="quarter" idx="11"/>
          </p:nvPr>
        </p:nvSpPr>
        <p:spPr>
          <a:xfrm>
            <a:off x="3200400" y="-125294"/>
            <a:ext cx="4114800" cy="15389"/>
          </a:xfrm>
          <a:prstGeom prst="rect">
            <a:avLst/>
          </a:prstGeom>
        </p:spPr>
        <p:txBody>
          <a:bodyPr lIns="0" tIns="0" rIns="0" bIns="0">
            <a:spAutoFit/>
          </a:bodyPr>
          <a:lstStyle>
            <a:lvl1pPr>
              <a:defRPr sz="100"/>
            </a:lvl1pPr>
          </a:lstStyle>
          <a:p>
            <a:endParaRPr lang="nb-NO"/>
          </a:p>
        </p:txBody>
      </p:sp>
      <p:sp>
        <p:nvSpPr>
          <p:cNvPr id="6" name="Plassholder for lysbildenummer 5">
            <a:extLst>
              <a:ext uri="{FF2B5EF4-FFF2-40B4-BE49-F238E27FC236}">
                <a16:creationId xmlns:a16="http://schemas.microsoft.com/office/drawing/2014/main" id="{3581E902-157D-4F4D-881F-3949701576C6}"/>
              </a:ext>
            </a:extLst>
          </p:cNvPr>
          <p:cNvSpPr>
            <a:spLocks noGrp="1"/>
          </p:cNvSpPr>
          <p:nvPr>
            <p:ph type="sldNum" sz="quarter" idx="12"/>
          </p:nvPr>
        </p:nvSpPr>
        <p:spPr>
          <a:xfrm>
            <a:off x="7772401" y="-125294"/>
            <a:ext cx="2743200" cy="15389"/>
          </a:xfrm>
          <a:prstGeom prst="rect">
            <a:avLst/>
          </a:prstGeom>
        </p:spPr>
        <p:txBody>
          <a:bodyPr lIns="0" tIns="0" rIns="0" bIns="0">
            <a:spAutoFit/>
          </a:bodyPr>
          <a:lstStyle>
            <a:lvl1pPr>
              <a:defRPr sz="100"/>
            </a:lvl1pPr>
          </a:lstStyle>
          <a:p>
            <a:fld id="{B7B102EC-AAEC-484C-8A9B-B15A6B4E7EEA}" type="slidenum">
              <a:rPr lang="nb-NO" smtClean="0"/>
              <a:pPr/>
              <a:t>‹#›</a:t>
            </a:fld>
            <a:endParaRPr lang="nb-NO"/>
          </a:p>
        </p:txBody>
      </p:sp>
      <p:sp>
        <p:nvSpPr>
          <p:cNvPr id="88" name="Rektangel 87">
            <a:extLst>
              <a:ext uri="{FF2B5EF4-FFF2-40B4-BE49-F238E27FC236}">
                <a16:creationId xmlns:a16="http://schemas.microsoft.com/office/drawing/2014/main" id="{8086E787-A544-9F45-B79E-B51A27DC24B9}"/>
              </a:ext>
            </a:extLst>
          </p:cNvPr>
          <p:cNvSpPr/>
          <p:nvPr/>
        </p:nvSpPr>
        <p:spPr>
          <a:xfrm>
            <a:off x="12406951" y="1"/>
            <a:ext cx="3095191" cy="1384995"/>
          </a:xfrm>
          <a:prstGeom prst="rect">
            <a:avLst/>
          </a:prstGeom>
        </p:spPr>
        <p:txBody>
          <a:bodyPr wrap="square">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solidFill>
                  <a:schemeClr val="tx1"/>
                </a:solidFill>
              </a:rPr>
              <a:t>Forside 1</a:t>
            </a:r>
          </a:p>
          <a:p>
            <a:pPr marL="171450" indent="-171450">
              <a:buFont typeface="Arial" panose="020B0604020202020204" pitchFamily="34" charset="0"/>
              <a:buChar char="•"/>
            </a:pPr>
            <a:r>
              <a:rPr lang="nb-NO" sz="1200" b="0" i="0">
                <a:solidFill>
                  <a:schemeClr val="tx1"/>
                </a:solidFill>
                <a:latin typeface="Arial Nova Light" panose="020B0304020202020204" pitchFamily="34" charset="0"/>
              </a:rPr>
              <a:t>Bruk kort og presis tittel. En tittel skal ikke overstige to linjer</a:t>
            </a:r>
          </a:p>
          <a:p>
            <a:pPr marL="171450" indent="-171450">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indent="-171450">
              <a:buFont typeface="Arial" panose="020B0604020202020204" pitchFamily="34" charset="0"/>
              <a:buChar char="•"/>
            </a:pPr>
            <a:r>
              <a:rPr lang="nb-NO" sz="1200" b="0" i="0">
                <a:solidFill>
                  <a:schemeClr val="tx1"/>
                </a:solidFill>
                <a:latin typeface="Arial Nova Light" panose="020B0304020202020204" pitchFamily="34" charset="0"/>
              </a:rPr>
              <a:t>Tekstfargen i NHOs presentasjoner  er blå, sort og hvit – følg malen</a:t>
            </a:r>
          </a:p>
          <a:p>
            <a:pPr marL="214282" indent="-214282">
              <a:buFont typeface="Arial" panose="020B0604020202020204" pitchFamily="34" charset="0"/>
              <a:buChar char="•"/>
            </a:pPr>
            <a:endParaRPr lang="nb-NO" sz="1200" b="0" i="0">
              <a:solidFill>
                <a:schemeClr val="bg1"/>
              </a:solidFill>
              <a:latin typeface="Arial Nova Light" panose="020B0304020202020204" pitchFamily="34" charset="0"/>
            </a:endParaRPr>
          </a:p>
        </p:txBody>
      </p:sp>
      <p:sp>
        <p:nvSpPr>
          <p:cNvPr id="36" name="Tittel 1">
            <a:extLst>
              <a:ext uri="{FF2B5EF4-FFF2-40B4-BE49-F238E27FC236}">
                <a16:creationId xmlns:a16="http://schemas.microsoft.com/office/drawing/2014/main" id="{41D158BA-0309-4663-8E6B-677989B5095C}"/>
              </a:ext>
            </a:extLst>
          </p:cNvPr>
          <p:cNvSpPr>
            <a:spLocks noGrp="1"/>
          </p:cNvSpPr>
          <p:nvPr>
            <p:ph type="ctrTitle"/>
          </p:nvPr>
        </p:nvSpPr>
        <p:spPr>
          <a:xfrm>
            <a:off x="685046" y="2844661"/>
            <a:ext cx="5961011" cy="1250102"/>
          </a:xfrm>
        </p:spPr>
        <p:txBody>
          <a:bodyPr wrap="square" lIns="0" tIns="0" rIns="0" bIns="0" anchor="t">
            <a:noAutofit/>
          </a:bodyPr>
          <a:lstStyle>
            <a:lvl1pPr algn="l">
              <a:defRPr sz="3899">
                <a:solidFill>
                  <a:schemeClr val="lt1"/>
                </a:solidFill>
              </a:defRPr>
            </a:lvl1pPr>
          </a:lstStyle>
          <a:p>
            <a:r>
              <a:rPr lang="nb-NO"/>
              <a:t>Klikk for å redigere tittelstil</a:t>
            </a:r>
          </a:p>
        </p:txBody>
      </p:sp>
      <p:sp>
        <p:nvSpPr>
          <p:cNvPr id="38" name="Plassholder for tekst 4">
            <a:extLst>
              <a:ext uri="{FF2B5EF4-FFF2-40B4-BE49-F238E27FC236}">
                <a16:creationId xmlns:a16="http://schemas.microsoft.com/office/drawing/2014/main" id="{05BA313A-4912-4A30-8A49-7D29055ECBD9}"/>
              </a:ext>
            </a:extLst>
          </p:cNvPr>
          <p:cNvSpPr>
            <a:spLocks noGrp="1"/>
          </p:cNvSpPr>
          <p:nvPr>
            <p:ph type="body" sz="quarter" idx="29" hasCustomPrompt="1"/>
          </p:nvPr>
        </p:nvSpPr>
        <p:spPr>
          <a:xfrm>
            <a:off x="695206" y="5709314"/>
            <a:ext cx="5486421" cy="207749"/>
          </a:xfrm>
          <a:prstGeom prst="rect">
            <a:avLst/>
          </a:prstGeom>
        </p:spPr>
        <p:txBody>
          <a:bodyPr lIns="0" tIns="0" rIns="0" bIns="0" anchor="ctr">
            <a:noAutofit/>
          </a:bodyPr>
          <a:lstStyle>
            <a:lvl1pPr marL="0" indent="0" algn="l">
              <a:lnSpc>
                <a:spcPct val="100000"/>
              </a:lnSpc>
              <a:spcBef>
                <a:spcPts val="0"/>
              </a:spcBef>
              <a:spcAft>
                <a:spcPts val="0"/>
              </a:spcAft>
              <a:buClrTx/>
              <a:buFont typeface="Arial" panose="020B0604020202020204" pitchFamily="34" charset="0"/>
              <a:buNone/>
              <a:defRPr sz="1350" b="0" i="0" u="none" cap="none">
                <a:solidFill>
                  <a:schemeClr val="lt1"/>
                </a:solidFill>
                <a:latin typeface="+mn-lt"/>
              </a:defRPr>
            </a:lvl1pPr>
          </a:lstStyle>
          <a:p>
            <a:pPr lvl="0"/>
            <a:r>
              <a:rPr lang="nb-NO"/>
              <a:t>Navn</a:t>
            </a:r>
          </a:p>
        </p:txBody>
      </p:sp>
      <p:pic>
        <p:nvPicPr>
          <p:cNvPr id="31" name="Grafikk 30">
            <a:extLst>
              <a:ext uri="{FF2B5EF4-FFF2-40B4-BE49-F238E27FC236}">
                <a16:creationId xmlns:a16="http://schemas.microsoft.com/office/drawing/2014/main" id="{56DFA0A8-E7FF-4229-BFBC-DE50DB72F2C2}"/>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391" r="42148" b="7164"/>
          <a:stretch/>
        </p:blipFill>
        <p:spPr>
          <a:xfrm>
            <a:off x="7365910" y="0"/>
            <a:ext cx="4826091" cy="6858000"/>
          </a:xfrm>
          <a:prstGeom prst="rect">
            <a:avLst/>
          </a:prstGeom>
        </p:spPr>
      </p:pic>
      <p:pic>
        <p:nvPicPr>
          <p:cNvPr id="32" name="logoen">
            <a:extLst>
              <a:ext uri="{FF2B5EF4-FFF2-40B4-BE49-F238E27FC236}">
                <a16:creationId xmlns:a16="http://schemas.microsoft.com/office/drawing/2014/main" id="{72FD0D96-D812-4488-9BCD-C375D1EB22A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4759" y="1250176"/>
            <a:ext cx="1486970" cy="352211"/>
          </a:xfrm>
          <a:prstGeom prst="rect">
            <a:avLst/>
          </a:prstGeom>
        </p:spPr>
      </p:pic>
      <p:sp>
        <p:nvSpPr>
          <p:cNvPr id="10" name="Plassholder for tekst 4">
            <a:extLst>
              <a:ext uri="{FF2B5EF4-FFF2-40B4-BE49-F238E27FC236}">
                <a16:creationId xmlns:a16="http://schemas.microsoft.com/office/drawing/2014/main" id="{2EFA49C4-F386-C545-BED1-9F317594BF54}"/>
              </a:ext>
            </a:extLst>
          </p:cNvPr>
          <p:cNvSpPr>
            <a:spLocks noGrp="1"/>
          </p:cNvSpPr>
          <p:nvPr>
            <p:ph type="body" sz="quarter" idx="30" hasCustomPrompt="1"/>
          </p:nvPr>
        </p:nvSpPr>
        <p:spPr>
          <a:xfrm>
            <a:off x="695206" y="5967857"/>
            <a:ext cx="5486421" cy="207749"/>
          </a:xfrm>
          <a:prstGeom prst="rect">
            <a:avLst/>
          </a:prstGeom>
        </p:spPr>
        <p:txBody>
          <a:bodyPr lIns="0" tIns="0" rIns="0" bIns="0" anchor="ctr">
            <a:noAutofit/>
          </a:bodyPr>
          <a:lstStyle>
            <a:lvl1pPr marL="0" indent="0" algn="l">
              <a:lnSpc>
                <a:spcPct val="100000"/>
              </a:lnSpc>
              <a:spcBef>
                <a:spcPts val="0"/>
              </a:spcBef>
              <a:spcAft>
                <a:spcPts val="0"/>
              </a:spcAft>
              <a:buClrTx/>
              <a:buFont typeface="Arial" panose="020B0604020202020204" pitchFamily="34" charset="0"/>
              <a:buNone/>
              <a:defRPr sz="1350" b="0" i="0" u="none" cap="none">
                <a:solidFill>
                  <a:schemeClr val="lt1"/>
                </a:solidFill>
                <a:latin typeface="+mn-lt"/>
              </a:defRPr>
            </a:lvl1pPr>
          </a:lstStyle>
          <a:p>
            <a:pPr lvl="0"/>
            <a:r>
              <a:rPr lang="nb-NO"/>
              <a:t>Dato</a:t>
            </a:r>
          </a:p>
        </p:txBody>
      </p:sp>
    </p:spTree>
    <p:extLst>
      <p:ext uri="{BB962C8B-B14F-4D97-AF65-F5344CB8AC3E}">
        <p14:creationId xmlns:p14="http://schemas.microsoft.com/office/powerpoint/2010/main" val="130951917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786">
          <p15:clr>
            <a:srgbClr val="FBAE40"/>
          </p15:clr>
        </p15:guide>
        <p15:guide id="2" orient="horz" pos="1003">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Tittellysbilde_bilde_3_Mørk">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C531C5F-56F2-49EC-8321-7D2B0A84ABEF}"/>
              </a:ext>
            </a:extLst>
          </p:cNvPr>
          <p:cNvSpPr>
            <a:spLocks noGrp="1"/>
          </p:cNvSpPr>
          <p:nvPr>
            <p:ph type="pic" sz="quarter" idx="13" hasCustomPrompt="1"/>
          </p:nvPr>
        </p:nvSpPr>
        <p:spPr>
          <a:xfrm>
            <a:off x="-1" y="-1"/>
            <a:ext cx="12192000" cy="6858000"/>
          </a:xfrm>
          <a:solidFill>
            <a:schemeClr val="tx1">
              <a:lumMod val="10000"/>
              <a:lumOff val="90000"/>
            </a:schemeClr>
          </a:solidFill>
        </p:spPr>
        <p:txBody>
          <a:bodyPr>
            <a:normAutofit/>
          </a:bodyPr>
          <a:lstStyle>
            <a:lvl1pPr marL="0" indent="0">
              <a:buNone/>
              <a:defRPr sz="1350" b="0" i="0">
                <a:solidFill>
                  <a:schemeClr val="tx1">
                    <a:lumMod val="75000"/>
                    <a:lumOff val="25000"/>
                  </a:schemeClr>
                </a:solidFill>
                <a:latin typeface="Arial Nova Light" panose="020B0304020202020204" pitchFamily="34" charset="0"/>
              </a:defRPr>
            </a:lvl1pPr>
          </a:lstStyle>
          <a:p>
            <a:r>
              <a:rPr lang="nb-NO" sz="1350"/>
              <a:t>               Velg heldekkende bilde via «Sett inn» -&gt; «Bilde»  NB! Husk riktig valg av logo-farge</a:t>
            </a:r>
          </a:p>
        </p:txBody>
      </p:sp>
      <p:sp>
        <p:nvSpPr>
          <p:cNvPr id="2" name="Tittel 1">
            <a:extLst>
              <a:ext uri="{FF2B5EF4-FFF2-40B4-BE49-F238E27FC236}">
                <a16:creationId xmlns:a16="http://schemas.microsoft.com/office/drawing/2014/main" id="{D5745212-B6AE-4059-977C-7E415DA84CB7}"/>
              </a:ext>
            </a:extLst>
          </p:cNvPr>
          <p:cNvSpPr>
            <a:spLocks noGrp="1"/>
          </p:cNvSpPr>
          <p:nvPr>
            <p:ph type="ctrTitle"/>
          </p:nvPr>
        </p:nvSpPr>
        <p:spPr>
          <a:xfrm>
            <a:off x="685182" y="2897416"/>
            <a:ext cx="5960874" cy="1154018"/>
          </a:xfrm>
        </p:spPr>
        <p:txBody>
          <a:bodyPr wrap="square" lIns="0" tIns="0" rIns="0" bIns="0" anchor="t">
            <a:noAutofit/>
          </a:bodyPr>
          <a:lstStyle>
            <a:lvl1pPr algn="l">
              <a:defRPr sz="3899">
                <a:solidFill>
                  <a:srgbClr val="182F4E"/>
                </a:solidFill>
              </a:defRPr>
            </a:lvl1pPr>
          </a:lstStyle>
          <a:p>
            <a:r>
              <a:rPr lang="nb-NO"/>
              <a:t>Klikk for å redigere tittelstil</a:t>
            </a:r>
          </a:p>
        </p:txBody>
      </p:sp>
      <p:sp>
        <p:nvSpPr>
          <p:cNvPr id="4" name="Plassholder for dato 3">
            <a:extLst>
              <a:ext uri="{FF2B5EF4-FFF2-40B4-BE49-F238E27FC236}">
                <a16:creationId xmlns:a16="http://schemas.microsoft.com/office/drawing/2014/main" id="{69465F63-6204-4F80-A12E-B2DC21BC347E}"/>
              </a:ext>
            </a:extLst>
          </p:cNvPr>
          <p:cNvSpPr>
            <a:spLocks noGrp="1"/>
          </p:cNvSpPr>
          <p:nvPr>
            <p:ph type="dt" sz="half" idx="10"/>
          </p:nvPr>
        </p:nvSpPr>
        <p:spPr>
          <a:xfrm>
            <a:off x="0" y="-125294"/>
            <a:ext cx="2743200" cy="15389"/>
          </a:xfrm>
        </p:spPr>
        <p:txBody>
          <a:bodyPr lIns="0" tIns="0" rIns="0" bIns="0">
            <a:spAutoFit/>
          </a:bodyPr>
          <a:lstStyle>
            <a:lvl1pPr>
              <a:defRPr sz="100"/>
            </a:lvl1pPr>
          </a:lstStyle>
          <a:p>
            <a:fld id="{556E2A9D-ED06-D345-A52C-46E3EADB13C8}" type="datetime1">
              <a:rPr lang="nb-NO" smtClean="0"/>
              <a:t>21.05.2025</a:t>
            </a:fld>
            <a:endParaRPr lang="nb-NO"/>
          </a:p>
        </p:txBody>
      </p:sp>
      <p:sp>
        <p:nvSpPr>
          <p:cNvPr id="5" name="Plassholder for bunntekst 4">
            <a:extLst>
              <a:ext uri="{FF2B5EF4-FFF2-40B4-BE49-F238E27FC236}">
                <a16:creationId xmlns:a16="http://schemas.microsoft.com/office/drawing/2014/main" id="{F477C1FE-B68D-4A22-B683-B1F35F7598A4}"/>
              </a:ext>
            </a:extLst>
          </p:cNvPr>
          <p:cNvSpPr>
            <a:spLocks noGrp="1"/>
          </p:cNvSpPr>
          <p:nvPr>
            <p:ph type="ftr" sz="quarter" idx="11"/>
          </p:nvPr>
        </p:nvSpPr>
        <p:spPr>
          <a:xfrm>
            <a:off x="3200400" y="-125294"/>
            <a:ext cx="4114800" cy="15389"/>
          </a:xfrm>
          <a:prstGeom prst="rect">
            <a:avLst/>
          </a:prstGeom>
        </p:spPr>
        <p:txBody>
          <a:bodyPr lIns="0" tIns="0" rIns="0" bIns="0">
            <a:spAutoFit/>
          </a:bodyPr>
          <a:lstStyle>
            <a:lvl1pPr>
              <a:defRPr sz="100"/>
            </a:lvl1pPr>
          </a:lstStyle>
          <a:p>
            <a:endParaRPr lang="nb-NO"/>
          </a:p>
        </p:txBody>
      </p:sp>
      <p:sp>
        <p:nvSpPr>
          <p:cNvPr id="6" name="Plassholder for lysbildenummer 5">
            <a:extLst>
              <a:ext uri="{FF2B5EF4-FFF2-40B4-BE49-F238E27FC236}">
                <a16:creationId xmlns:a16="http://schemas.microsoft.com/office/drawing/2014/main" id="{3581E902-157D-4F4D-881F-3949701576C6}"/>
              </a:ext>
            </a:extLst>
          </p:cNvPr>
          <p:cNvSpPr>
            <a:spLocks noGrp="1"/>
          </p:cNvSpPr>
          <p:nvPr>
            <p:ph type="sldNum" sz="quarter" idx="12"/>
          </p:nvPr>
        </p:nvSpPr>
        <p:spPr>
          <a:xfrm>
            <a:off x="7772401" y="-125294"/>
            <a:ext cx="2743200" cy="15389"/>
          </a:xfrm>
          <a:prstGeom prst="rect">
            <a:avLst/>
          </a:prstGeom>
        </p:spPr>
        <p:txBody>
          <a:bodyPr lIns="0" tIns="0" rIns="0" bIns="0">
            <a:spAutoFit/>
          </a:bodyPr>
          <a:lstStyle>
            <a:lvl1pPr>
              <a:defRPr sz="100"/>
            </a:lvl1pPr>
          </a:lstStyle>
          <a:p>
            <a:fld id="{B7B102EC-AAEC-484C-8A9B-B15A6B4E7EEA}" type="slidenum">
              <a:rPr lang="nb-NO" smtClean="0"/>
              <a:pPr/>
              <a:t>‹#›</a:t>
            </a:fld>
            <a:endParaRPr lang="nb-NO"/>
          </a:p>
        </p:txBody>
      </p:sp>
      <p:sp>
        <p:nvSpPr>
          <p:cNvPr id="14" name="Text Placeholder 13">
            <a:extLst>
              <a:ext uri="{FF2B5EF4-FFF2-40B4-BE49-F238E27FC236}">
                <a16:creationId xmlns:a16="http://schemas.microsoft.com/office/drawing/2014/main" id="{A96622CD-E3D8-48B7-9180-B57DC926E6F1}"/>
              </a:ext>
            </a:extLst>
          </p:cNvPr>
          <p:cNvSpPr>
            <a:spLocks noGrp="1"/>
          </p:cNvSpPr>
          <p:nvPr>
            <p:ph type="body" sz="quarter" idx="15" hasCustomPrompt="1"/>
          </p:nvPr>
        </p:nvSpPr>
        <p:spPr>
          <a:xfrm>
            <a:off x="7365909" y="0"/>
            <a:ext cx="4826091" cy="6858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GB"/>
              <a:t> </a:t>
            </a:r>
          </a:p>
        </p:txBody>
      </p:sp>
      <p:pic>
        <p:nvPicPr>
          <p:cNvPr id="13" name="logo_hvit" hidden="1">
            <a:extLst>
              <a:ext uri="{FF2B5EF4-FFF2-40B4-BE49-F238E27FC236}">
                <a16:creationId xmlns:a16="http://schemas.microsoft.com/office/drawing/2014/main" id="{172A54F7-FC58-4ADF-B4C5-C2CEEBCE507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4153" y="1229816"/>
            <a:ext cx="1486970" cy="352211"/>
          </a:xfrm>
          <a:prstGeom prst="rect">
            <a:avLst/>
          </a:prstGeom>
        </p:spPr>
      </p:pic>
      <p:pic>
        <p:nvPicPr>
          <p:cNvPr id="7" name="logo_blaa" descr="Shape&#10;&#10;Description automatically generated with medium confidence" hidden="1">
            <a:extLst>
              <a:ext uri="{FF2B5EF4-FFF2-40B4-BE49-F238E27FC236}">
                <a16:creationId xmlns:a16="http://schemas.microsoft.com/office/drawing/2014/main" id="{8F2DD883-91F1-F4B8-F419-73EEA74FFF43}"/>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74154" y="1229816"/>
            <a:ext cx="1475101" cy="352211"/>
          </a:xfrm>
          <a:prstGeom prst="rect">
            <a:avLst/>
          </a:prstGeom>
        </p:spPr>
      </p:pic>
      <p:sp>
        <p:nvSpPr>
          <p:cNvPr id="15" name="TekstSylinder 14">
            <a:extLst>
              <a:ext uri="{FF2B5EF4-FFF2-40B4-BE49-F238E27FC236}">
                <a16:creationId xmlns:a16="http://schemas.microsoft.com/office/drawing/2014/main" id="{F15D5250-8C21-F349-B18C-B5A1C7328928}"/>
              </a:ext>
            </a:extLst>
          </p:cNvPr>
          <p:cNvSpPr txBox="1"/>
          <p:nvPr/>
        </p:nvSpPr>
        <p:spPr>
          <a:xfrm>
            <a:off x="12332344" y="-1"/>
            <a:ext cx="2614900" cy="3374642"/>
          </a:xfrm>
          <a:prstGeom prst="rect">
            <a:avLst/>
          </a:prstGeom>
          <a:noFill/>
        </p:spPr>
        <p:txBody>
          <a:bodyPr wrap="square">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solidFill>
                  <a:schemeClr val="tx1"/>
                </a:solidFill>
              </a:rPr>
              <a:t>Forside med et lyst bilde</a:t>
            </a:r>
          </a:p>
          <a:p>
            <a:pPr marL="171450" indent="-171450">
              <a:buFont typeface="Arial" panose="020B0604020202020204" pitchFamily="34" charset="0"/>
              <a:buChar char="•"/>
            </a:pPr>
            <a:r>
              <a:rPr lang="nb-NO" sz="1200" b="0" i="0">
                <a:solidFill>
                  <a:schemeClr val="tx1"/>
                </a:solidFill>
                <a:latin typeface="Arial Nova Light" panose="020B0304020202020204" pitchFamily="34" charset="0"/>
              </a:rPr>
              <a:t>Bruk kort og presis tittel. En tittel skal ikke overstige to linjer. </a:t>
            </a:r>
          </a:p>
          <a:p>
            <a:pPr marL="171450" indent="-171450">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Til bruk av et lyst bakgrunnsbilde. Husk at logo og tekst skal stå tydelig. Se alternativ mal ved et mørkt bakgrunnsbilde</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B030402020202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For å justere bildet trykk på «beskjær og fyll-knappen». Unngå å strekke bildet</a:t>
            </a:r>
          </a:p>
          <a:p>
            <a:pPr marL="214282" marR="0" lvl="0" indent="-214282"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B0304020202020204" pitchFamily="34" charset="0"/>
            </a:endParaRP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214282" marR="0" lvl="0" indent="-214282"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B0304020202020204" pitchFamily="34" charset="0"/>
            </a:endParaRPr>
          </a:p>
          <a:p>
            <a:pPr marL="214282" indent="-214282">
              <a:buFont typeface="Arial" panose="020B0604020202020204" pitchFamily="34" charset="0"/>
              <a:buChar char="•"/>
            </a:pPr>
            <a:endParaRPr lang="nb-NO" sz="1200" b="0" i="0">
              <a:solidFill>
                <a:schemeClr val="tx1"/>
              </a:solidFill>
              <a:latin typeface="Arial Nova Light" panose="020B0304020202020204" pitchFamily="34" charset="0"/>
            </a:endParaRPr>
          </a:p>
          <a:p>
            <a:pPr marL="0" indent="0">
              <a:buFont typeface="Arial" panose="020B0604020202020204" pitchFamily="34" charset="0"/>
              <a:buNone/>
            </a:pPr>
            <a:endParaRPr lang="nb-NO" sz="1200" b="0" i="0">
              <a:solidFill>
                <a:schemeClr val="tx1"/>
              </a:solidFill>
              <a:latin typeface="+mn-lt"/>
            </a:endParaRPr>
          </a:p>
        </p:txBody>
      </p:sp>
      <p:sp>
        <p:nvSpPr>
          <p:cNvPr id="16" name="Plassholder for tekst 4">
            <a:extLst>
              <a:ext uri="{FF2B5EF4-FFF2-40B4-BE49-F238E27FC236}">
                <a16:creationId xmlns:a16="http://schemas.microsoft.com/office/drawing/2014/main" id="{316448D1-4787-3042-B4F6-8E71FB4A4809}"/>
              </a:ext>
            </a:extLst>
          </p:cNvPr>
          <p:cNvSpPr>
            <a:spLocks noGrp="1"/>
          </p:cNvSpPr>
          <p:nvPr>
            <p:ph type="body" sz="quarter" idx="29" hasCustomPrompt="1"/>
          </p:nvPr>
        </p:nvSpPr>
        <p:spPr>
          <a:xfrm>
            <a:off x="685046" y="5709314"/>
            <a:ext cx="5486421" cy="207749"/>
          </a:xfrm>
          <a:prstGeom prst="rect">
            <a:avLst/>
          </a:prstGeom>
        </p:spPr>
        <p:txBody>
          <a:bodyPr lIns="0" tIns="0" rIns="0" bIns="0" anchor="ctr">
            <a:noAutofit/>
          </a:bodyPr>
          <a:lstStyle>
            <a:lvl1pPr marL="0" indent="0" algn="l">
              <a:lnSpc>
                <a:spcPct val="100000"/>
              </a:lnSpc>
              <a:spcBef>
                <a:spcPts val="0"/>
              </a:spcBef>
              <a:spcAft>
                <a:spcPts val="0"/>
              </a:spcAft>
              <a:buClrTx/>
              <a:buFont typeface="Arial" panose="020B0604020202020204" pitchFamily="34" charset="0"/>
              <a:buNone/>
              <a:defRPr sz="1350" b="0" i="0" u="none" cap="none">
                <a:solidFill>
                  <a:schemeClr val="tx1"/>
                </a:solidFill>
                <a:latin typeface="+mn-lt"/>
              </a:defRPr>
            </a:lvl1pPr>
          </a:lstStyle>
          <a:p>
            <a:pPr lvl="0"/>
            <a:r>
              <a:rPr lang="nb-NO"/>
              <a:t>Navn</a:t>
            </a:r>
          </a:p>
        </p:txBody>
      </p:sp>
      <p:sp>
        <p:nvSpPr>
          <p:cNvPr id="17" name="Plassholder for tekst 4">
            <a:extLst>
              <a:ext uri="{FF2B5EF4-FFF2-40B4-BE49-F238E27FC236}">
                <a16:creationId xmlns:a16="http://schemas.microsoft.com/office/drawing/2014/main" id="{B5223676-906D-8C4D-9FA6-64737258EF58}"/>
              </a:ext>
            </a:extLst>
          </p:cNvPr>
          <p:cNvSpPr>
            <a:spLocks noGrp="1"/>
          </p:cNvSpPr>
          <p:nvPr>
            <p:ph type="body" sz="quarter" idx="30" hasCustomPrompt="1"/>
          </p:nvPr>
        </p:nvSpPr>
        <p:spPr>
          <a:xfrm>
            <a:off x="685046" y="5967857"/>
            <a:ext cx="5486421" cy="207749"/>
          </a:xfrm>
          <a:prstGeom prst="rect">
            <a:avLst/>
          </a:prstGeom>
        </p:spPr>
        <p:txBody>
          <a:bodyPr lIns="0" tIns="0" rIns="0" bIns="0" anchor="ctr">
            <a:noAutofit/>
          </a:bodyPr>
          <a:lstStyle>
            <a:lvl1pPr marL="0" indent="0" algn="l">
              <a:lnSpc>
                <a:spcPct val="100000"/>
              </a:lnSpc>
              <a:spcBef>
                <a:spcPts val="0"/>
              </a:spcBef>
              <a:spcAft>
                <a:spcPts val="0"/>
              </a:spcAft>
              <a:buClrTx/>
              <a:buFont typeface="Arial" panose="020B0604020202020204" pitchFamily="34" charset="0"/>
              <a:buNone/>
              <a:defRPr sz="1350" b="0" i="0" u="none" cap="none">
                <a:solidFill>
                  <a:schemeClr val="tx1"/>
                </a:solidFill>
                <a:latin typeface="+mn-lt"/>
              </a:defRPr>
            </a:lvl1pPr>
          </a:lstStyle>
          <a:p>
            <a:pPr lvl="0"/>
            <a:r>
              <a:rPr lang="nb-NO"/>
              <a:t>Dato</a:t>
            </a:r>
          </a:p>
        </p:txBody>
      </p:sp>
      <p:sp>
        <p:nvSpPr>
          <p:cNvPr id="19" name="Text Placeholder 5">
            <a:extLst>
              <a:ext uri="{FF2B5EF4-FFF2-40B4-BE49-F238E27FC236}">
                <a16:creationId xmlns:a16="http://schemas.microsoft.com/office/drawing/2014/main" id="{E6436189-3FC7-F3E1-053D-E0B7062DB57C}"/>
              </a:ext>
            </a:extLst>
          </p:cNvPr>
          <p:cNvSpPr>
            <a:spLocks noGrp="1"/>
          </p:cNvSpPr>
          <p:nvPr>
            <p:ph type="body" sz="quarter" idx="33" hasCustomPrompt="1"/>
          </p:nvPr>
        </p:nvSpPr>
        <p:spPr>
          <a:xfrm>
            <a:off x="676503" y="1242795"/>
            <a:ext cx="1486970" cy="352713"/>
          </a:xfrm>
          <a:blipFill>
            <a:blip r:embed="rId7"/>
            <a:stretch>
              <a:fillRect/>
            </a:stretch>
          </a:blipFill>
        </p:spPr>
        <p:txBody>
          <a:bodyPr/>
          <a:lstStyle>
            <a:lvl1pPr marL="0" indent="0">
              <a:buNone/>
              <a:defRPr/>
            </a:lvl1pPr>
          </a:lstStyle>
          <a:p>
            <a:pPr lvl="0"/>
            <a:r>
              <a:rPr lang="en-US"/>
              <a:t> </a:t>
            </a:r>
            <a:endParaRPr lang="nb-NO"/>
          </a:p>
        </p:txBody>
      </p:sp>
    </p:spTree>
    <p:extLst>
      <p:ext uri="{BB962C8B-B14F-4D97-AF65-F5344CB8AC3E}">
        <p14:creationId xmlns:p14="http://schemas.microsoft.com/office/powerpoint/2010/main" val="3654897878"/>
      </p:ext>
    </p:extLst>
  </p:cSld>
  <p:clrMapOvr>
    <a:masterClrMapping/>
  </p:clrMapOvr>
  <p:extLst>
    <p:ext uri="{DCECCB84-F9BA-43D5-87BE-67443E8EF086}">
      <p15:sldGuideLst xmlns:p15="http://schemas.microsoft.com/office/powerpoint/2012/main">
        <p15:guide id="2" orient="horz" pos="3759">
          <p15:clr>
            <a:srgbClr val="FBAE40"/>
          </p15:clr>
        </p15:guide>
        <p15:guide id="3" orient="horz" pos="3589">
          <p15:clr>
            <a:srgbClr val="FBAE40"/>
          </p15:clr>
        </p15:guide>
        <p15:guide id="4" pos="421">
          <p15:clr>
            <a:srgbClr val="FBAE40"/>
          </p15:clr>
        </p15:guide>
        <p15:guide id="5" orient="horz" pos="1820">
          <p15:clr>
            <a:srgbClr val="FBAE40"/>
          </p15:clr>
        </p15:guide>
        <p15:guide id="6" orient="horz" pos="1003">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Tittellysbilde_bilde_3_Lys">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C531C5F-56F2-49EC-8321-7D2B0A84ABEF}"/>
              </a:ext>
            </a:extLst>
          </p:cNvPr>
          <p:cNvSpPr>
            <a:spLocks noGrp="1"/>
          </p:cNvSpPr>
          <p:nvPr>
            <p:ph type="pic" sz="quarter" idx="13" hasCustomPrompt="1"/>
          </p:nvPr>
        </p:nvSpPr>
        <p:spPr>
          <a:xfrm>
            <a:off x="-103736" y="-1"/>
            <a:ext cx="12295737" cy="6858000"/>
          </a:xfrm>
          <a:solidFill>
            <a:schemeClr val="tx1">
              <a:lumMod val="10000"/>
              <a:lumOff val="90000"/>
            </a:schemeClr>
          </a:solidFill>
        </p:spPr>
        <p:txBody>
          <a:bodyPr>
            <a:normAutofit/>
          </a:bodyPr>
          <a:lstStyle>
            <a:lvl1pPr marL="0" indent="0">
              <a:buNone/>
              <a:defRPr sz="1350" b="0" i="0">
                <a:solidFill>
                  <a:schemeClr val="tx1">
                    <a:lumMod val="75000"/>
                    <a:lumOff val="25000"/>
                  </a:schemeClr>
                </a:solidFill>
                <a:latin typeface="Arial Nova Light" panose="020B0304020202020204" pitchFamily="34" charset="0"/>
              </a:defRPr>
            </a:lvl1pPr>
          </a:lstStyle>
          <a:p>
            <a:r>
              <a:rPr lang="nb-NO" sz="1350"/>
              <a:t>                  Velg heldekkende bilde via «Sett inn» -&gt; «Bilde»  NB! Husk riktig valg av logo-farge</a:t>
            </a:r>
          </a:p>
        </p:txBody>
      </p:sp>
      <p:sp>
        <p:nvSpPr>
          <p:cNvPr id="2" name="Tittel 1">
            <a:extLst>
              <a:ext uri="{FF2B5EF4-FFF2-40B4-BE49-F238E27FC236}">
                <a16:creationId xmlns:a16="http://schemas.microsoft.com/office/drawing/2014/main" id="{D5745212-B6AE-4059-977C-7E415DA84CB7}"/>
              </a:ext>
            </a:extLst>
          </p:cNvPr>
          <p:cNvSpPr>
            <a:spLocks noGrp="1"/>
          </p:cNvSpPr>
          <p:nvPr>
            <p:ph type="ctrTitle"/>
          </p:nvPr>
        </p:nvSpPr>
        <p:spPr>
          <a:xfrm>
            <a:off x="675022" y="2897416"/>
            <a:ext cx="5960874" cy="1154018"/>
          </a:xfrm>
        </p:spPr>
        <p:txBody>
          <a:bodyPr wrap="square" lIns="0" tIns="0" rIns="0" bIns="0" anchor="t">
            <a:noAutofit/>
          </a:bodyPr>
          <a:lstStyle>
            <a:lvl1pPr algn="l">
              <a:defRPr sz="3899">
                <a:solidFill>
                  <a:schemeClr val="bg1"/>
                </a:solidFill>
              </a:defRPr>
            </a:lvl1pPr>
          </a:lstStyle>
          <a:p>
            <a:r>
              <a:rPr lang="nb-NO"/>
              <a:t>Klikk for å redigere tittelstil</a:t>
            </a:r>
          </a:p>
        </p:txBody>
      </p:sp>
      <p:sp>
        <p:nvSpPr>
          <p:cNvPr id="4" name="Plassholder for dato 3">
            <a:extLst>
              <a:ext uri="{FF2B5EF4-FFF2-40B4-BE49-F238E27FC236}">
                <a16:creationId xmlns:a16="http://schemas.microsoft.com/office/drawing/2014/main" id="{69465F63-6204-4F80-A12E-B2DC21BC347E}"/>
              </a:ext>
            </a:extLst>
          </p:cNvPr>
          <p:cNvSpPr>
            <a:spLocks noGrp="1"/>
          </p:cNvSpPr>
          <p:nvPr>
            <p:ph type="dt" sz="half" idx="10"/>
          </p:nvPr>
        </p:nvSpPr>
        <p:spPr>
          <a:xfrm>
            <a:off x="0" y="-125294"/>
            <a:ext cx="2743200" cy="15389"/>
          </a:xfrm>
        </p:spPr>
        <p:txBody>
          <a:bodyPr lIns="0" tIns="0" rIns="0" bIns="0">
            <a:spAutoFit/>
          </a:bodyPr>
          <a:lstStyle>
            <a:lvl1pPr>
              <a:defRPr sz="100"/>
            </a:lvl1pPr>
          </a:lstStyle>
          <a:p>
            <a:fld id="{A2721AFF-6BD6-474D-88F2-F677AC301F58}" type="datetime1">
              <a:rPr lang="nb-NO" smtClean="0"/>
              <a:t>21.05.2025</a:t>
            </a:fld>
            <a:endParaRPr lang="nb-NO"/>
          </a:p>
        </p:txBody>
      </p:sp>
      <p:sp>
        <p:nvSpPr>
          <p:cNvPr id="5" name="Plassholder for bunntekst 4">
            <a:extLst>
              <a:ext uri="{FF2B5EF4-FFF2-40B4-BE49-F238E27FC236}">
                <a16:creationId xmlns:a16="http://schemas.microsoft.com/office/drawing/2014/main" id="{F477C1FE-B68D-4A22-B683-B1F35F7598A4}"/>
              </a:ext>
            </a:extLst>
          </p:cNvPr>
          <p:cNvSpPr>
            <a:spLocks noGrp="1"/>
          </p:cNvSpPr>
          <p:nvPr>
            <p:ph type="ftr" sz="quarter" idx="11"/>
          </p:nvPr>
        </p:nvSpPr>
        <p:spPr>
          <a:xfrm>
            <a:off x="3200400" y="-125294"/>
            <a:ext cx="4114800" cy="15389"/>
          </a:xfrm>
          <a:prstGeom prst="rect">
            <a:avLst/>
          </a:prstGeom>
        </p:spPr>
        <p:txBody>
          <a:bodyPr lIns="0" tIns="0" rIns="0" bIns="0">
            <a:spAutoFit/>
          </a:bodyPr>
          <a:lstStyle>
            <a:lvl1pPr>
              <a:defRPr sz="100"/>
            </a:lvl1pPr>
          </a:lstStyle>
          <a:p>
            <a:endParaRPr lang="nb-NO"/>
          </a:p>
        </p:txBody>
      </p:sp>
      <p:sp>
        <p:nvSpPr>
          <p:cNvPr id="6" name="Plassholder for lysbildenummer 5">
            <a:extLst>
              <a:ext uri="{FF2B5EF4-FFF2-40B4-BE49-F238E27FC236}">
                <a16:creationId xmlns:a16="http://schemas.microsoft.com/office/drawing/2014/main" id="{3581E902-157D-4F4D-881F-3949701576C6}"/>
              </a:ext>
            </a:extLst>
          </p:cNvPr>
          <p:cNvSpPr>
            <a:spLocks noGrp="1"/>
          </p:cNvSpPr>
          <p:nvPr>
            <p:ph type="sldNum" sz="quarter" idx="12"/>
          </p:nvPr>
        </p:nvSpPr>
        <p:spPr>
          <a:xfrm>
            <a:off x="7772401" y="-125294"/>
            <a:ext cx="2743200" cy="15389"/>
          </a:xfrm>
          <a:prstGeom prst="rect">
            <a:avLst/>
          </a:prstGeom>
        </p:spPr>
        <p:txBody>
          <a:bodyPr lIns="0" tIns="0" rIns="0" bIns="0">
            <a:spAutoFit/>
          </a:bodyPr>
          <a:lstStyle>
            <a:lvl1pPr>
              <a:defRPr sz="100"/>
            </a:lvl1pPr>
          </a:lstStyle>
          <a:p>
            <a:fld id="{B7B102EC-AAEC-484C-8A9B-B15A6B4E7EEA}" type="slidenum">
              <a:rPr lang="nb-NO" smtClean="0"/>
              <a:pPr/>
              <a:t>‹#›</a:t>
            </a:fld>
            <a:endParaRPr lang="nb-NO"/>
          </a:p>
        </p:txBody>
      </p:sp>
      <p:sp>
        <p:nvSpPr>
          <p:cNvPr id="14" name="Text Placeholder 13">
            <a:extLst>
              <a:ext uri="{FF2B5EF4-FFF2-40B4-BE49-F238E27FC236}">
                <a16:creationId xmlns:a16="http://schemas.microsoft.com/office/drawing/2014/main" id="{A96622CD-E3D8-48B7-9180-B57DC926E6F1}"/>
              </a:ext>
            </a:extLst>
          </p:cNvPr>
          <p:cNvSpPr>
            <a:spLocks noGrp="1"/>
          </p:cNvSpPr>
          <p:nvPr>
            <p:ph type="body" sz="quarter" idx="15" hasCustomPrompt="1"/>
          </p:nvPr>
        </p:nvSpPr>
        <p:spPr>
          <a:xfrm>
            <a:off x="7365910" y="0"/>
            <a:ext cx="4834881" cy="6858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GB"/>
              <a:t> </a:t>
            </a:r>
          </a:p>
        </p:txBody>
      </p:sp>
      <p:pic>
        <p:nvPicPr>
          <p:cNvPr id="12" name="logo_blaa" hidden="1">
            <a:extLst>
              <a:ext uri="{FF2B5EF4-FFF2-40B4-BE49-F238E27FC236}">
                <a16:creationId xmlns:a16="http://schemas.microsoft.com/office/drawing/2014/main" id="{8E957766-7DB1-400A-839E-1D2B6E76DA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3951" y="1229816"/>
            <a:ext cx="1484854" cy="352211"/>
          </a:xfrm>
          <a:prstGeom prst="rect">
            <a:avLst/>
          </a:prstGeom>
        </p:spPr>
      </p:pic>
      <p:pic>
        <p:nvPicPr>
          <p:cNvPr id="13" name="logo_hvit" hidden="1">
            <a:extLst>
              <a:ext uri="{FF2B5EF4-FFF2-40B4-BE49-F238E27FC236}">
                <a16:creationId xmlns:a16="http://schemas.microsoft.com/office/drawing/2014/main" id="{172A54F7-FC58-4ADF-B4C5-C2CEEBCE50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3951" y="1229816"/>
            <a:ext cx="1486969" cy="352211"/>
          </a:xfrm>
          <a:prstGeom prst="rect">
            <a:avLst/>
          </a:prstGeom>
        </p:spPr>
      </p:pic>
      <p:sp>
        <p:nvSpPr>
          <p:cNvPr id="15" name="TekstSylinder 14">
            <a:extLst>
              <a:ext uri="{FF2B5EF4-FFF2-40B4-BE49-F238E27FC236}">
                <a16:creationId xmlns:a16="http://schemas.microsoft.com/office/drawing/2014/main" id="{F15D5250-8C21-F349-B18C-B5A1C7328928}"/>
              </a:ext>
            </a:extLst>
          </p:cNvPr>
          <p:cNvSpPr txBox="1"/>
          <p:nvPr/>
        </p:nvSpPr>
        <p:spPr>
          <a:xfrm>
            <a:off x="12332344" y="-1"/>
            <a:ext cx="2614900" cy="3189976"/>
          </a:xfrm>
          <a:prstGeom prst="rect">
            <a:avLst/>
          </a:prstGeom>
          <a:noFill/>
        </p:spPr>
        <p:txBody>
          <a:bodyPr wrap="square">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solidFill>
                  <a:schemeClr val="tx1"/>
                </a:solidFill>
              </a:rPr>
              <a:t>Forside med et mørkt bilde</a:t>
            </a:r>
          </a:p>
          <a:p>
            <a:pPr marL="171450" indent="-171450">
              <a:buFont typeface="Arial" panose="020B0604020202020204" pitchFamily="34" charset="0"/>
              <a:buChar char="•"/>
            </a:pPr>
            <a:r>
              <a:rPr lang="nb-NO" sz="1200" b="0" i="0">
                <a:solidFill>
                  <a:schemeClr val="tx1"/>
                </a:solidFill>
                <a:latin typeface="Arial Nova Light" panose="020B0304020202020204" pitchFamily="34" charset="0"/>
              </a:rPr>
              <a:t>Bruk kort og presis tittel. En tittel skal ikke overstige to linjer</a:t>
            </a:r>
          </a:p>
          <a:p>
            <a:pPr marL="171450" indent="-171450">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Til bruk av et mørkt bakgrunnsbilde. Husk at logo og tekst skal stå tydelig. Se alternativ mal ved et lyst bakgrunnsbilde</a:t>
            </a:r>
          </a:p>
          <a:p>
            <a:pPr marL="171450" indent="-171450">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indent="-171450">
              <a:buFont typeface="Arial" panose="020B0604020202020204" pitchFamily="34" charset="0"/>
              <a:buChar char="•"/>
            </a:pPr>
            <a:r>
              <a:rPr lang="nb-NO" sz="1200" b="0" i="0">
                <a:solidFill>
                  <a:schemeClr val="tx1"/>
                </a:solidFill>
                <a:latin typeface="Arial Nova Light" panose="020B0304020202020204" pitchFamily="34" charset="0"/>
              </a:rPr>
              <a:t>For å justere bildet trykk på «beskjær og fyll-knappen». Unngå å strekke bildet</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a:solidFill>
                <a:schemeClr val="tx1"/>
              </a:solidFill>
            </a:endParaRP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214282" indent="-214282">
              <a:buFont typeface="Arial" panose="020B0604020202020204" pitchFamily="34" charset="0"/>
              <a:buChar char="•"/>
            </a:pPr>
            <a:endParaRPr lang="nb-NO" sz="1200" b="0" i="0">
              <a:solidFill>
                <a:schemeClr val="tx1"/>
              </a:solidFill>
              <a:latin typeface="Arial Nova Light" panose="020B0304020202020204" pitchFamily="34" charset="0"/>
            </a:endParaRPr>
          </a:p>
          <a:p>
            <a:pPr marL="0" indent="0">
              <a:buFont typeface="Arial" panose="020B0604020202020204" pitchFamily="34" charset="0"/>
              <a:buNone/>
            </a:pPr>
            <a:endParaRPr lang="nb-NO" sz="1200" b="0" i="0">
              <a:solidFill>
                <a:schemeClr val="tx1"/>
              </a:solidFill>
              <a:latin typeface="+mn-lt"/>
            </a:endParaRPr>
          </a:p>
        </p:txBody>
      </p:sp>
      <p:sp>
        <p:nvSpPr>
          <p:cNvPr id="18" name="Plassholder for tekst 4">
            <a:extLst>
              <a:ext uri="{FF2B5EF4-FFF2-40B4-BE49-F238E27FC236}">
                <a16:creationId xmlns:a16="http://schemas.microsoft.com/office/drawing/2014/main" id="{CA658276-873B-F84C-ADBD-FA5D484E6BC0}"/>
              </a:ext>
            </a:extLst>
          </p:cNvPr>
          <p:cNvSpPr>
            <a:spLocks noGrp="1"/>
          </p:cNvSpPr>
          <p:nvPr>
            <p:ph type="body" sz="quarter" idx="30" hasCustomPrompt="1"/>
          </p:nvPr>
        </p:nvSpPr>
        <p:spPr>
          <a:xfrm>
            <a:off x="674886" y="5944673"/>
            <a:ext cx="5486421" cy="184666"/>
          </a:xfrm>
          <a:prstGeom prst="rect">
            <a:avLst/>
          </a:prstGeom>
        </p:spPr>
        <p:txBody>
          <a:bodyPr lIns="0" tIns="0" rIns="0" bIns="0" anchor="ctr">
            <a:noAutofit/>
          </a:bodyPr>
          <a:lstStyle>
            <a:lvl1pPr marL="0" indent="0" algn="l">
              <a:lnSpc>
                <a:spcPct val="100000"/>
              </a:lnSpc>
              <a:spcBef>
                <a:spcPts val="0"/>
              </a:spcBef>
              <a:spcAft>
                <a:spcPts val="0"/>
              </a:spcAft>
              <a:buClrTx/>
              <a:buFont typeface="Arial" panose="020B0604020202020204" pitchFamily="34" charset="0"/>
              <a:buNone/>
              <a:defRPr sz="1200" b="0" i="0" u="none" cap="none">
                <a:solidFill>
                  <a:schemeClr val="bg1"/>
                </a:solidFill>
                <a:latin typeface="+mn-lt"/>
              </a:defRPr>
            </a:lvl1pPr>
          </a:lstStyle>
          <a:p>
            <a:pPr lvl="0"/>
            <a:r>
              <a:rPr lang="nb-NO"/>
              <a:t>Dato</a:t>
            </a:r>
          </a:p>
        </p:txBody>
      </p:sp>
      <p:sp>
        <p:nvSpPr>
          <p:cNvPr id="17" name="Undertittel 2">
            <a:extLst>
              <a:ext uri="{FF2B5EF4-FFF2-40B4-BE49-F238E27FC236}">
                <a16:creationId xmlns:a16="http://schemas.microsoft.com/office/drawing/2014/main" id="{74718F68-F0A3-A143-ADF5-0C9A2FB9D7FB}"/>
              </a:ext>
            </a:extLst>
          </p:cNvPr>
          <p:cNvSpPr>
            <a:spLocks noGrp="1"/>
          </p:cNvSpPr>
          <p:nvPr>
            <p:ph type="subTitle" idx="1" hasCustomPrompt="1"/>
          </p:nvPr>
        </p:nvSpPr>
        <p:spPr>
          <a:xfrm>
            <a:off x="675020" y="5699123"/>
            <a:ext cx="5486286" cy="184330"/>
          </a:xfrm>
        </p:spPr>
        <p:txBody>
          <a:bodyPr wrap="square" lIns="0" tIns="0" rIns="0" bIns="0">
            <a:noAutofit/>
          </a:bodyPr>
          <a:lstStyle>
            <a:lvl1pPr marL="0" indent="0" algn="l">
              <a:buNone/>
              <a:defRPr sz="1200">
                <a:solidFill>
                  <a:schemeClr val="bg1"/>
                </a:solidFill>
              </a:defRPr>
            </a:lvl1pPr>
            <a:lvl2pPr marL="457124" indent="0" algn="ctr">
              <a:buNone/>
              <a:defRPr sz="2000"/>
            </a:lvl2pPr>
            <a:lvl3pPr marL="914248" indent="0" algn="ctr">
              <a:buNone/>
              <a:defRPr sz="1800"/>
            </a:lvl3pPr>
            <a:lvl4pPr marL="1371371" indent="0" algn="ctr">
              <a:buNone/>
              <a:defRPr sz="1600"/>
            </a:lvl4pPr>
            <a:lvl5pPr marL="1828495" indent="0" algn="ctr">
              <a:buNone/>
              <a:defRPr sz="1600"/>
            </a:lvl5pPr>
            <a:lvl6pPr marL="2285619" indent="0" algn="ctr">
              <a:buNone/>
              <a:defRPr sz="1600"/>
            </a:lvl6pPr>
            <a:lvl7pPr marL="2742743" indent="0" algn="ctr">
              <a:buNone/>
              <a:defRPr sz="1600"/>
            </a:lvl7pPr>
            <a:lvl8pPr marL="3199866" indent="0" algn="ctr">
              <a:buNone/>
              <a:defRPr sz="1600"/>
            </a:lvl8pPr>
            <a:lvl9pPr marL="3656991" indent="0" algn="ctr">
              <a:buNone/>
              <a:defRPr sz="1600"/>
            </a:lvl9pPr>
          </a:lstStyle>
          <a:p>
            <a:r>
              <a:rPr lang="nb-NO"/>
              <a:t>Navn</a:t>
            </a:r>
          </a:p>
        </p:txBody>
      </p:sp>
      <p:sp>
        <p:nvSpPr>
          <p:cNvPr id="7" name="Text Placeholder 6">
            <a:extLst>
              <a:ext uri="{FF2B5EF4-FFF2-40B4-BE49-F238E27FC236}">
                <a16:creationId xmlns:a16="http://schemas.microsoft.com/office/drawing/2014/main" id="{990B9002-45B5-44EE-C164-123CB5018F5A}"/>
              </a:ext>
            </a:extLst>
          </p:cNvPr>
          <p:cNvSpPr>
            <a:spLocks noGrp="1"/>
          </p:cNvSpPr>
          <p:nvPr>
            <p:ph type="body" sz="quarter" idx="31" hasCustomPrompt="1"/>
          </p:nvPr>
        </p:nvSpPr>
        <p:spPr>
          <a:xfrm>
            <a:off x="673951" y="1229816"/>
            <a:ext cx="1484854" cy="352211"/>
          </a:xfrm>
          <a:blipFill>
            <a:blip r:embed="rId6">
              <a:extLst>
                <a:ext uri="{96DAC541-7B7A-43D3-8B79-37D633B846F1}">
                  <asvg:svgBlip xmlns:asvg="http://schemas.microsoft.com/office/drawing/2016/SVG/main" r:embed="rId7"/>
                </a:ext>
              </a:extLst>
            </a:blip>
            <a:stretch>
              <a:fillRect/>
            </a:stretch>
          </a:blipFill>
        </p:spPr>
        <p:txBody>
          <a:bodyPr/>
          <a:lstStyle>
            <a:lvl1pPr marL="0" indent="0">
              <a:buNone/>
              <a:defRPr/>
            </a:lvl1pPr>
          </a:lstStyle>
          <a:p>
            <a:pPr lvl="0"/>
            <a:r>
              <a:rPr lang="en-US"/>
              <a:t> </a:t>
            </a:r>
            <a:endParaRPr lang="nb-NO"/>
          </a:p>
        </p:txBody>
      </p:sp>
    </p:spTree>
    <p:extLst>
      <p:ext uri="{BB962C8B-B14F-4D97-AF65-F5344CB8AC3E}">
        <p14:creationId xmlns:p14="http://schemas.microsoft.com/office/powerpoint/2010/main" val="2980655083"/>
      </p:ext>
    </p:extLst>
  </p:cSld>
  <p:clrMapOvr>
    <a:masterClrMapping/>
  </p:clrMapOvr>
  <p:extLst>
    <p:ext uri="{DCECCB84-F9BA-43D5-87BE-67443E8EF086}">
      <p15:sldGuideLst xmlns:p15="http://schemas.microsoft.com/office/powerpoint/2012/main">
        <p15:guide id="2" orient="horz" pos="3742">
          <p15:clr>
            <a:srgbClr val="FBAE40"/>
          </p15:clr>
        </p15:guide>
        <p15:guide id="4" pos="421">
          <p15:clr>
            <a:srgbClr val="FBAE40"/>
          </p15:clr>
        </p15:guide>
        <p15:guide id="5" orient="horz" pos="3589">
          <p15:clr>
            <a:srgbClr val="FBAE40"/>
          </p15:clr>
        </p15:guide>
        <p15:guide id="6" orient="horz" pos="1820">
          <p15:clr>
            <a:srgbClr val="FBAE40"/>
          </p15:clr>
        </p15:guide>
        <p15:guide id="7" orient="horz" pos="1003">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Lite bilde og tittel">
    <p:bg>
      <p:bgPr>
        <a:solidFill>
          <a:schemeClr val="bg1"/>
        </a:solidFill>
        <a:effectLst/>
      </p:bgPr>
    </p:bg>
    <p:spTree>
      <p:nvGrpSpPr>
        <p:cNvPr id="1" name=""/>
        <p:cNvGrpSpPr/>
        <p:nvPr/>
      </p:nvGrpSpPr>
      <p:grpSpPr>
        <a:xfrm>
          <a:off x="0" y="0"/>
          <a:ext cx="0" cy="0"/>
          <a:chOff x="0" y="0"/>
          <a:chExt cx="0" cy="0"/>
        </a:xfrm>
      </p:grpSpPr>
      <p:pic>
        <p:nvPicPr>
          <p:cNvPr id="12" name="Grafikk 11">
            <a:extLst>
              <a:ext uri="{FF2B5EF4-FFF2-40B4-BE49-F238E27FC236}">
                <a16:creationId xmlns:a16="http://schemas.microsoft.com/office/drawing/2014/main" id="{1720EDD4-FA61-4366-825E-A527E003A74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391" r="42148" b="7164"/>
          <a:stretch/>
        </p:blipFill>
        <p:spPr>
          <a:xfrm>
            <a:off x="7365910" y="0"/>
            <a:ext cx="4826091" cy="6858000"/>
          </a:xfrm>
          <a:prstGeom prst="rect">
            <a:avLst/>
          </a:prstGeom>
        </p:spPr>
      </p:pic>
      <p:sp>
        <p:nvSpPr>
          <p:cNvPr id="10" name="Tittel 1">
            <a:extLst>
              <a:ext uri="{FF2B5EF4-FFF2-40B4-BE49-F238E27FC236}">
                <a16:creationId xmlns:a16="http://schemas.microsoft.com/office/drawing/2014/main" id="{5860E71F-A1C4-024A-84B0-CC62EFEB10E8}"/>
              </a:ext>
            </a:extLst>
          </p:cNvPr>
          <p:cNvSpPr>
            <a:spLocks noGrp="1"/>
          </p:cNvSpPr>
          <p:nvPr>
            <p:ph type="ctrTitle"/>
          </p:nvPr>
        </p:nvSpPr>
        <p:spPr>
          <a:xfrm>
            <a:off x="675022" y="2903844"/>
            <a:ext cx="4679194" cy="1153970"/>
          </a:xfrm>
        </p:spPr>
        <p:txBody>
          <a:bodyPr wrap="square" lIns="0" tIns="0" rIns="0" bIns="0" anchor="t">
            <a:noAutofit/>
          </a:bodyPr>
          <a:lstStyle>
            <a:lvl1pPr algn="l">
              <a:defRPr sz="3600">
                <a:solidFill>
                  <a:schemeClr val="tx2"/>
                </a:solidFill>
              </a:defRPr>
            </a:lvl1pPr>
          </a:lstStyle>
          <a:p>
            <a:r>
              <a:rPr lang="nb-NO"/>
              <a:t>Klikk for å redigere tittelstil</a:t>
            </a:r>
          </a:p>
        </p:txBody>
      </p:sp>
      <p:sp>
        <p:nvSpPr>
          <p:cNvPr id="14" name="Rektangel 13">
            <a:extLst>
              <a:ext uri="{FF2B5EF4-FFF2-40B4-BE49-F238E27FC236}">
                <a16:creationId xmlns:a16="http://schemas.microsoft.com/office/drawing/2014/main" id="{871863EF-A06D-7842-A302-169F4593FC68}"/>
              </a:ext>
            </a:extLst>
          </p:cNvPr>
          <p:cNvSpPr/>
          <p:nvPr/>
        </p:nvSpPr>
        <p:spPr>
          <a:xfrm>
            <a:off x="12397292" y="2"/>
            <a:ext cx="3095191" cy="3871894"/>
          </a:xfrm>
          <a:prstGeom prst="rect">
            <a:avLst/>
          </a:prstGeom>
        </p:spPr>
        <p:txBody>
          <a:bodyPr wrap="square">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solidFill>
                  <a:schemeClr val="tx1"/>
                </a:solidFill>
              </a:rPr>
              <a:t>Innledende slide </a:t>
            </a:r>
          </a:p>
          <a:p>
            <a:pPr marL="171450" indent="-171450">
              <a:buFont typeface="Arial" panose="020B0604020202020204" pitchFamily="34" charset="0"/>
              <a:buChar char="•"/>
            </a:pPr>
            <a:r>
              <a:rPr lang="nb-NO" sz="1200" b="0" i="0">
                <a:solidFill>
                  <a:schemeClr val="tx1"/>
                </a:solidFill>
                <a:latin typeface="Arial Nova Light" panose="020B0304020202020204" pitchFamily="34" charset="0"/>
              </a:rPr>
              <a:t>Bruk kort og presis tittel</a:t>
            </a:r>
          </a:p>
          <a:p>
            <a:pPr marL="171450" indent="-171450">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indent="-171450">
              <a:buFont typeface="Arial" panose="020B0604020202020204" pitchFamily="34" charset="0"/>
              <a:buChar char="•"/>
            </a:pPr>
            <a:r>
              <a:rPr lang="nb-NO" sz="1200" b="0" i="0">
                <a:solidFill>
                  <a:schemeClr val="tx1"/>
                </a:solidFill>
                <a:latin typeface="Arial Nova Light" panose="020B0304020202020204" pitchFamily="34" charset="0"/>
              </a:rPr>
              <a:t>Tekstfargen i NHOs presentasjoner  er blå, sort og hvit – følg malen</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latin typeface="Arial Nova Light" panose="020B030402020202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1" i="0">
                <a:latin typeface="Arial Nova Light" panose="020B0304020202020204" pitchFamily="34" charset="0"/>
              </a:rPr>
              <a:t>Bilde</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B0304020202020204" pitchFamily="34" charset="0"/>
              </a:rPr>
              <a:t>Se at bildet er skarpt, unngå å trekke i rammene. 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B030402020202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B030402020202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B0304020202020204" pitchFamily="34" charset="0"/>
              </a:rPr>
              <a:t>Bilderettigheter: Det er ikke lov til å kopiere/bruke bilder uten å ha klarert med fotograf/eier av bildet</a:t>
            </a: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p:txBody>
      </p:sp>
      <p:sp>
        <p:nvSpPr>
          <p:cNvPr id="13" name="Text Placeholder 9">
            <a:extLst>
              <a:ext uri="{FF2B5EF4-FFF2-40B4-BE49-F238E27FC236}">
                <a16:creationId xmlns:a16="http://schemas.microsoft.com/office/drawing/2014/main" id="{B2587FC7-9DEB-6C43-A7BF-21229841DE79}"/>
              </a:ext>
            </a:extLst>
          </p:cNvPr>
          <p:cNvSpPr>
            <a:spLocks noGrp="1"/>
          </p:cNvSpPr>
          <p:nvPr>
            <p:ph type="body" sz="quarter" idx="16" hasCustomPrompt="1"/>
          </p:nvPr>
        </p:nvSpPr>
        <p:spPr>
          <a:xfrm>
            <a:off x="684313" y="1260336"/>
            <a:ext cx="1484855" cy="352211"/>
          </a:xfrm>
          <a:blipFill>
            <a:blip r:embed="rId4">
              <a:extLst>
                <a:ext uri="{96DAC541-7B7A-43D3-8B79-37D633B846F1}">
                  <asvg:svgBlip xmlns:asvg="http://schemas.microsoft.com/office/drawing/2016/SVG/main" r:embed="rId5"/>
                </a:ext>
              </a:extLst>
            </a:blip>
            <a:stretch>
              <a:fillRect/>
            </a:stretch>
          </a:blipFill>
        </p:spPr>
        <p:txBody>
          <a:bodyPr>
            <a:normAutofit/>
          </a:bodyPr>
          <a:lstStyle>
            <a:lvl1pPr marL="0" indent="0">
              <a:buNone/>
              <a:defRPr sz="150"/>
            </a:lvl1pPr>
          </a:lstStyle>
          <a:p>
            <a:pPr lvl="0"/>
            <a:r>
              <a:rPr lang="en-GB"/>
              <a:t> </a:t>
            </a:r>
          </a:p>
        </p:txBody>
      </p:sp>
      <p:sp>
        <p:nvSpPr>
          <p:cNvPr id="15" name="Plassholder for bilde 23">
            <a:extLst>
              <a:ext uri="{FF2B5EF4-FFF2-40B4-BE49-F238E27FC236}">
                <a16:creationId xmlns:a16="http://schemas.microsoft.com/office/drawing/2014/main" id="{3CE89F4C-35D7-4927-B1DD-2A8D87A563DB}"/>
              </a:ext>
            </a:extLst>
          </p:cNvPr>
          <p:cNvSpPr>
            <a:spLocks noGrp="1"/>
          </p:cNvSpPr>
          <p:nvPr>
            <p:ph type="pic" sz="quarter" idx="53"/>
          </p:nvPr>
        </p:nvSpPr>
        <p:spPr>
          <a:xfrm>
            <a:off x="5826350" y="2213373"/>
            <a:ext cx="5690630" cy="3478364"/>
          </a:xfrm>
          <a:prstGeom prst="roundRect">
            <a:avLst>
              <a:gd name="adj" fmla="val 2865"/>
            </a:avLst>
          </a:prstGeom>
          <a:solidFill>
            <a:schemeClr val="tx1">
              <a:lumMod val="10000"/>
              <a:lumOff val="90000"/>
            </a:schemeClr>
          </a:solidFill>
        </p:spPr>
        <p:txBody>
          <a:bodyPr wrap="square">
            <a:noAutofit/>
          </a:bodyPr>
          <a:lstStyle>
            <a:lvl1pPr marL="214282" marR="0" indent="-214282" algn="l" defTabSz="914248" rtl="0" eaLnBrk="1" fontAlgn="auto" latinLnBrk="0" hangingPunct="1">
              <a:lnSpc>
                <a:spcPct val="108000"/>
              </a:lnSpc>
              <a:spcBef>
                <a:spcPts val="1000"/>
              </a:spcBef>
              <a:spcAft>
                <a:spcPts val="0"/>
              </a:spcAft>
              <a:buClrTx/>
              <a:buSzTx/>
              <a:buFont typeface="Arial" panose="020B0604020202020204" pitchFamily="34" charset="0"/>
              <a:buChar char="•"/>
              <a:tabLst/>
              <a:defRPr sz="1350" b="0" i="0">
                <a:solidFill>
                  <a:schemeClr val="tx1">
                    <a:lumMod val="75000"/>
                    <a:lumOff val="25000"/>
                  </a:schemeClr>
                </a:solidFill>
                <a:latin typeface="Arial Nova Light" panose="020B0304020202020204" pitchFamily="34" charset="0"/>
              </a:defRPr>
            </a:lvl1pPr>
          </a:lstStyle>
          <a:p>
            <a:r>
              <a:rPr lang="nb-NO"/>
              <a:t>Klikk på ikonet for å legge til et bilde</a:t>
            </a:r>
          </a:p>
        </p:txBody>
      </p:sp>
      <p:sp>
        <p:nvSpPr>
          <p:cNvPr id="3" name="Date Placeholder 2">
            <a:extLst>
              <a:ext uri="{FF2B5EF4-FFF2-40B4-BE49-F238E27FC236}">
                <a16:creationId xmlns:a16="http://schemas.microsoft.com/office/drawing/2014/main" id="{FC2CB237-A640-34CB-8AAB-8CC47FE6A9DE}"/>
              </a:ext>
            </a:extLst>
          </p:cNvPr>
          <p:cNvSpPr>
            <a:spLocks noGrp="1"/>
          </p:cNvSpPr>
          <p:nvPr>
            <p:ph type="dt" sz="half" idx="54"/>
          </p:nvPr>
        </p:nvSpPr>
        <p:spPr/>
        <p:txBody>
          <a:bodyPr/>
          <a:lstStyle/>
          <a:p>
            <a:fld id="{9A2E4B5E-B919-7E49-B2D2-8EE3E6E11221}" type="datetime1">
              <a:rPr lang="nb-NO" smtClean="0"/>
              <a:t>21.05.2025</a:t>
            </a:fld>
            <a:endParaRPr lang="nb-NO"/>
          </a:p>
        </p:txBody>
      </p:sp>
      <p:sp>
        <p:nvSpPr>
          <p:cNvPr id="5" name="Footer Placeholder 4">
            <a:extLst>
              <a:ext uri="{FF2B5EF4-FFF2-40B4-BE49-F238E27FC236}">
                <a16:creationId xmlns:a16="http://schemas.microsoft.com/office/drawing/2014/main" id="{F32A43ED-4528-64A6-F961-7E47F2A190A0}"/>
              </a:ext>
            </a:extLst>
          </p:cNvPr>
          <p:cNvSpPr>
            <a:spLocks noGrp="1"/>
          </p:cNvSpPr>
          <p:nvPr>
            <p:ph type="ftr" sz="quarter" idx="55"/>
          </p:nvPr>
        </p:nvSpPr>
        <p:spPr>
          <a:xfrm>
            <a:off x="674124" y="6479747"/>
            <a:ext cx="9069001" cy="207749"/>
          </a:xfrm>
          <a:prstGeom prst="rect">
            <a:avLst/>
          </a:prstGeom>
        </p:spPr>
        <p:txBody>
          <a:bodyPr/>
          <a:lstStyle/>
          <a:p>
            <a:pPr algn="l"/>
            <a:endParaRPr lang="nb-NO"/>
          </a:p>
        </p:txBody>
      </p:sp>
    </p:spTree>
    <p:extLst>
      <p:ext uri="{BB962C8B-B14F-4D97-AF65-F5344CB8AC3E}">
        <p14:creationId xmlns:p14="http://schemas.microsoft.com/office/powerpoint/2010/main" val="1107131316"/>
      </p:ext>
    </p:extLst>
  </p:cSld>
  <p:clrMapOvr>
    <a:masterClrMapping/>
  </p:clrMapOvr>
  <p:extLst>
    <p:ext uri="{DCECCB84-F9BA-43D5-87BE-67443E8EF086}">
      <p15:sldGuideLst xmlns:p15="http://schemas.microsoft.com/office/powerpoint/2012/main">
        <p15:guide id="2" pos="421">
          <p15:clr>
            <a:srgbClr val="FBAE40"/>
          </p15:clr>
        </p15:guide>
        <p15:guide id="3" orient="horz" pos="4082">
          <p15:clr>
            <a:srgbClr val="FBAE40"/>
          </p15:clr>
        </p15:guide>
        <p15:guide id="6" orient="horz" pos="1820">
          <p15:clr>
            <a:srgbClr val="FBAE40"/>
          </p15:clr>
        </p15:guide>
        <p15:guide id="7" orient="horz" pos="1026">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Innhold/Agenda">
    <p:bg>
      <p:bgPr>
        <a:noFill/>
        <a:effectLst/>
      </p:bgPr>
    </p:bg>
    <p:spTree>
      <p:nvGrpSpPr>
        <p:cNvPr id="1" name=""/>
        <p:cNvGrpSpPr/>
        <p:nvPr/>
      </p:nvGrpSpPr>
      <p:grpSpPr>
        <a:xfrm>
          <a:off x="0" y="0"/>
          <a:ext cx="0" cy="0"/>
          <a:chOff x="0" y="0"/>
          <a:chExt cx="0" cy="0"/>
        </a:xfrm>
      </p:grpSpPr>
      <p:pic>
        <p:nvPicPr>
          <p:cNvPr id="42" name="Grafikk 41">
            <a:extLst>
              <a:ext uri="{FF2B5EF4-FFF2-40B4-BE49-F238E27FC236}">
                <a16:creationId xmlns:a16="http://schemas.microsoft.com/office/drawing/2014/main" id="{F14AC39D-9E69-0C48-B15A-273B678A9567}"/>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391" r="42148" b="7164"/>
          <a:stretch/>
        </p:blipFill>
        <p:spPr>
          <a:xfrm>
            <a:off x="7365910" y="0"/>
            <a:ext cx="4826091" cy="6858000"/>
          </a:xfrm>
          <a:prstGeom prst="rect">
            <a:avLst/>
          </a:prstGeom>
        </p:spPr>
      </p:pic>
      <p:sp>
        <p:nvSpPr>
          <p:cNvPr id="22" name="Plassholder for tekst 7">
            <a:extLst>
              <a:ext uri="{FF2B5EF4-FFF2-40B4-BE49-F238E27FC236}">
                <a16:creationId xmlns:a16="http://schemas.microsoft.com/office/drawing/2014/main" id="{2E7F2493-F91E-6E42-8078-526C73DDAE60}"/>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2" name="Date Placeholder 1">
            <a:extLst>
              <a:ext uri="{FF2B5EF4-FFF2-40B4-BE49-F238E27FC236}">
                <a16:creationId xmlns:a16="http://schemas.microsoft.com/office/drawing/2014/main" id="{9A4791E4-AC5C-7E3A-98E8-5214390CA122}"/>
              </a:ext>
            </a:extLst>
          </p:cNvPr>
          <p:cNvSpPr>
            <a:spLocks noGrp="1"/>
          </p:cNvSpPr>
          <p:nvPr>
            <p:ph type="dt" sz="half" idx="35"/>
          </p:nvPr>
        </p:nvSpPr>
        <p:spPr/>
        <p:txBody>
          <a:bodyPr/>
          <a:lstStyle/>
          <a:p>
            <a:fld id="{82BF932E-36EF-3E4B-9B85-6C02528E9D5B}" type="datetime1">
              <a:rPr lang="nb-NO" smtClean="0"/>
              <a:t>21.05.2025</a:t>
            </a:fld>
            <a:endParaRPr lang="nb-NO"/>
          </a:p>
        </p:txBody>
      </p:sp>
      <p:sp>
        <p:nvSpPr>
          <p:cNvPr id="5" name="Footer Placeholder 4">
            <a:extLst>
              <a:ext uri="{FF2B5EF4-FFF2-40B4-BE49-F238E27FC236}">
                <a16:creationId xmlns:a16="http://schemas.microsoft.com/office/drawing/2014/main" id="{E346FB72-E20D-2AE0-2F01-E258844AFF22}"/>
              </a:ext>
            </a:extLst>
          </p:cNvPr>
          <p:cNvSpPr>
            <a:spLocks noGrp="1"/>
          </p:cNvSpPr>
          <p:nvPr>
            <p:ph type="ftr" sz="quarter" idx="36"/>
          </p:nvPr>
        </p:nvSpPr>
        <p:spPr>
          <a:xfrm>
            <a:off x="674124" y="6479747"/>
            <a:ext cx="9069001" cy="207749"/>
          </a:xfrm>
          <a:prstGeom prst="rect">
            <a:avLst/>
          </a:prstGeom>
        </p:spPr>
        <p:txBody>
          <a:bodyPr/>
          <a:lstStyle/>
          <a:p>
            <a:pPr algn="l"/>
            <a:endParaRPr lang="nb-NO"/>
          </a:p>
        </p:txBody>
      </p:sp>
      <p:sp>
        <p:nvSpPr>
          <p:cNvPr id="21" name="Rektangel 20">
            <a:extLst>
              <a:ext uri="{FF2B5EF4-FFF2-40B4-BE49-F238E27FC236}">
                <a16:creationId xmlns:a16="http://schemas.microsoft.com/office/drawing/2014/main" id="{6782CFA4-7001-4710-83D6-FC0CF8A9D500}"/>
              </a:ext>
            </a:extLst>
          </p:cNvPr>
          <p:cNvSpPr/>
          <p:nvPr userDrawn="1"/>
        </p:nvSpPr>
        <p:spPr>
          <a:xfrm>
            <a:off x="12406951" y="21773"/>
            <a:ext cx="4248192" cy="3118482"/>
          </a:xfrm>
          <a:prstGeom prst="rect">
            <a:avLst/>
          </a:prstGeom>
        </p:spPr>
        <p:txBody>
          <a:bodyPr wrap="square" anchor="t">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Tittel og agenda med tall</a:t>
            </a: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Fyll inn tall i sirklene. Klikk bort sirklene om disse ikke skal brukes </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p:txBody>
      </p:sp>
      <p:sp>
        <p:nvSpPr>
          <p:cNvPr id="15" name="Plassholder for tekst 4">
            <a:extLst>
              <a:ext uri="{FF2B5EF4-FFF2-40B4-BE49-F238E27FC236}">
                <a16:creationId xmlns:a16="http://schemas.microsoft.com/office/drawing/2014/main" id="{E384B486-8DC6-7F12-3FFE-F8D790CBA364}"/>
              </a:ext>
            </a:extLst>
          </p:cNvPr>
          <p:cNvSpPr>
            <a:spLocks noGrp="1"/>
          </p:cNvSpPr>
          <p:nvPr>
            <p:ph type="body" sz="quarter" idx="29" hasCustomPrompt="1"/>
          </p:nvPr>
        </p:nvSpPr>
        <p:spPr>
          <a:xfrm>
            <a:off x="1433943" y="2430463"/>
            <a:ext cx="5273240" cy="3843069"/>
          </a:xfrm>
          <a:prstGeom prst="rect">
            <a:avLst/>
          </a:prstGeom>
        </p:spPr>
        <p:txBody>
          <a:bodyPr lIns="0" tIns="0" rIns="0" bIns="0" anchor="t">
            <a:noAutofit/>
          </a:bodyPr>
          <a:lstStyle>
            <a:lvl1pPr marL="285750" indent="-285750" algn="l">
              <a:lnSpc>
                <a:spcPct val="100000"/>
              </a:lnSpc>
              <a:spcBef>
                <a:spcPts val="0"/>
              </a:spcBef>
              <a:spcAft>
                <a:spcPts val="0"/>
              </a:spcAft>
              <a:buClrTx/>
              <a:buSzPct val="120000"/>
              <a:buFont typeface="Arial" panose="020B0604020202020204" pitchFamily="34" charset="0"/>
              <a:buChar char="•"/>
              <a:defRPr sz="1800" b="0" i="0" u="none" cap="none">
                <a:solidFill>
                  <a:schemeClr val="tx2"/>
                </a:solidFill>
                <a:latin typeface="+mn-lt"/>
              </a:defRPr>
            </a:lvl1pPr>
          </a:lstStyle>
          <a:p>
            <a:pPr lvl="0"/>
            <a:r>
              <a:rPr lang="nb-NO"/>
              <a:t>Klikk for å skrive tekst i malen</a:t>
            </a:r>
          </a:p>
        </p:txBody>
      </p:sp>
      <p:sp>
        <p:nvSpPr>
          <p:cNvPr id="17" name="Tittel 1">
            <a:extLst>
              <a:ext uri="{FF2B5EF4-FFF2-40B4-BE49-F238E27FC236}">
                <a16:creationId xmlns:a16="http://schemas.microsoft.com/office/drawing/2014/main" id="{70E026B9-0EF6-EECA-1E4B-325A6EC0BAC7}"/>
              </a:ext>
            </a:extLst>
          </p:cNvPr>
          <p:cNvSpPr>
            <a:spLocks noGrp="1"/>
          </p:cNvSpPr>
          <p:nvPr>
            <p:ph type="title" hasCustomPrompt="1"/>
          </p:nvPr>
        </p:nvSpPr>
        <p:spPr>
          <a:xfrm>
            <a:off x="1441201" y="1536744"/>
            <a:ext cx="6028656" cy="438581"/>
          </a:xfrm>
        </p:spPr>
        <p:txBody>
          <a:bodyPr wrap="square" lIns="0" tIns="0" rIns="0" bIns="0" anchor="t">
            <a:noAutofit/>
          </a:bodyPr>
          <a:lstStyle>
            <a:lvl1pPr>
              <a:lnSpc>
                <a:spcPct val="100000"/>
              </a:lnSpc>
              <a:defRPr sz="2800">
                <a:solidFill>
                  <a:schemeClr val="tx2"/>
                </a:solidFill>
              </a:defRPr>
            </a:lvl1pPr>
          </a:lstStyle>
          <a:p>
            <a:r>
              <a:rPr lang="nb-NO"/>
              <a:t>Innhold/Agenda</a:t>
            </a:r>
          </a:p>
        </p:txBody>
      </p:sp>
    </p:spTree>
    <p:extLst>
      <p:ext uri="{BB962C8B-B14F-4D97-AF65-F5344CB8AC3E}">
        <p14:creationId xmlns:p14="http://schemas.microsoft.com/office/powerpoint/2010/main" val="3716607003"/>
      </p:ext>
    </p:extLst>
  </p:cSld>
  <p:clrMapOvr>
    <a:masterClrMapping/>
  </p:clrMapOvr>
  <p:extLst>
    <p:ext uri="{DCECCB84-F9BA-43D5-87BE-67443E8EF086}">
      <p15:sldGuideLst xmlns:p15="http://schemas.microsoft.com/office/powerpoint/2012/main">
        <p15:guide id="1" pos="898">
          <p15:clr>
            <a:srgbClr val="FBAE40"/>
          </p15:clr>
        </p15:guide>
        <p15:guide id="2" orient="horz" pos="1531">
          <p15:clr>
            <a:srgbClr val="FBAE40"/>
          </p15:clr>
        </p15:guide>
        <p15:guide id="3" orient="horz" pos="2041">
          <p15:clr>
            <a:srgbClr val="FBAE40"/>
          </p15:clr>
        </p15:guide>
        <p15:guide id="4" orient="horz" pos="2552">
          <p15:clr>
            <a:srgbClr val="FBAE40"/>
          </p15:clr>
        </p15:guide>
        <p15:guide id="5" orient="horz" pos="3572">
          <p15:clr>
            <a:srgbClr val="FBAE40"/>
          </p15:clr>
        </p15:guide>
        <p15:guide id="6" orient="horz" pos="3062">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Innhold Agenda">
    <p:bg>
      <p:bgPr>
        <a:no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04D58595-D507-46BE-9A68-223EDA6B1931}"/>
              </a:ext>
            </a:extLst>
          </p:cNvPr>
          <p:cNvSpPr>
            <a:spLocks noGrp="1"/>
          </p:cNvSpPr>
          <p:nvPr>
            <p:ph type="dt" sz="half" idx="10"/>
          </p:nvPr>
        </p:nvSpPr>
        <p:spPr/>
        <p:txBody>
          <a:bodyPr lIns="0" tIns="0" rIns="0" bIns="0"/>
          <a:lstStyle/>
          <a:p>
            <a:fld id="{3EC46F18-9725-C54A-8A2D-3E00CFD5432A}" type="datetime1">
              <a:rPr lang="nb-NO" smtClean="0"/>
              <a:t>21.05.2025</a:t>
            </a:fld>
            <a:endParaRPr lang="nb-NO"/>
          </a:p>
        </p:txBody>
      </p:sp>
      <p:sp>
        <p:nvSpPr>
          <p:cNvPr id="7" name="Picture Placeholder 6">
            <a:extLst>
              <a:ext uri="{FF2B5EF4-FFF2-40B4-BE49-F238E27FC236}">
                <a16:creationId xmlns:a16="http://schemas.microsoft.com/office/drawing/2014/main" id="{7C1671B6-BC5F-9171-6E3F-41E49FF199DE}"/>
              </a:ext>
            </a:extLst>
          </p:cNvPr>
          <p:cNvSpPr>
            <a:spLocks noGrp="1"/>
          </p:cNvSpPr>
          <p:nvPr>
            <p:ph type="pic" sz="quarter" idx="28"/>
          </p:nvPr>
        </p:nvSpPr>
        <p:spPr>
          <a:xfrm>
            <a:off x="8001000" y="0"/>
            <a:ext cx="4191000" cy="6858000"/>
          </a:xfrm>
          <a:solidFill>
            <a:schemeClr val="bg1">
              <a:lumMod val="95000"/>
            </a:schemeClr>
          </a:solidFill>
        </p:spPr>
        <p:txBody>
          <a:bodyPr/>
          <a:lstStyle>
            <a:lvl1pPr marL="0" indent="0">
              <a:buNone/>
              <a:defRPr sz="1350">
                <a:solidFill>
                  <a:schemeClr val="tx1"/>
                </a:solidFill>
                <a:latin typeface="Arial Nova Light" panose="020B0304020202020204" pitchFamily="34" charset="0"/>
              </a:defRPr>
            </a:lvl1pPr>
          </a:lstStyle>
          <a:p>
            <a:r>
              <a:rPr lang="nb-NO" sz="1350"/>
              <a:t>Klikk på ikonet for å legge til et bilde</a:t>
            </a:r>
            <a:endParaRPr lang="nb-NO"/>
          </a:p>
        </p:txBody>
      </p:sp>
      <p:sp>
        <p:nvSpPr>
          <p:cNvPr id="17" name="Plassholder for tekst 7">
            <a:extLst>
              <a:ext uri="{FF2B5EF4-FFF2-40B4-BE49-F238E27FC236}">
                <a16:creationId xmlns:a16="http://schemas.microsoft.com/office/drawing/2014/main" id="{7A29B79D-F676-79F4-8169-32152D1AC74B}"/>
              </a:ext>
            </a:extLst>
          </p:cNvPr>
          <p:cNvSpPr>
            <a:spLocks noGrp="1"/>
          </p:cNvSpPr>
          <p:nvPr>
            <p:ph type="body" sz="quarter" idx="14" hasCustomPrompt="1"/>
          </p:nvPr>
        </p:nvSpPr>
        <p:spPr>
          <a:xfrm>
            <a:off x="678697" y="307552"/>
            <a:ext cx="5957200" cy="207413"/>
          </a:xfrm>
        </p:spPr>
        <p:txBody>
          <a:bodyPr>
            <a:noAutofit/>
          </a:bodyPr>
          <a:lstStyle>
            <a:lvl1pPr marL="0" indent="0">
              <a:buNone/>
              <a:defRPr sz="1350" b="0">
                <a:solidFill>
                  <a:srgbClr val="878787"/>
                </a:solidFill>
              </a:defRPr>
            </a:lvl1pPr>
          </a:lstStyle>
          <a:p>
            <a:pPr lvl="0"/>
            <a:r>
              <a:rPr lang="nb-NO"/>
              <a:t>Emne</a:t>
            </a:r>
          </a:p>
        </p:txBody>
      </p:sp>
      <p:sp>
        <p:nvSpPr>
          <p:cNvPr id="26" name="Footer Placeholder 2">
            <a:extLst>
              <a:ext uri="{FF2B5EF4-FFF2-40B4-BE49-F238E27FC236}">
                <a16:creationId xmlns:a16="http://schemas.microsoft.com/office/drawing/2014/main" id="{FF5316BF-5CD1-8EBB-97EA-405C99020373}"/>
              </a:ext>
            </a:extLst>
          </p:cNvPr>
          <p:cNvSpPr>
            <a:spLocks noGrp="1"/>
          </p:cNvSpPr>
          <p:nvPr>
            <p:ph type="ftr" sz="quarter" idx="24"/>
          </p:nvPr>
        </p:nvSpPr>
        <p:spPr>
          <a:xfrm>
            <a:off x="674123" y="6479747"/>
            <a:ext cx="5961772" cy="207749"/>
          </a:xfrm>
          <a:prstGeom prst="rect">
            <a:avLst/>
          </a:prstGeom>
        </p:spPr>
        <p:txBody>
          <a:bodyPr/>
          <a:lstStyle/>
          <a:p>
            <a:pPr algn="l"/>
            <a:endParaRPr lang="nb-NO"/>
          </a:p>
        </p:txBody>
      </p:sp>
      <p:pic>
        <p:nvPicPr>
          <p:cNvPr id="15" name="logo_hvit" hidden="1">
            <a:extLst>
              <a:ext uri="{FF2B5EF4-FFF2-40B4-BE49-F238E27FC236}">
                <a16:creationId xmlns:a16="http://schemas.microsoft.com/office/drawing/2014/main" id="{9F7721DE-9A06-CA51-C1B5-FF833ABFF17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82379" y="295769"/>
            <a:ext cx="869322" cy="205912"/>
          </a:xfrm>
          <a:prstGeom prst="rect">
            <a:avLst/>
          </a:prstGeom>
        </p:spPr>
      </p:pic>
      <p:pic>
        <p:nvPicPr>
          <p:cNvPr id="19" name="logo_blaa" descr="Shape&#10;&#10;Description automatically generated with medium confidence" hidden="1">
            <a:extLst>
              <a:ext uri="{FF2B5EF4-FFF2-40B4-BE49-F238E27FC236}">
                <a16:creationId xmlns:a16="http://schemas.microsoft.com/office/drawing/2014/main" id="{DF58CE79-95DF-D961-D3AB-D3EF45C7425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82380" y="295770"/>
            <a:ext cx="862385" cy="205912"/>
          </a:xfrm>
          <a:prstGeom prst="rect">
            <a:avLst/>
          </a:prstGeom>
        </p:spPr>
      </p:pic>
      <p:sp>
        <p:nvSpPr>
          <p:cNvPr id="20" name="Text Placeholder 5">
            <a:extLst>
              <a:ext uri="{FF2B5EF4-FFF2-40B4-BE49-F238E27FC236}">
                <a16:creationId xmlns:a16="http://schemas.microsoft.com/office/drawing/2014/main" id="{BF32E272-EDD6-DE1D-3B7D-DA14C1EC4F50}"/>
              </a:ext>
            </a:extLst>
          </p:cNvPr>
          <p:cNvSpPr>
            <a:spLocks noGrp="1"/>
          </p:cNvSpPr>
          <p:nvPr>
            <p:ph type="body" sz="quarter" idx="32" hasCustomPrompt="1"/>
          </p:nvPr>
        </p:nvSpPr>
        <p:spPr>
          <a:xfrm>
            <a:off x="10982380" y="295770"/>
            <a:ext cx="868085" cy="205912"/>
          </a:xfrm>
          <a:blipFill>
            <a:blip r:embed="rId5"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a:t> </a:t>
            </a:r>
            <a:endParaRPr lang="nb-NO"/>
          </a:p>
        </p:txBody>
      </p:sp>
      <p:sp>
        <p:nvSpPr>
          <p:cNvPr id="18" name="Rektangel 17">
            <a:extLst>
              <a:ext uri="{FF2B5EF4-FFF2-40B4-BE49-F238E27FC236}">
                <a16:creationId xmlns:a16="http://schemas.microsoft.com/office/drawing/2014/main" id="{69CCC837-54B2-54D7-F944-F53D90EB05DB}"/>
              </a:ext>
            </a:extLst>
          </p:cNvPr>
          <p:cNvSpPr/>
          <p:nvPr userDrawn="1"/>
        </p:nvSpPr>
        <p:spPr>
          <a:xfrm>
            <a:off x="12406951" y="21773"/>
            <a:ext cx="4248192" cy="5775620"/>
          </a:xfrm>
          <a:prstGeom prst="rect">
            <a:avLst/>
          </a:prstGeom>
        </p:spPr>
        <p:txBody>
          <a:bodyPr wrap="square" anchor="t">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Innhold/Agenda og bilde eller farget felt</a:t>
            </a: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Bilde</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Velg heldekkende bilde via «Sett inn» -&gt; «Bilde»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Se at bildet er skarpt, unngå å trekke i rammene. 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Bilderettigheter: Det er ikke lov til å kopiere/bruke bilder uten å ha klarert med fotograf/eier av bildet</a:t>
            </a: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Logo</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Bruk logovelgeren for å sette rett logo på bildet. Sort på lyst bilde og hvit for mørkt bilde</a:t>
            </a: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p:txBody>
      </p:sp>
      <p:sp>
        <p:nvSpPr>
          <p:cNvPr id="25" name="Slide Number Placeholder 6">
            <a:extLst>
              <a:ext uri="{FF2B5EF4-FFF2-40B4-BE49-F238E27FC236}">
                <a16:creationId xmlns:a16="http://schemas.microsoft.com/office/drawing/2014/main" id="{4D16BB39-3AA2-4F9F-B7B7-0D0746A8C3A1}"/>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
        <p:nvSpPr>
          <p:cNvPr id="5" name="Plassholder for tekst 4">
            <a:extLst>
              <a:ext uri="{FF2B5EF4-FFF2-40B4-BE49-F238E27FC236}">
                <a16:creationId xmlns:a16="http://schemas.microsoft.com/office/drawing/2014/main" id="{DB2EEDA6-CA05-34BA-BCA5-090FB14CD248}"/>
              </a:ext>
            </a:extLst>
          </p:cNvPr>
          <p:cNvSpPr>
            <a:spLocks noGrp="1"/>
          </p:cNvSpPr>
          <p:nvPr>
            <p:ph type="body" sz="quarter" idx="29" hasCustomPrompt="1"/>
          </p:nvPr>
        </p:nvSpPr>
        <p:spPr>
          <a:xfrm>
            <a:off x="1433943" y="2430463"/>
            <a:ext cx="5273240" cy="3843069"/>
          </a:xfrm>
          <a:prstGeom prst="rect">
            <a:avLst/>
          </a:prstGeom>
        </p:spPr>
        <p:txBody>
          <a:bodyPr lIns="0" tIns="0" rIns="0" bIns="0" anchor="t">
            <a:noAutofit/>
          </a:bodyPr>
          <a:lstStyle>
            <a:lvl1pPr marL="285750" indent="-285750" algn="l">
              <a:lnSpc>
                <a:spcPct val="100000"/>
              </a:lnSpc>
              <a:spcBef>
                <a:spcPts val="0"/>
              </a:spcBef>
              <a:spcAft>
                <a:spcPts val="0"/>
              </a:spcAft>
              <a:buClrTx/>
              <a:buSzPct val="120000"/>
              <a:buFont typeface="Arial" panose="020B0604020202020204" pitchFamily="34" charset="0"/>
              <a:buChar char="•"/>
              <a:defRPr sz="1800" b="0" i="0" u="none" cap="none">
                <a:solidFill>
                  <a:schemeClr val="tx2"/>
                </a:solidFill>
                <a:latin typeface="+mn-lt"/>
              </a:defRPr>
            </a:lvl1pPr>
          </a:lstStyle>
          <a:p>
            <a:pPr lvl="0"/>
            <a:r>
              <a:rPr lang="nb-NO"/>
              <a:t>Klikk for å skrive tekst i malen</a:t>
            </a:r>
          </a:p>
        </p:txBody>
      </p:sp>
      <p:sp>
        <p:nvSpPr>
          <p:cNvPr id="6" name="Tittel 1">
            <a:extLst>
              <a:ext uri="{FF2B5EF4-FFF2-40B4-BE49-F238E27FC236}">
                <a16:creationId xmlns:a16="http://schemas.microsoft.com/office/drawing/2014/main" id="{41F9335C-EBE4-9742-DD68-BA341260D15B}"/>
              </a:ext>
            </a:extLst>
          </p:cNvPr>
          <p:cNvSpPr>
            <a:spLocks noGrp="1"/>
          </p:cNvSpPr>
          <p:nvPr>
            <p:ph type="title" hasCustomPrompt="1"/>
          </p:nvPr>
        </p:nvSpPr>
        <p:spPr>
          <a:xfrm>
            <a:off x="1441201" y="1536744"/>
            <a:ext cx="6028656" cy="438581"/>
          </a:xfrm>
        </p:spPr>
        <p:txBody>
          <a:bodyPr wrap="square" lIns="0" tIns="0" rIns="0" bIns="0" anchor="t">
            <a:noAutofit/>
          </a:bodyPr>
          <a:lstStyle>
            <a:lvl1pPr>
              <a:lnSpc>
                <a:spcPct val="100000"/>
              </a:lnSpc>
              <a:defRPr sz="2800">
                <a:solidFill>
                  <a:schemeClr val="tx2"/>
                </a:solidFill>
              </a:defRPr>
            </a:lvl1pPr>
          </a:lstStyle>
          <a:p>
            <a:r>
              <a:rPr lang="nb-NO"/>
              <a:t>Innhold/Agenda</a:t>
            </a:r>
          </a:p>
        </p:txBody>
      </p:sp>
    </p:spTree>
    <p:extLst>
      <p:ext uri="{BB962C8B-B14F-4D97-AF65-F5344CB8AC3E}">
        <p14:creationId xmlns:p14="http://schemas.microsoft.com/office/powerpoint/2010/main" val="326897768"/>
      </p:ext>
    </p:extLst>
  </p:cSld>
  <p:clrMapOvr>
    <a:masterClrMapping/>
  </p:clrMapOvr>
  <p:extLst>
    <p:ext uri="{DCECCB84-F9BA-43D5-87BE-67443E8EF086}">
      <p15:sldGuideLst xmlns:p15="http://schemas.microsoft.com/office/powerpoint/2012/main">
        <p15:guide id="2" pos="5042">
          <p15:clr>
            <a:srgbClr val="FBAE40"/>
          </p15:clr>
        </p15:guide>
        <p15:guide id="3" orient="horz" pos="1389">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Innhold med nummerering">
    <p:bg>
      <p:bgPr>
        <a:noFill/>
        <a:effectLst/>
      </p:bgPr>
    </p:bg>
    <p:spTree>
      <p:nvGrpSpPr>
        <p:cNvPr id="1" name=""/>
        <p:cNvGrpSpPr/>
        <p:nvPr/>
      </p:nvGrpSpPr>
      <p:grpSpPr>
        <a:xfrm>
          <a:off x="0" y="0"/>
          <a:ext cx="0" cy="0"/>
          <a:chOff x="0" y="0"/>
          <a:chExt cx="0" cy="0"/>
        </a:xfrm>
      </p:grpSpPr>
      <p:pic>
        <p:nvPicPr>
          <p:cNvPr id="42" name="Grafikk 41">
            <a:extLst>
              <a:ext uri="{FF2B5EF4-FFF2-40B4-BE49-F238E27FC236}">
                <a16:creationId xmlns:a16="http://schemas.microsoft.com/office/drawing/2014/main" id="{F14AC39D-9E69-0C48-B15A-273B678A9567}"/>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391" r="42148" b="7164"/>
          <a:stretch/>
        </p:blipFill>
        <p:spPr>
          <a:xfrm>
            <a:off x="7365910" y="0"/>
            <a:ext cx="4826091" cy="6858000"/>
          </a:xfrm>
          <a:prstGeom prst="rect">
            <a:avLst/>
          </a:prstGeom>
        </p:spPr>
      </p:pic>
      <p:sp>
        <p:nvSpPr>
          <p:cNvPr id="22" name="Plassholder for tekst 7">
            <a:extLst>
              <a:ext uri="{FF2B5EF4-FFF2-40B4-BE49-F238E27FC236}">
                <a16:creationId xmlns:a16="http://schemas.microsoft.com/office/drawing/2014/main" id="{2E7F2493-F91E-6E42-8078-526C73DDAE60}"/>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2" name="Date Placeholder 1">
            <a:extLst>
              <a:ext uri="{FF2B5EF4-FFF2-40B4-BE49-F238E27FC236}">
                <a16:creationId xmlns:a16="http://schemas.microsoft.com/office/drawing/2014/main" id="{9A4791E4-AC5C-7E3A-98E8-5214390CA122}"/>
              </a:ext>
            </a:extLst>
          </p:cNvPr>
          <p:cNvSpPr>
            <a:spLocks noGrp="1"/>
          </p:cNvSpPr>
          <p:nvPr>
            <p:ph type="dt" sz="half" idx="35"/>
          </p:nvPr>
        </p:nvSpPr>
        <p:spPr/>
        <p:txBody>
          <a:bodyPr/>
          <a:lstStyle/>
          <a:p>
            <a:fld id="{82BF932E-36EF-3E4B-9B85-6C02528E9D5B}" type="datetime1">
              <a:rPr lang="nb-NO" smtClean="0"/>
              <a:t>21.05.2025</a:t>
            </a:fld>
            <a:endParaRPr lang="nb-NO"/>
          </a:p>
        </p:txBody>
      </p:sp>
      <p:sp>
        <p:nvSpPr>
          <p:cNvPr id="5" name="Footer Placeholder 4">
            <a:extLst>
              <a:ext uri="{FF2B5EF4-FFF2-40B4-BE49-F238E27FC236}">
                <a16:creationId xmlns:a16="http://schemas.microsoft.com/office/drawing/2014/main" id="{E346FB72-E20D-2AE0-2F01-E258844AFF22}"/>
              </a:ext>
            </a:extLst>
          </p:cNvPr>
          <p:cNvSpPr>
            <a:spLocks noGrp="1"/>
          </p:cNvSpPr>
          <p:nvPr>
            <p:ph type="ftr" sz="quarter" idx="36"/>
          </p:nvPr>
        </p:nvSpPr>
        <p:spPr>
          <a:xfrm>
            <a:off x="674124" y="6479747"/>
            <a:ext cx="9069001" cy="207749"/>
          </a:xfrm>
          <a:prstGeom prst="rect">
            <a:avLst/>
          </a:prstGeom>
        </p:spPr>
        <p:txBody>
          <a:bodyPr/>
          <a:lstStyle/>
          <a:p>
            <a:pPr algn="l"/>
            <a:endParaRPr lang="nb-NO"/>
          </a:p>
        </p:txBody>
      </p:sp>
      <p:sp>
        <p:nvSpPr>
          <p:cNvPr id="21" name="Rektangel 20">
            <a:extLst>
              <a:ext uri="{FF2B5EF4-FFF2-40B4-BE49-F238E27FC236}">
                <a16:creationId xmlns:a16="http://schemas.microsoft.com/office/drawing/2014/main" id="{6782CFA4-7001-4710-83D6-FC0CF8A9D500}"/>
              </a:ext>
            </a:extLst>
          </p:cNvPr>
          <p:cNvSpPr/>
          <p:nvPr userDrawn="1"/>
        </p:nvSpPr>
        <p:spPr>
          <a:xfrm>
            <a:off x="12406951" y="21773"/>
            <a:ext cx="4248192" cy="3118482"/>
          </a:xfrm>
          <a:prstGeom prst="rect">
            <a:avLst/>
          </a:prstGeom>
        </p:spPr>
        <p:txBody>
          <a:bodyPr wrap="square" anchor="t">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Tittel og agenda med tall</a:t>
            </a: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Fyll inn tall i sirklene. Klikk bort sirklene om disse ikke skal brukes </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p:txBody>
      </p:sp>
      <p:sp>
        <p:nvSpPr>
          <p:cNvPr id="3" name="Plassholder for tekst 6">
            <a:extLst>
              <a:ext uri="{FF2B5EF4-FFF2-40B4-BE49-F238E27FC236}">
                <a16:creationId xmlns:a16="http://schemas.microsoft.com/office/drawing/2014/main" id="{8E9C09F2-08B4-609A-9FCE-75BB49DAFCD4}"/>
              </a:ext>
            </a:extLst>
          </p:cNvPr>
          <p:cNvSpPr>
            <a:spLocks noGrp="1"/>
          </p:cNvSpPr>
          <p:nvPr>
            <p:ph type="body" sz="quarter" idx="13" hasCustomPrompt="1"/>
          </p:nvPr>
        </p:nvSpPr>
        <p:spPr>
          <a:xfrm>
            <a:off x="956397" y="2190956"/>
            <a:ext cx="469178" cy="469224"/>
          </a:xfrm>
          <a:prstGeom prst="ellipse">
            <a:avLst/>
          </a:prstGeom>
          <a:solidFill>
            <a:schemeClr val="tx1">
              <a:lumMod val="10000"/>
              <a:lumOff val="90000"/>
            </a:schemeClr>
          </a:solidFill>
          <a:ln w="0">
            <a:solidFill>
              <a:schemeClr val="tx1">
                <a:lumMod val="10000"/>
                <a:lumOff val="90000"/>
              </a:schemeClr>
            </a:solidFill>
          </a:ln>
        </p:spPr>
        <p:txBody>
          <a:bodyPr>
            <a:noAutofit/>
          </a:bodyPr>
          <a:lstStyle>
            <a:lvl1pPr marL="0" indent="0" algn="ctr">
              <a:buNone/>
              <a:defRPr sz="2100">
                <a:solidFill>
                  <a:schemeClr val="tx2"/>
                </a:solidFill>
              </a:defRPr>
            </a:lvl1pPr>
          </a:lstStyle>
          <a:p>
            <a:pPr lvl="0"/>
            <a:r>
              <a:rPr lang="en-US"/>
              <a:t>0</a:t>
            </a:r>
            <a:endParaRPr lang="nb-NO"/>
          </a:p>
        </p:txBody>
      </p:sp>
      <p:sp>
        <p:nvSpPr>
          <p:cNvPr id="4" name="Plassholder for tekst 6">
            <a:extLst>
              <a:ext uri="{FF2B5EF4-FFF2-40B4-BE49-F238E27FC236}">
                <a16:creationId xmlns:a16="http://schemas.microsoft.com/office/drawing/2014/main" id="{0619D4D6-B9DF-2316-AB3C-3606ED1C56A4}"/>
              </a:ext>
            </a:extLst>
          </p:cNvPr>
          <p:cNvSpPr>
            <a:spLocks noGrp="1"/>
          </p:cNvSpPr>
          <p:nvPr>
            <p:ph type="body" sz="quarter" idx="15" hasCustomPrompt="1"/>
          </p:nvPr>
        </p:nvSpPr>
        <p:spPr>
          <a:xfrm>
            <a:off x="956397" y="2997104"/>
            <a:ext cx="469178" cy="469224"/>
          </a:xfrm>
          <a:prstGeom prst="ellipse">
            <a:avLst/>
          </a:prstGeom>
          <a:solidFill>
            <a:schemeClr val="tx1">
              <a:lumMod val="10000"/>
              <a:lumOff val="90000"/>
            </a:schemeClr>
          </a:solidFill>
          <a:ln w="0">
            <a:solidFill>
              <a:schemeClr val="tx1">
                <a:lumMod val="10000"/>
                <a:lumOff val="90000"/>
              </a:schemeClr>
            </a:solidFill>
          </a:ln>
        </p:spPr>
        <p:txBody>
          <a:bodyPr>
            <a:noAutofit/>
          </a:bodyPr>
          <a:lstStyle>
            <a:lvl1pPr marL="0" indent="0" algn="ctr">
              <a:buNone/>
              <a:defRPr sz="2100">
                <a:solidFill>
                  <a:schemeClr val="tx2"/>
                </a:solidFill>
              </a:defRPr>
            </a:lvl1pPr>
          </a:lstStyle>
          <a:p>
            <a:pPr lvl="0"/>
            <a:r>
              <a:rPr lang="en-US"/>
              <a:t>0</a:t>
            </a:r>
            <a:endParaRPr lang="nb-NO"/>
          </a:p>
        </p:txBody>
      </p:sp>
      <p:sp>
        <p:nvSpPr>
          <p:cNvPr id="6" name="Plassholder for tekst 6">
            <a:extLst>
              <a:ext uri="{FF2B5EF4-FFF2-40B4-BE49-F238E27FC236}">
                <a16:creationId xmlns:a16="http://schemas.microsoft.com/office/drawing/2014/main" id="{45DEEB92-906B-EBE6-1B65-F5B81F4323D0}"/>
              </a:ext>
            </a:extLst>
          </p:cNvPr>
          <p:cNvSpPr>
            <a:spLocks noGrp="1"/>
          </p:cNvSpPr>
          <p:nvPr>
            <p:ph type="body" sz="quarter" idx="17" hasCustomPrompt="1"/>
          </p:nvPr>
        </p:nvSpPr>
        <p:spPr>
          <a:xfrm>
            <a:off x="956397" y="3809486"/>
            <a:ext cx="469178" cy="469224"/>
          </a:xfrm>
          <a:prstGeom prst="ellipse">
            <a:avLst/>
          </a:prstGeom>
          <a:solidFill>
            <a:schemeClr val="tx1">
              <a:lumMod val="10000"/>
              <a:lumOff val="90000"/>
            </a:schemeClr>
          </a:solidFill>
          <a:ln w="0">
            <a:solidFill>
              <a:schemeClr val="tx1">
                <a:lumMod val="10000"/>
                <a:lumOff val="90000"/>
              </a:schemeClr>
            </a:solidFill>
          </a:ln>
        </p:spPr>
        <p:txBody>
          <a:bodyPr>
            <a:noAutofit/>
          </a:bodyPr>
          <a:lstStyle>
            <a:lvl1pPr marL="0" indent="0" algn="ctr">
              <a:buNone/>
              <a:defRPr sz="2100">
                <a:solidFill>
                  <a:schemeClr val="tx2"/>
                </a:solidFill>
              </a:defRPr>
            </a:lvl1pPr>
          </a:lstStyle>
          <a:p>
            <a:pPr lvl="0"/>
            <a:r>
              <a:rPr lang="en-US"/>
              <a:t>0</a:t>
            </a:r>
            <a:endParaRPr lang="nb-NO"/>
          </a:p>
        </p:txBody>
      </p:sp>
      <p:sp>
        <p:nvSpPr>
          <p:cNvPr id="7" name="Plassholder for tekst 6">
            <a:extLst>
              <a:ext uri="{FF2B5EF4-FFF2-40B4-BE49-F238E27FC236}">
                <a16:creationId xmlns:a16="http://schemas.microsoft.com/office/drawing/2014/main" id="{06F8AE2F-A8A8-391B-B3B0-4DF66042EBA4}"/>
              </a:ext>
            </a:extLst>
          </p:cNvPr>
          <p:cNvSpPr>
            <a:spLocks noGrp="1"/>
          </p:cNvSpPr>
          <p:nvPr>
            <p:ph type="body" sz="quarter" idx="19" hasCustomPrompt="1"/>
          </p:nvPr>
        </p:nvSpPr>
        <p:spPr>
          <a:xfrm>
            <a:off x="956397" y="4615633"/>
            <a:ext cx="469178" cy="469224"/>
          </a:xfrm>
          <a:prstGeom prst="ellipse">
            <a:avLst/>
          </a:prstGeom>
          <a:solidFill>
            <a:schemeClr val="tx1">
              <a:lumMod val="10000"/>
              <a:lumOff val="90000"/>
            </a:schemeClr>
          </a:solidFill>
          <a:ln w="0">
            <a:solidFill>
              <a:schemeClr val="tx1">
                <a:lumMod val="10000"/>
                <a:lumOff val="90000"/>
              </a:schemeClr>
            </a:solidFill>
          </a:ln>
        </p:spPr>
        <p:txBody>
          <a:bodyPr>
            <a:noAutofit/>
          </a:bodyPr>
          <a:lstStyle>
            <a:lvl1pPr marL="0" indent="0" algn="ctr">
              <a:buNone/>
              <a:defRPr sz="2100">
                <a:solidFill>
                  <a:schemeClr val="tx2"/>
                </a:solidFill>
              </a:defRPr>
            </a:lvl1pPr>
          </a:lstStyle>
          <a:p>
            <a:pPr lvl="0"/>
            <a:r>
              <a:rPr lang="en-US"/>
              <a:t>0</a:t>
            </a:r>
            <a:endParaRPr lang="nb-NO"/>
          </a:p>
        </p:txBody>
      </p:sp>
      <p:sp>
        <p:nvSpPr>
          <p:cNvPr id="8" name="Plassholder for tekst 6">
            <a:extLst>
              <a:ext uri="{FF2B5EF4-FFF2-40B4-BE49-F238E27FC236}">
                <a16:creationId xmlns:a16="http://schemas.microsoft.com/office/drawing/2014/main" id="{4F2F0303-15C5-52AD-E672-064CEB41B3E9}"/>
              </a:ext>
            </a:extLst>
          </p:cNvPr>
          <p:cNvSpPr>
            <a:spLocks noGrp="1"/>
          </p:cNvSpPr>
          <p:nvPr>
            <p:ph type="body" sz="quarter" idx="21" hasCustomPrompt="1"/>
          </p:nvPr>
        </p:nvSpPr>
        <p:spPr>
          <a:xfrm>
            <a:off x="956397" y="5438109"/>
            <a:ext cx="469178" cy="469224"/>
          </a:xfrm>
          <a:prstGeom prst="ellipse">
            <a:avLst/>
          </a:prstGeom>
          <a:solidFill>
            <a:schemeClr val="tx1">
              <a:lumMod val="10000"/>
              <a:lumOff val="90000"/>
            </a:schemeClr>
          </a:solidFill>
          <a:ln w="0">
            <a:solidFill>
              <a:schemeClr val="tx1">
                <a:lumMod val="10000"/>
                <a:lumOff val="90000"/>
              </a:schemeClr>
            </a:solidFill>
          </a:ln>
        </p:spPr>
        <p:txBody>
          <a:bodyPr>
            <a:noAutofit/>
          </a:bodyPr>
          <a:lstStyle>
            <a:lvl1pPr marL="0" indent="0" algn="ctr">
              <a:buNone/>
              <a:defRPr sz="2100">
                <a:solidFill>
                  <a:schemeClr val="tx2"/>
                </a:solidFill>
              </a:defRPr>
            </a:lvl1pPr>
          </a:lstStyle>
          <a:p>
            <a:pPr lvl="0"/>
            <a:r>
              <a:rPr lang="en-US"/>
              <a:t>0</a:t>
            </a:r>
            <a:endParaRPr lang="nb-NO"/>
          </a:p>
        </p:txBody>
      </p:sp>
      <p:sp>
        <p:nvSpPr>
          <p:cNvPr id="9" name="Plassholder for tekst 4">
            <a:extLst>
              <a:ext uri="{FF2B5EF4-FFF2-40B4-BE49-F238E27FC236}">
                <a16:creationId xmlns:a16="http://schemas.microsoft.com/office/drawing/2014/main" id="{1195A5C9-A300-5860-6DC4-90A51037FE9D}"/>
              </a:ext>
            </a:extLst>
          </p:cNvPr>
          <p:cNvSpPr>
            <a:spLocks noGrp="1"/>
          </p:cNvSpPr>
          <p:nvPr>
            <p:ph type="body" sz="quarter" idx="29" hasCustomPrompt="1"/>
          </p:nvPr>
        </p:nvSpPr>
        <p:spPr>
          <a:xfrm>
            <a:off x="1718423" y="2222451"/>
            <a:ext cx="5273240" cy="406238"/>
          </a:xfrm>
          <a:prstGeom prst="rect">
            <a:avLst/>
          </a:prstGeom>
        </p:spPr>
        <p:txBody>
          <a:bodyPr lIns="0" tIns="0" rIns="0" bIns="0" anchor="ctr">
            <a:noAutofit/>
          </a:bodyPr>
          <a:lstStyle>
            <a:lvl1pPr marL="0" indent="0" algn="l">
              <a:lnSpc>
                <a:spcPct val="100000"/>
              </a:lnSpc>
              <a:spcBef>
                <a:spcPts val="0"/>
              </a:spcBef>
              <a:spcAft>
                <a:spcPts val="0"/>
              </a:spcAft>
              <a:buClrTx/>
              <a:buFont typeface="Arial" panose="020B0604020202020204" pitchFamily="34" charset="0"/>
              <a:buNone/>
              <a:defRPr sz="1800" b="0" i="0" u="none" cap="none">
                <a:solidFill>
                  <a:schemeClr val="tx2"/>
                </a:solidFill>
                <a:latin typeface="+mn-lt"/>
              </a:defRPr>
            </a:lvl1pPr>
          </a:lstStyle>
          <a:p>
            <a:pPr lvl="0"/>
            <a:r>
              <a:rPr lang="nb-NO"/>
              <a:t>Klikk for å skrive tekst i malen</a:t>
            </a:r>
          </a:p>
        </p:txBody>
      </p:sp>
      <p:sp>
        <p:nvSpPr>
          <p:cNvPr id="10" name="Plassholder for tekst 7">
            <a:extLst>
              <a:ext uri="{FF2B5EF4-FFF2-40B4-BE49-F238E27FC236}">
                <a16:creationId xmlns:a16="http://schemas.microsoft.com/office/drawing/2014/main" id="{53E95E57-F5C4-E7CC-9195-A782B7E694E1}"/>
              </a:ext>
            </a:extLst>
          </p:cNvPr>
          <p:cNvSpPr>
            <a:spLocks noGrp="1"/>
          </p:cNvSpPr>
          <p:nvPr>
            <p:ph type="body" sz="quarter" idx="30" hasCustomPrompt="1"/>
          </p:nvPr>
        </p:nvSpPr>
        <p:spPr>
          <a:xfrm>
            <a:off x="1718423" y="3028597"/>
            <a:ext cx="5273240" cy="406238"/>
          </a:xfrm>
          <a:prstGeom prst="rect">
            <a:avLst/>
          </a:prstGeom>
        </p:spPr>
        <p:txBody>
          <a:bodyPr lIns="0" tIns="0" rIns="0" bIns="0" anchor="ctr">
            <a:noAutofit/>
          </a:bodyPr>
          <a:lstStyle>
            <a:lvl1pPr marL="0" indent="0" algn="l">
              <a:lnSpc>
                <a:spcPct val="100000"/>
              </a:lnSpc>
              <a:spcBef>
                <a:spcPts val="0"/>
              </a:spcBef>
              <a:spcAft>
                <a:spcPts val="0"/>
              </a:spcAft>
              <a:buClrTx/>
              <a:buFont typeface="Arial" panose="020B0604020202020204" pitchFamily="34" charset="0"/>
              <a:buNone/>
              <a:defRPr sz="1800" b="0" i="0" u="none" cap="none">
                <a:solidFill>
                  <a:schemeClr val="tx2"/>
                </a:solidFill>
                <a:latin typeface="+mn-lt"/>
              </a:defRPr>
            </a:lvl1pPr>
          </a:lstStyle>
          <a:p>
            <a:pPr lvl="0"/>
            <a:r>
              <a:rPr lang="nb-NO"/>
              <a:t>Klikk for å skrive tekst i malen</a:t>
            </a:r>
          </a:p>
        </p:txBody>
      </p:sp>
      <p:sp>
        <p:nvSpPr>
          <p:cNvPr id="11" name="Plassholder for tekst 9">
            <a:extLst>
              <a:ext uri="{FF2B5EF4-FFF2-40B4-BE49-F238E27FC236}">
                <a16:creationId xmlns:a16="http://schemas.microsoft.com/office/drawing/2014/main" id="{722A361E-F8BB-7E9E-E85F-6533B636C627}"/>
              </a:ext>
            </a:extLst>
          </p:cNvPr>
          <p:cNvSpPr>
            <a:spLocks noGrp="1"/>
          </p:cNvSpPr>
          <p:nvPr>
            <p:ph type="body" sz="quarter" idx="31" hasCustomPrompt="1"/>
          </p:nvPr>
        </p:nvSpPr>
        <p:spPr>
          <a:xfrm>
            <a:off x="1718423" y="3840979"/>
            <a:ext cx="5273240" cy="406238"/>
          </a:xfrm>
          <a:prstGeom prst="rect">
            <a:avLst/>
          </a:prstGeom>
        </p:spPr>
        <p:txBody>
          <a:bodyPr lIns="0" tIns="0" rIns="0" bIns="0" anchor="ctr">
            <a:noAutofit/>
          </a:bodyPr>
          <a:lstStyle>
            <a:lvl1pPr marL="0" indent="0" algn="l">
              <a:lnSpc>
                <a:spcPct val="100000"/>
              </a:lnSpc>
              <a:spcBef>
                <a:spcPts val="0"/>
              </a:spcBef>
              <a:spcAft>
                <a:spcPts val="0"/>
              </a:spcAft>
              <a:buClrTx/>
              <a:buFont typeface="Arial" panose="020B0604020202020204" pitchFamily="34" charset="0"/>
              <a:buNone/>
              <a:defRPr sz="1800" b="0" i="0" u="none" cap="none">
                <a:solidFill>
                  <a:schemeClr val="tx2"/>
                </a:solidFill>
                <a:latin typeface="+mn-lt"/>
              </a:defRPr>
            </a:lvl1pPr>
            <a:lvl2pPr marL="457124" indent="0">
              <a:spcBef>
                <a:spcPts val="0"/>
              </a:spcBef>
              <a:buNone/>
              <a:defRPr/>
            </a:lvl2pPr>
          </a:lstStyle>
          <a:p>
            <a:pPr lvl="0"/>
            <a:r>
              <a:rPr lang="nb-NO"/>
              <a:t>Klikk for å skrive tekst i malen</a:t>
            </a:r>
          </a:p>
        </p:txBody>
      </p:sp>
      <p:sp>
        <p:nvSpPr>
          <p:cNvPr id="12" name="Plassholder for tekst 10">
            <a:extLst>
              <a:ext uri="{FF2B5EF4-FFF2-40B4-BE49-F238E27FC236}">
                <a16:creationId xmlns:a16="http://schemas.microsoft.com/office/drawing/2014/main" id="{B2293E45-B383-A8B8-96AE-E3B19BACB64D}"/>
              </a:ext>
            </a:extLst>
          </p:cNvPr>
          <p:cNvSpPr>
            <a:spLocks noGrp="1"/>
          </p:cNvSpPr>
          <p:nvPr>
            <p:ph type="body" sz="quarter" idx="32" hasCustomPrompt="1"/>
          </p:nvPr>
        </p:nvSpPr>
        <p:spPr>
          <a:xfrm>
            <a:off x="1718423" y="4647127"/>
            <a:ext cx="5273240" cy="406238"/>
          </a:xfrm>
          <a:prstGeom prst="rect">
            <a:avLst/>
          </a:prstGeom>
        </p:spPr>
        <p:txBody>
          <a:bodyPr lIns="0" tIns="0" rIns="0" bIns="0" anchor="ctr">
            <a:noAutofit/>
          </a:bodyPr>
          <a:lstStyle>
            <a:lvl1pPr marL="0" indent="0" algn="l">
              <a:lnSpc>
                <a:spcPct val="100000"/>
              </a:lnSpc>
              <a:spcBef>
                <a:spcPts val="0"/>
              </a:spcBef>
              <a:spcAft>
                <a:spcPts val="0"/>
              </a:spcAft>
              <a:buClrTx/>
              <a:buFont typeface="Arial" panose="020B0604020202020204" pitchFamily="34" charset="0"/>
              <a:buNone/>
              <a:defRPr sz="1800" b="0" i="0" u="none" cap="none">
                <a:solidFill>
                  <a:schemeClr val="tx2"/>
                </a:solidFill>
                <a:latin typeface="+mn-lt"/>
              </a:defRPr>
            </a:lvl1pPr>
          </a:lstStyle>
          <a:p>
            <a:pPr lvl="0"/>
            <a:r>
              <a:rPr lang="nb-NO"/>
              <a:t>Klikk for å skrive tekst i malen</a:t>
            </a:r>
          </a:p>
        </p:txBody>
      </p:sp>
      <p:sp>
        <p:nvSpPr>
          <p:cNvPr id="13" name="Plassholder for tekst 23">
            <a:extLst>
              <a:ext uri="{FF2B5EF4-FFF2-40B4-BE49-F238E27FC236}">
                <a16:creationId xmlns:a16="http://schemas.microsoft.com/office/drawing/2014/main" id="{3A2D0521-2F60-E160-0075-0FF7B3A581CE}"/>
              </a:ext>
            </a:extLst>
          </p:cNvPr>
          <p:cNvSpPr>
            <a:spLocks noGrp="1"/>
          </p:cNvSpPr>
          <p:nvPr>
            <p:ph type="body" sz="quarter" idx="33" hasCustomPrompt="1"/>
          </p:nvPr>
        </p:nvSpPr>
        <p:spPr>
          <a:xfrm>
            <a:off x="1718423" y="5469604"/>
            <a:ext cx="5273240" cy="406238"/>
          </a:xfrm>
          <a:prstGeom prst="rect">
            <a:avLst/>
          </a:prstGeom>
        </p:spPr>
        <p:txBody>
          <a:bodyPr lIns="0" tIns="0" rIns="0" bIns="0" anchor="ctr">
            <a:noAutofit/>
          </a:bodyPr>
          <a:lstStyle>
            <a:lvl1pPr marL="0" indent="0" algn="l">
              <a:lnSpc>
                <a:spcPct val="100000"/>
              </a:lnSpc>
              <a:spcBef>
                <a:spcPts val="0"/>
              </a:spcBef>
              <a:spcAft>
                <a:spcPts val="0"/>
              </a:spcAft>
              <a:buClrTx/>
              <a:buFont typeface="Arial" panose="020B0604020202020204" pitchFamily="34" charset="0"/>
              <a:buNone/>
              <a:defRPr sz="1800" b="0" i="0" u="none" cap="none">
                <a:solidFill>
                  <a:schemeClr val="tx2"/>
                </a:solidFill>
                <a:latin typeface="+mn-lt"/>
              </a:defRPr>
            </a:lvl1pPr>
          </a:lstStyle>
          <a:p>
            <a:pPr lvl="0"/>
            <a:r>
              <a:rPr lang="nb-NO"/>
              <a:t>Klikk for å skrive tekst i malen</a:t>
            </a:r>
          </a:p>
        </p:txBody>
      </p:sp>
      <p:sp>
        <p:nvSpPr>
          <p:cNvPr id="14" name="Tittel 1">
            <a:extLst>
              <a:ext uri="{FF2B5EF4-FFF2-40B4-BE49-F238E27FC236}">
                <a16:creationId xmlns:a16="http://schemas.microsoft.com/office/drawing/2014/main" id="{32C31659-9BE5-5420-D2DC-E49E38066E0D}"/>
              </a:ext>
            </a:extLst>
          </p:cNvPr>
          <p:cNvSpPr>
            <a:spLocks noGrp="1"/>
          </p:cNvSpPr>
          <p:nvPr>
            <p:ph type="title" hasCustomPrompt="1"/>
          </p:nvPr>
        </p:nvSpPr>
        <p:spPr>
          <a:xfrm>
            <a:off x="1725681" y="1536744"/>
            <a:ext cx="6028656" cy="438581"/>
          </a:xfrm>
        </p:spPr>
        <p:txBody>
          <a:bodyPr wrap="square" lIns="0" tIns="0" rIns="0" bIns="0" anchor="t">
            <a:noAutofit/>
          </a:bodyPr>
          <a:lstStyle>
            <a:lvl1pPr>
              <a:lnSpc>
                <a:spcPct val="100000"/>
              </a:lnSpc>
              <a:defRPr sz="2800">
                <a:solidFill>
                  <a:schemeClr val="tx2"/>
                </a:solidFill>
              </a:defRPr>
            </a:lvl1pPr>
          </a:lstStyle>
          <a:p>
            <a:r>
              <a:rPr lang="nb-NO"/>
              <a:t>Innhold/Agenda</a:t>
            </a:r>
          </a:p>
        </p:txBody>
      </p:sp>
    </p:spTree>
    <p:extLst>
      <p:ext uri="{BB962C8B-B14F-4D97-AF65-F5344CB8AC3E}">
        <p14:creationId xmlns:p14="http://schemas.microsoft.com/office/powerpoint/2010/main" val="2216995342"/>
      </p:ext>
    </p:extLst>
  </p:cSld>
  <p:clrMapOvr>
    <a:masterClrMapping/>
  </p:clrMapOvr>
  <p:extLst>
    <p:ext uri="{DCECCB84-F9BA-43D5-87BE-67443E8EF086}">
      <p15:sldGuideLst xmlns:p15="http://schemas.microsoft.com/office/powerpoint/2012/main">
        <p15:guide id="1" pos="898">
          <p15:clr>
            <a:srgbClr val="FBAE40"/>
          </p15:clr>
        </p15:guide>
        <p15:guide id="2" orient="horz" pos="1531">
          <p15:clr>
            <a:srgbClr val="FBAE40"/>
          </p15:clr>
        </p15:guide>
        <p15:guide id="3" orient="horz" pos="2041">
          <p15:clr>
            <a:srgbClr val="FBAE40"/>
          </p15:clr>
        </p15:guide>
        <p15:guide id="4" orient="horz" pos="2552">
          <p15:clr>
            <a:srgbClr val="FBAE40"/>
          </p15:clr>
        </p15:guide>
        <p15:guide id="5" orient="horz" pos="3572">
          <p15:clr>
            <a:srgbClr val="FBAE40"/>
          </p15:clr>
        </p15:guide>
        <p15:guide id="6" orient="horz" pos="3062">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tel og tekstboks">
    <p:bg>
      <p:bgPr>
        <a:noFill/>
        <a:effectLst/>
      </p:bgPr>
    </p:bg>
    <p:spTree>
      <p:nvGrpSpPr>
        <p:cNvPr id="1" name=""/>
        <p:cNvGrpSpPr/>
        <p:nvPr/>
      </p:nvGrpSpPr>
      <p:grpSpPr>
        <a:xfrm>
          <a:off x="0" y="0"/>
          <a:ext cx="0" cy="0"/>
          <a:chOff x="0" y="0"/>
          <a:chExt cx="0" cy="0"/>
        </a:xfrm>
      </p:grpSpPr>
      <p:sp>
        <p:nvSpPr>
          <p:cNvPr id="17" name="Tittel 1">
            <a:extLst>
              <a:ext uri="{FF2B5EF4-FFF2-40B4-BE49-F238E27FC236}">
                <a16:creationId xmlns:a16="http://schemas.microsoft.com/office/drawing/2014/main" id="{B57A0641-C1B4-F94F-B4A4-1D7849F676EE}"/>
              </a:ext>
            </a:extLst>
          </p:cNvPr>
          <p:cNvSpPr>
            <a:spLocks noGrp="1"/>
          </p:cNvSpPr>
          <p:nvPr>
            <p:ph type="title" hasCustomPrompt="1"/>
          </p:nvPr>
        </p:nvSpPr>
        <p:spPr>
          <a:xfrm>
            <a:off x="678697" y="845605"/>
            <a:ext cx="5957200"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19" name="Plassholder for tekst 7">
            <a:extLst>
              <a:ext uri="{FF2B5EF4-FFF2-40B4-BE49-F238E27FC236}">
                <a16:creationId xmlns:a16="http://schemas.microsoft.com/office/drawing/2014/main" id="{ECADE9B3-ED63-664D-B804-38568BCAFC8F}"/>
              </a:ext>
            </a:extLst>
          </p:cNvPr>
          <p:cNvSpPr>
            <a:spLocks noGrp="1"/>
          </p:cNvSpPr>
          <p:nvPr>
            <p:ph type="body" sz="quarter" idx="14" hasCustomPrompt="1"/>
          </p:nvPr>
        </p:nvSpPr>
        <p:spPr>
          <a:xfrm>
            <a:off x="678697" y="307552"/>
            <a:ext cx="5957200" cy="207413"/>
          </a:xfrm>
        </p:spPr>
        <p:txBody>
          <a:bodyPr>
            <a:noAutofit/>
          </a:bodyPr>
          <a:lstStyle>
            <a:lvl1pPr marL="0" indent="0">
              <a:buNone/>
              <a:defRPr sz="1350" b="0">
                <a:solidFill>
                  <a:schemeClr val="bg1">
                    <a:lumMod val="50000"/>
                  </a:schemeClr>
                </a:solidFill>
              </a:defRPr>
            </a:lvl1pPr>
          </a:lstStyle>
          <a:p>
            <a:pPr lvl="0"/>
            <a:r>
              <a:rPr lang="nb-NO"/>
              <a:t>Emne</a:t>
            </a:r>
          </a:p>
        </p:txBody>
      </p:sp>
      <p:sp>
        <p:nvSpPr>
          <p:cNvPr id="2" name="Date Placeholder 1">
            <a:extLst>
              <a:ext uri="{FF2B5EF4-FFF2-40B4-BE49-F238E27FC236}">
                <a16:creationId xmlns:a16="http://schemas.microsoft.com/office/drawing/2014/main" id="{A5302227-D183-4FBB-C856-1F7E59C5324F}"/>
              </a:ext>
            </a:extLst>
          </p:cNvPr>
          <p:cNvSpPr>
            <a:spLocks noGrp="1"/>
          </p:cNvSpPr>
          <p:nvPr>
            <p:ph type="dt" sz="half" idx="20"/>
          </p:nvPr>
        </p:nvSpPr>
        <p:spPr/>
        <p:txBody>
          <a:bodyPr/>
          <a:lstStyle/>
          <a:p>
            <a:fld id="{3A9B183E-C9AF-0F4E-A767-417DC4AE161E}" type="datetime1">
              <a:rPr lang="nb-NO" smtClean="0"/>
              <a:t>21.05.2025</a:t>
            </a:fld>
            <a:endParaRPr lang="nb-NO"/>
          </a:p>
        </p:txBody>
      </p:sp>
      <p:sp>
        <p:nvSpPr>
          <p:cNvPr id="3" name="Footer Placeholder 2">
            <a:extLst>
              <a:ext uri="{FF2B5EF4-FFF2-40B4-BE49-F238E27FC236}">
                <a16:creationId xmlns:a16="http://schemas.microsoft.com/office/drawing/2014/main" id="{9409744E-8B28-8E02-91AF-F64C0CDFE2DB}"/>
              </a:ext>
            </a:extLst>
          </p:cNvPr>
          <p:cNvSpPr>
            <a:spLocks noGrp="1"/>
          </p:cNvSpPr>
          <p:nvPr>
            <p:ph type="ftr" sz="quarter" idx="21"/>
          </p:nvPr>
        </p:nvSpPr>
        <p:spPr>
          <a:xfrm>
            <a:off x="674123" y="6479747"/>
            <a:ext cx="5955263" cy="207749"/>
          </a:xfrm>
          <a:prstGeom prst="rect">
            <a:avLst/>
          </a:prstGeom>
        </p:spPr>
        <p:txBody>
          <a:bodyPr/>
          <a:lstStyle/>
          <a:p>
            <a:pPr algn="l"/>
            <a:endParaRPr lang="nb-NO"/>
          </a:p>
        </p:txBody>
      </p:sp>
      <p:sp>
        <p:nvSpPr>
          <p:cNvPr id="12" name="Rektangel 11">
            <a:extLst>
              <a:ext uri="{FF2B5EF4-FFF2-40B4-BE49-F238E27FC236}">
                <a16:creationId xmlns:a16="http://schemas.microsoft.com/office/drawing/2014/main" id="{D131F242-C4E2-90FD-FAD1-994C4A830827}"/>
              </a:ext>
            </a:extLst>
          </p:cNvPr>
          <p:cNvSpPr/>
          <p:nvPr userDrawn="1"/>
        </p:nvSpPr>
        <p:spPr>
          <a:xfrm>
            <a:off x="12406951" y="21773"/>
            <a:ext cx="4248192" cy="2933816"/>
          </a:xfrm>
          <a:prstGeom prst="rect">
            <a:avLst/>
          </a:prstGeom>
        </p:spPr>
        <p:txBody>
          <a:bodyPr wrap="square" anchor="t">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Tittel og tekst</a:t>
            </a: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Skru av punktene i verktøylinjen om dem ikke skal benyttes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p:txBody>
      </p:sp>
      <p:sp>
        <p:nvSpPr>
          <p:cNvPr id="4" name="Plassholder for tekst 2">
            <a:extLst>
              <a:ext uri="{FF2B5EF4-FFF2-40B4-BE49-F238E27FC236}">
                <a16:creationId xmlns:a16="http://schemas.microsoft.com/office/drawing/2014/main" id="{856DFD8C-20D4-65C9-01C8-EDC60206DACB}"/>
              </a:ext>
            </a:extLst>
          </p:cNvPr>
          <p:cNvSpPr>
            <a:spLocks noGrp="1"/>
          </p:cNvSpPr>
          <p:nvPr>
            <p:ph type="body" sz="quarter" idx="22" hasCustomPrompt="1"/>
          </p:nvPr>
        </p:nvSpPr>
        <p:spPr>
          <a:xfrm>
            <a:off x="672186" y="1885630"/>
            <a:ext cx="10280293" cy="4481246"/>
          </a:xfrm>
          <a:prstGeom prst="rect">
            <a:avLst/>
          </a:prstGeom>
        </p:spPr>
        <p:txBody>
          <a:bodyPr lIns="0" tIns="0" rIns="0" bIns="0"/>
          <a:lstStyle>
            <a:lvl1pPr marL="0" indent="0" algn="l">
              <a:lnSpc>
                <a:spcPct val="100000"/>
              </a:lnSpc>
              <a:spcBef>
                <a:spcPts val="1350"/>
              </a:spcBef>
              <a:spcAft>
                <a:spcPts val="0"/>
              </a:spcAft>
              <a:buClrTx/>
              <a:buFont typeface="Arial" panose="020B0604020202020204" pitchFamily="34" charset="0"/>
              <a:buNone/>
              <a:defRPr sz="1800" b="0" i="0" u="none" cap="none">
                <a:solidFill>
                  <a:schemeClr val="tx1"/>
                </a:solidFill>
                <a:latin typeface="+mn-lt"/>
              </a:defRPr>
            </a:lvl1pPr>
            <a:lvl2pPr marL="685685" indent="-228562" algn="l">
              <a:lnSpc>
                <a:spcPct val="100000"/>
              </a:lnSpc>
              <a:spcBef>
                <a:spcPts val="500"/>
              </a:spcBef>
              <a:spcAft>
                <a:spcPts val="0"/>
              </a:spcAft>
              <a:buClrTx/>
              <a:buFont typeface="Arial" panose="020B0604020202020204" pitchFamily="34" charset="0"/>
              <a:buChar char="-"/>
              <a:defRPr sz="1600" b="0" i="0" u="none" cap="none">
                <a:solidFill>
                  <a:schemeClr val="tx1"/>
                </a:solidFill>
                <a:latin typeface="+mn-lt"/>
              </a:defRPr>
            </a:lvl2pPr>
            <a:lvl3pPr marL="1142809" indent="-228562" algn="l">
              <a:lnSpc>
                <a:spcPct val="100000"/>
              </a:lnSpc>
              <a:spcBef>
                <a:spcPts val="500"/>
              </a:spcBef>
              <a:spcAft>
                <a:spcPts val="0"/>
              </a:spcAft>
              <a:buClrTx/>
              <a:buFont typeface="Arial" panose="020B0604020202020204" pitchFamily="34" charset="0"/>
              <a:buChar char="•"/>
              <a:defRPr sz="1400" b="0" i="0" u="none" cap="none">
                <a:solidFill>
                  <a:schemeClr val="tx1"/>
                </a:solidFill>
                <a:latin typeface="+mn-lt"/>
              </a:defRPr>
            </a:lvl3pPr>
            <a:lvl4pPr marL="1599933" indent="-228562" algn="l">
              <a:lnSpc>
                <a:spcPct val="100000"/>
              </a:lnSpc>
              <a:spcBef>
                <a:spcPts val="500"/>
              </a:spcBef>
              <a:spcAft>
                <a:spcPts val="0"/>
              </a:spcAft>
              <a:buClrTx/>
              <a:buFont typeface="Arial" panose="020B0604020202020204" pitchFamily="34" charset="0"/>
              <a:buChar char="•"/>
              <a:defRPr sz="1200" b="0" i="0" u="none" cap="none">
                <a:solidFill>
                  <a:schemeClr val="tx1"/>
                </a:solidFill>
                <a:latin typeface="+mn-lt"/>
              </a:defRPr>
            </a:lvl4pPr>
            <a:lvl5pPr marL="2057057" indent="-228562" algn="l">
              <a:lnSpc>
                <a:spcPct val="100000"/>
              </a:lnSpc>
              <a:spcBef>
                <a:spcPts val="500"/>
              </a:spcBef>
              <a:spcAft>
                <a:spcPts val="0"/>
              </a:spcAft>
              <a:buClrTx/>
              <a:buFont typeface="Arial" panose="020B0604020202020204" pitchFamily="34" charset="0"/>
              <a:buChar char="•"/>
              <a:defRPr sz="1000" b="0" i="0" u="none" cap="none">
                <a:solidFill>
                  <a:schemeClr val="tx1"/>
                </a:solidFill>
                <a:latin typeface="+mn-lt"/>
              </a:defRPr>
            </a:lvl5pPr>
          </a:lstStyle>
          <a:p>
            <a:pPr lvl="0"/>
            <a:r>
              <a:rPr lang="nb-NO"/>
              <a:t>Klikk for å skrive tekst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184197223"/>
      </p:ext>
    </p:extLst>
  </p:cSld>
  <p:clrMapOvr>
    <a:masterClrMapping/>
  </p:clrMapOvr>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Tittel og to tekstbokser ">
    <p:spTree>
      <p:nvGrpSpPr>
        <p:cNvPr id="1" name=""/>
        <p:cNvGrpSpPr/>
        <p:nvPr/>
      </p:nvGrpSpPr>
      <p:grpSpPr>
        <a:xfrm>
          <a:off x="0" y="0"/>
          <a:ext cx="0" cy="0"/>
          <a:chOff x="0" y="0"/>
          <a:chExt cx="0" cy="0"/>
        </a:xfrm>
      </p:grpSpPr>
      <p:sp>
        <p:nvSpPr>
          <p:cNvPr id="13" name="Tittel 1">
            <a:extLst>
              <a:ext uri="{FF2B5EF4-FFF2-40B4-BE49-F238E27FC236}">
                <a16:creationId xmlns:a16="http://schemas.microsoft.com/office/drawing/2014/main" id="{B822692F-AD34-DE4C-A6ED-E12B44076147}"/>
              </a:ext>
            </a:extLst>
          </p:cNvPr>
          <p:cNvSpPr>
            <a:spLocks noGrp="1"/>
          </p:cNvSpPr>
          <p:nvPr>
            <p:ph type="title" hasCustomPrompt="1"/>
          </p:nvPr>
        </p:nvSpPr>
        <p:spPr>
          <a:xfrm>
            <a:off x="674124" y="845605"/>
            <a:ext cx="7012005" cy="565035"/>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15" name="Plassholder for tekst 7">
            <a:extLst>
              <a:ext uri="{FF2B5EF4-FFF2-40B4-BE49-F238E27FC236}">
                <a16:creationId xmlns:a16="http://schemas.microsoft.com/office/drawing/2014/main" id="{7856431F-0C8A-6445-A513-05C3BF93C5BD}"/>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2" name="Date Placeholder 1">
            <a:extLst>
              <a:ext uri="{FF2B5EF4-FFF2-40B4-BE49-F238E27FC236}">
                <a16:creationId xmlns:a16="http://schemas.microsoft.com/office/drawing/2014/main" id="{1E312248-1CED-3788-A70D-CBFD65B2555C}"/>
              </a:ext>
            </a:extLst>
          </p:cNvPr>
          <p:cNvSpPr>
            <a:spLocks noGrp="1"/>
          </p:cNvSpPr>
          <p:nvPr>
            <p:ph type="dt" sz="half" idx="47"/>
          </p:nvPr>
        </p:nvSpPr>
        <p:spPr/>
        <p:txBody>
          <a:bodyPr/>
          <a:lstStyle/>
          <a:p>
            <a:fld id="{17DD0FFD-9DED-B442-9352-456DD4CA51DE}" type="datetime1">
              <a:rPr lang="nb-NO" smtClean="0"/>
              <a:t>21.05.2025</a:t>
            </a:fld>
            <a:endParaRPr lang="nb-NO"/>
          </a:p>
        </p:txBody>
      </p:sp>
      <p:sp>
        <p:nvSpPr>
          <p:cNvPr id="5" name="Footer Placeholder 4">
            <a:extLst>
              <a:ext uri="{FF2B5EF4-FFF2-40B4-BE49-F238E27FC236}">
                <a16:creationId xmlns:a16="http://schemas.microsoft.com/office/drawing/2014/main" id="{25C7428D-4E76-21EC-25D6-653BC3618342}"/>
              </a:ext>
            </a:extLst>
          </p:cNvPr>
          <p:cNvSpPr>
            <a:spLocks noGrp="1"/>
          </p:cNvSpPr>
          <p:nvPr>
            <p:ph type="ftr" sz="quarter" idx="48"/>
          </p:nvPr>
        </p:nvSpPr>
        <p:spPr>
          <a:xfrm>
            <a:off x="674124" y="6479747"/>
            <a:ext cx="9069001" cy="207749"/>
          </a:xfrm>
          <a:prstGeom prst="rect">
            <a:avLst/>
          </a:prstGeom>
        </p:spPr>
        <p:txBody>
          <a:bodyPr/>
          <a:lstStyle/>
          <a:p>
            <a:pPr algn="l"/>
            <a:endParaRPr lang="nb-NO"/>
          </a:p>
        </p:txBody>
      </p:sp>
      <p:sp>
        <p:nvSpPr>
          <p:cNvPr id="14" name="Rektangel 13">
            <a:extLst>
              <a:ext uri="{FF2B5EF4-FFF2-40B4-BE49-F238E27FC236}">
                <a16:creationId xmlns:a16="http://schemas.microsoft.com/office/drawing/2014/main" id="{1F664329-633C-5AA2-A55C-E9AF75141EE4}"/>
              </a:ext>
            </a:extLst>
          </p:cNvPr>
          <p:cNvSpPr/>
          <p:nvPr userDrawn="1"/>
        </p:nvSpPr>
        <p:spPr>
          <a:xfrm>
            <a:off x="12406951" y="0"/>
            <a:ext cx="3280089" cy="5575885"/>
          </a:xfrm>
          <a:prstGeom prst="rect">
            <a:avLst/>
          </a:prstGeom>
        </p:spPr>
        <p:txBody>
          <a:bodyPr wrap="square">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solidFill>
                  <a:schemeClr val="tx1"/>
                </a:solidFill>
              </a:rPr>
              <a:t>Tittel, spalte med nivå tekst eller graf/tabell</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Graf/tabell</a:t>
            </a: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For å sette inn graf/tabell klikk på ikonet. </a:t>
            </a:r>
            <a:r>
              <a:rPr lang="nb-NO" sz="1200" b="0" i="0">
                <a:latin typeface="Arial Nova Light" panose="020B0304020202020204" pitchFamily="34" charset="0"/>
              </a:rPr>
              <a:t>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Husk at du kan lage graf/tabell i </a:t>
            </a:r>
            <a:r>
              <a:rPr lang="nb-NO" sz="1200" b="0" i="0" err="1">
                <a:solidFill>
                  <a:schemeClr val="tx1"/>
                </a:solidFill>
                <a:latin typeface="Arial Nova Light" panose="020B0304020202020204" pitchFamily="34" charset="0"/>
              </a:rPr>
              <a:t>PowerBi</a:t>
            </a:r>
            <a:r>
              <a:rPr lang="nb-NO" sz="1200" b="0" i="0">
                <a:solidFill>
                  <a:schemeClr val="tx1"/>
                </a:solidFill>
                <a:latin typeface="Arial Nova Light" panose="020B0304020202020204" pitchFamily="34" charset="0"/>
              </a:rPr>
              <a:t>. Lim inn i rammen</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B030402020202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NHOs grafer har definerte farger</a:t>
            </a: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214282" indent="-214282">
              <a:buFont typeface="Arial" panose="020B0604020202020204" pitchFamily="34" charset="0"/>
              <a:buChar char="•"/>
            </a:pPr>
            <a:endParaRPr lang="nb-NO" sz="1200" b="0" i="0">
              <a:solidFill>
                <a:schemeClr val="tx1"/>
              </a:solidFill>
              <a:latin typeface="Arial Nova Light" panose="020B0304020202020204" pitchFamily="34" charset="0"/>
            </a:endParaRPr>
          </a:p>
        </p:txBody>
      </p:sp>
      <p:sp>
        <p:nvSpPr>
          <p:cNvPr id="11" name="Slide Number Placeholder 6">
            <a:extLst>
              <a:ext uri="{FF2B5EF4-FFF2-40B4-BE49-F238E27FC236}">
                <a16:creationId xmlns:a16="http://schemas.microsoft.com/office/drawing/2014/main" id="{7DA6FF2D-16AB-98FE-5B02-DE8169733804}"/>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
        <p:nvSpPr>
          <p:cNvPr id="3" name="Plassholder for tekst 2">
            <a:extLst>
              <a:ext uri="{FF2B5EF4-FFF2-40B4-BE49-F238E27FC236}">
                <a16:creationId xmlns:a16="http://schemas.microsoft.com/office/drawing/2014/main" id="{DDC835D5-8DFA-5315-F04F-77B6FF61DB71}"/>
              </a:ext>
            </a:extLst>
          </p:cNvPr>
          <p:cNvSpPr>
            <a:spLocks noGrp="1"/>
          </p:cNvSpPr>
          <p:nvPr>
            <p:ph type="body" sz="quarter" idx="18" hasCustomPrompt="1"/>
          </p:nvPr>
        </p:nvSpPr>
        <p:spPr>
          <a:xfrm>
            <a:off x="672186" y="1885630"/>
            <a:ext cx="7013943" cy="4252912"/>
          </a:xfrm>
          <a:prstGeom prst="rect">
            <a:avLst/>
          </a:prstGeom>
        </p:spPr>
        <p:txBody>
          <a:bodyPr lIns="0" tIns="0" rIns="0" bIns="0"/>
          <a:lstStyle>
            <a:lvl1pPr marL="0" indent="0" algn="l">
              <a:lnSpc>
                <a:spcPct val="100000"/>
              </a:lnSpc>
              <a:spcBef>
                <a:spcPts val="1350"/>
              </a:spcBef>
              <a:spcAft>
                <a:spcPts val="0"/>
              </a:spcAft>
              <a:buClrTx/>
              <a:buFont typeface="Arial" panose="020B0604020202020204" pitchFamily="34" charset="0"/>
              <a:buNone/>
              <a:defRPr sz="1800" b="0"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Klikk for å skrive tekst i malen</a:t>
            </a:r>
          </a:p>
        </p:txBody>
      </p:sp>
      <p:sp>
        <p:nvSpPr>
          <p:cNvPr id="4" name="Plassholder for tekst 2">
            <a:extLst>
              <a:ext uri="{FF2B5EF4-FFF2-40B4-BE49-F238E27FC236}">
                <a16:creationId xmlns:a16="http://schemas.microsoft.com/office/drawing/2014/main" id="{2140F9C1-F48A-F0E3-3AE7-C48AAA565010}"/>
              </a:ext>
            </a:extLst>
          </p:cNvPr>
          <p:cNvSpPr>
            <a:spLocks noGrp="1"/>
          </p:cNvSpPr>
          <p:nvPr>
            <p:ph type="body" sz="quarter" idx="49" hasCustomPrompt="1"/>
          </p:nvPr>
        </p:nvSpPr>
        <p:spPr>
          <a:xfrm>
            <a:off x="8011698" y="1885630"/>
            <a:ext cx="3508106" cy="4252912"/>
          </a:xfrm>
          <a:prstGeom prst="rect">
            <a:avLst/>
          </a:prstGeom>
        </p:spPr>
        <p:txBody>
          <a:bodyPr lIns="0" tIns="0" rIns="0" bIns="0"/>
          <a:lstStyle>
            <a:lvl1pPr marL="0" indent="0" algn="l">
              <a:lnSpc>
                <a:spcPct val="100000"/>
              </a:lnSpc>
              <a:spcBef>
                <a:spcPts val="1350"/>
              </a:spcBef>
              <a:spcAft>
                <a:spcPts val="0"/>
              </a:spcAft>
              <a:buClrTx/>
              <a:buFont typeface="Arial" panose="020B0604020202020204" pitchFamily="34" charset="0"/>
              <a:buNone/>
              <a:defRPr sz="1800" b="0"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Klikk for å skrive tekst i malen</a:t>
            </a:r>
          </a:p>
        </p:txBody>
      </p:sp>
    </p:spTree>
    <p:extLst>
      <p:ext uri="{BB962C8B-B14F-4D97-AF65-F5344CB8AC3E}">
        <p14:creationId xmlns:p14="http://schemas.microsoft.com/office/powerpoint/2010/main" val="3793363697"/>
      </p:ext>
    </p:extLst>
  </p:cSld>
  <p:clrMapOvr>
    <a:masterClrMapping/>
  </p:clrMapOvr>
  <p:extLst>
    <p:ext uri="{DCECCB84-F9BA-43D5-87BE-67443E8EF086}">
      <p15:sldGuideLst xmlns:p15="http://schemas.microsoft.com/office/powerpoint/2012/main">
        <p15:guide id="2" orient="horz" pos="3884">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ittel og to tekstbokser 2">
    <p:spTree>
      <p:nvGrpSpPr>
        <p:cNvPr id="1" name=""/>
        <p:cNvGrpSpPr/>
        <p:nvPr/>
      </p:nvGrpSpPr>
      <p:grpSpPr>
        <a:xfrm>
          <a:off x="0" y="0"/>
          <a:ext cx="0" cy="0"/>
          <a:chOff x="0" y="0"/>
          <a:chExt cx="0" cy="0"/>
        </a:xfrm>
      </p:grpSpPr>
      <p:sp>
        <p:nvSpPr>
          <p:cNvPr id="15" name="Tittel 1">
            <a:extLst>
              <a:ext uri="{FF2B5EF4-FFF2-40B4-BE49-F238E27FC236}">
                <a16:creationId xmlns:a16="http://schemas.microsoft.com/office/drawing/2014/main" id="{7BE79161-63C1-6842-9737-2E730C7C2899}"/>
              </a:ext>
            </a:extLst>
          </p:cNvPr>
          <p:cNvSpPr>
            <a:spLocks noGrp="1"/>
          </p:cNvSpPr>
          <p:nvPr>
            <p:ph type="title"/>
          </p:nvPr>
        </p:nvSpPr>
        <p:spPr>
          <a:xfrm>
            <a:off x="669563" y="845605"/>
            <a:ext cx="8354693" cy="798351"/>
          </a:xfrm>
        </p:spPr>
        <p:txBody>
          <a:bodyPr wrap="square" lIns="0" tIns="0" rIns="0" bIns="0" anchor="t">
            <a:noAutofit/>
          </a:bodyPr>
          <a:lstStyle>
            <a:lvl1pPr>
              <a:lnSpc>
                <a:spcPct val="100000"/>
              </a:lnSpc>
              <a:defRPr sz="2800">
                <a:solidFill>
                  <a:schemeClr val="tx2"/>
                </a:solidFill>
              </a:defRPr>
            </a:lvl1pPr>
          </a:lstStyle>
          <a:p>
            <a:r>
              <a:rPr lang="nb-NO"/>
              <a:t>Klikk for å redigere tittelstil</a:t>
            </a:r>
          </a:p>
        </p:txBody>
      </p:sp>
      <p:sp>
        <p:nvSpPr>
          <p:cNvPr id="18" name="Plassholder for tekst 7">
            <a:extLst>
              <a:ext uri="{FF2B5EF4-FFF2-40B4-BE49-F238E27FC236}">
                <a16:creationId xmlns:a16="http://schemas.microsoft.com/office/drawing/2014/main" id="{CAAD8305-E237-4C4E-ABC0-D7A1F3720A89}"/>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2" name="Date Placeholder 1">
            <a:extLst>
              <a:ext uri="{FF2B5EF4-FFF2-40B4-BE49-F238E27FC236}">
                <a16:creationId xmlns:a16="http://schemas.microsoft.com/office/drawing/2014/main" id="{9EB90783-AD65-E361-67CD-A91910857FC9}"/>
              </a:ext>
            </a:extLst>
          </p:cNvPr>
          <p:cNvSpPr>
            <a:spLocks noGrp="1"/>
          </p:cNvSpPr>
          <p:nvPr>
            <p:ph type="dt" sz="half" idx="47"/>
          </p:nvPr>
        </p:nvSpPr>
        <p:spPr/>
        <p:txBody>
          <a:bodyPr/>
          <a:lstStyle/>
          <a:p>
            <a:fld id="{E64C3E61-73D6-614C-8EC9-7DD4D147225B}" type="datetime1">
              <a:rPr lang="nb-NO" smtClean="0"/>
              <a:t>21.05.2025</a:t>
            </a:fld>
            <a:endParaRPr lang="nb-NO"/>
          </a:p>
        </p:txBody>
      </p:sp>
      <p:sp>
        <p:nvSpPr>
          <p:cNvPr id="5" name="Footer Placeholder 4">
            <a:extLst>
              <a:ext uri="{FF2B5EF4-FFF2-40B4-BE49-F238E27FC236}">
                <a16:creationId xmlns:a16="http://schemas.microsoft.com/office/drawing/2014/main" id="{6C73936C-8DEF-662C-DB64-5CDF32CA55F5}"/>
              </a:ext>
            </a:extLst>
          </p:cNvPr>
          <p:cNvSpPr>
            <a:spLocks noGrp="1"/>
          </p:cNvSpPr>
          <p:nvPr>
            <p:ph type="ftr" sz="quarter" idx="48"/>
          </p:nvPr>
        </p:nvSpPr>
        <p:spPr>
          <a:xfrm>
            <a:off x="674124" y="6479747"/>
            <a:ext cx="9069001" cy="207749"/>
          </a:xfrm>
          <a:prstGeom prst="rect">
            <a:avLst/>
          </a:prstGeom>
        </p:spPr>
        <p:txBody>
          <a:bodyPr/>
          <a:lstStyle/>
          <a:p>
            <a:pPr algn="l"/>
            <a:endParaRPr lang="nb-NO"/>
          </a:p>
        </p:txBody>
      </p:sp>
      <p:sp>
        <p:nvSpPr>
          <p:cNvPr id="17" name="Rektangel 16">
            <a:extLst>
              <a:ext uri="{FF2B5EF4-FFF2-40B4-BE49-F238E27FC236}">
                <a16:creationId xmlns:a16="http://schemas.microsoft.com/office/drawing/2014/main" id="{13256EFB-C1E6-FB1E-CC7F-857EEF1A0C05}"/>
              </a:ext>
            </a:extLst>
          </p:cNvPr>
          <p:cNvSpPr/>
          <p:nvPr userDrawn="1"/>
        </p:nvSpPr>
        <p:spPr>
          <a:xfrm>
            <a:off x="12406951" y="0"/>
            <a:ext cx="3095191" cy="5575885"/>
          </a:xfrm>
          <a:prstGeom prst="rect">
            <a:avLst/>
          </a:prstGeom>
        </p:spPr>
        <p:txBody>
          <a:bodyPr wrap="square">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solidFill>
                  <a:schemeClr val="tx1"/>
                </a:solidFill>
              </a:rPr>
              <a:t>Tittel, spalte med nivå tekst eller graf/tabell</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Graf/tabell</a:t>
            </a: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For å sette inn graf/tabell klikk på ikonet. </a:t>
            </a:r>
            <a:r>
              <a:rPr lang="nb-NO" sz="1200" b="0" i="0">
                <a:latin typeface="Arial Nova Light" panose="020B0304020202020204" pitchFamily="34" charset="0"/>
              </a:rPr>
              <a:t>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Husk at du kan lage graf/tabell i </a:t>
            </a:r>
            <a:r>
              <a:rPr lang="nb-NO" sz="1200" b="0" i="0" err="1">
                <a:solidFill>
                  <a:schemeClr val="tx1"/>
                </a:solidFill>
                <a:latin typeface="Arial Nova Light" panose="020B0304020202020204" pitchFamily="34" charset="0"/>
              </a:rPr>
              <a:t>PowerBi</a:t>
            </a:r>
            <a:r>
              <a:rPr lang="nb-NO" sz="1200" b="0" i="0">
                <a:solidFill>
                  <a:schemeClr val="tx1"/>
                </a:solidFill>
                <a:latin typeface="Arial Nova Light" panose="020B0304020202020204" pitchFamily="34" charset="0"/>
              </a:rPr>
              <a:t>. Lim inn i rammen</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B030402020202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NHOs grafer har definerte farger</a:t>
            </a:r>
            <a:endParaRPr lang="nb-NO" sz="1200" b="0" i="0">
              <a:latin typeface="Arial Nova Light" panose="020F0302020204030204" pitchFamily="34" charset="0"/>
              <a:cs typeface="Arial Nova Light" panose="020F0302020204030204" pitchFamily="34" charset="0"/>
            </a:endParaRPr>
          </a:p>
          <a:p>
            <a:pPr marL="285750" marR="0" lvl="0" indent="-2857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214282" indent="-214282">
              <a:buFont typeface="Arial" panose="020B0604020202020204" pitchFamily="34" charset="0"/>
              <a:buChar char="•"/>
            </a:pPr>
            <a:endParaRPr lang="nb-NO" sz="1200" b="0" i="0">
              <a:solidFill>
                <a:schemeClr val="tx1"/>
              </a:solidFill>
              <a:latin typeface="Arial Nova Light" panose="020B0304020202020204" pitchFamily="34" charset="0"/>
            </a:endParaRPr>
          </a:p>
        </p:txBody>
      </p:sp>
      <p:sp>
        <p:nvSpPr>
          <p:cNvPr id="12" name="Slide Number Placeholder 6">
            <a:extLst>
              <a:ext uri="{FF2B5EF4-FFF2-40B4-BE49-F238E27FC236}">
                <a16:creationId xmlns:a16="http://schemas.microsoft.com/office/drawing/2014/main" id="{E39DC613-A10E-6E96-E753-B6EF09CE2D8C}"/>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
        <p:nvSpPr>
          <p:cNvPr id="3" name="Plassholder for tekst 2">
            <a:extLst>
              <a:ext uri="{FF2B5EF4-FFF2-40B4-BE49-F238E27FC236}">
                <a16:creationId xmlns:a16="http://schemas.microsoft.com/office/drawing/2014/main" id="{F9204868-1880-145D-DECF-B3B373B2D758}"/>
              </a:ext>
            </a:extLst>
          </p:cNvPr>
          <p:cNvSpPr>
            <a:spLocks noGrp="1"/>
          </p:cNvSpPr>
          <p:nvPr>
            <p:ph type="body" sz="quarter" idx="18" hasCustomPrompt="1"/>
          </p:nvPr>
        </p:nvSpPr>
        <p:spPr>
          <a:xfrm>
            <a:off x="672187" y="1885630"/>
            <a:ext cx="3508106" cy="4252912"/>
          </a:xfrm>
          <a:prstGeom prst="rect">
            <a:avLst/>
          </a:prstGeom>
        </p:spPr>
        <p:txBody>
          <a:bodyPr lIns="0" tIns="0" rIns="0" bIns="0"/>
          <a:lstStyle>
            <a:lvl1pPr marL="0" indent="0" algn="l">
              <a:lnSpc>
                <a:spcPct val="100000"/>
              </a:lnSpc>
              <a:spcBef>
                <a:spcPts val="1350"/>
              </a:spcBef>
              <a:spcAft>
                <a:spcPts val="0"/>
              </a:spcAft>
              <a:buClrTx/>
              <a:buFont typeface="Arial" panose="020B0604020202020204" pitchFamily="34" charset="0"/>
              <a:buNone/>
              <a:defRPr sz="1800" b="0"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Klikk for å skrive tekst i malen</a:t>
            </a:r>
          </a:p>
        </p:txBody>
      </p:sp>
      <p:sp>
        <p:nvSpPr>
          <p:cNvPr id="4" name="Plassholder for tekst 2">
            <a:extLst>
              <a:ext uri="{FF2B5EF4-FFF2-40B4-BE49-F238E27FC236}">
                <a16:creationId xmlns:a16="http://schemas.microsoft.com/office/drawing/2014/main" id="{B257A9AF-8C2C-0C01-BA32-0357CEA0DDB7}"/>
              </a:ext>
            </a:extLst>
          </p:cNvPr>
          <p:cNvSpPr>
            <a:spLocks noGrp="1"/>
          </p:cNvSpPr>
          <p:nvPr>
            <p:ph type="body" sz="quarter" idx="49" hasCustomPrompt="1"/>
          </p:nvPr>
        </p:nvSpPr>
        <p:spPr>
          <a:xfrm>
            <a:off x="4514933" y="1885630"/>
            <a:ext cx="7004871" cy="4252912"/>
          </a:xfrm>
          <a:prstGeom prst="rect">
            <a:avLst/>
          </a:prstGeom>
        </p:spPr>
        <p:txBody>
          <a:bodyPr lIns="0" tIns="0" rIns="0" bIns="0"/>
          <a:lstStyle>
            <a:lvl1pPr marL="0" indent="0" algn="l">
              <a:lnSpc>
                <a:spcPct val="100000"/>
              </a:lnSpc>
              <a:spcBef>
                <a:spcPts val="1350"/>
              </a:spcBef>
              <a:spcAft>
                <a:spcPts val="0"/>
              </a:spcAft>
              <a:buClrTx/>
              <a:buFont typeface="Arial" panose="020B0604020202020204" pitchFamily="34" charset="0"/>
              <a:buNone/>
              <a:defRPr sz="1800" b="0"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Klikk for å skrive tekst i malen</a:t>
            </a:r>
          </a:p>
        </p:txBody>
      </p:sp>
    </p:spTree>
    <p:extLst>
      <p:ext uri="{BB962C8B-B14F-4D97-AF65-F5344CB8AC3E}">
        <p14:creationId xmlns:p14="http://schemas.microsoft.com/office/powerpoint/2010/main" val="478484220"/>
      </p:ext>
    </p:extLst>
  </p:cSld>
  <p:clrMapOvr>
    <a:masterClrMapping/>
  </p:clrMapOvr>
  <p:extLst>
    <p:ext uri="{DCECCB84-F9BA-43D5-87BE-67443E8EF086}">
      <p15:sldGuideLst xmlns:p15="http://schemas.microsoft.com/office/powerpoint/2012/main">
        <p15:guide id="2" orient="horz" pos="383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med bilde til høy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838200" y="1825625"/>
            <a:ext cx="5469835"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1811115" y="6356350"/>
            <a:ext cx="3609024"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5648739" y="6356350"/>
            <a:ext cx="447261" cy="365125"/>
          </a:xfrm>
        </p:spPr>
        <p:txBody>
          <a:bodyPr/>
          <a:lstStyle/>
          <a:p>
            <a:fld id="{95102788-B3AA-6746-B4E5-C52EBB4D0CEE}" type="slidenum">
              <a:rPr lang="nb-NO" smtClean="0"/>
              <a:t>‹#›</a:t>
            </a:fld>
            <a:endParaRPr lang="nb-NO"/>
          </a:p>
        </p:txBody>
      </p:sp>
      <p:sp>
        <p:nvSpPr>
          <p:cNvPr id="7" name="Plassholder for bilde 3">
            <a:extLst>
              <a:ext uri="{FF2B5EF4-FFF2-40B4-BE49-F238E27FC236}">
                <a16:creationId xmlns:a16="http://schemas.microsoft.com/office/drawing/2014/main" id="{9CCA7799-B00E-2A41-ADCA-ABD6B94D7671}"/>
              </a:ext>
            </a:extLst>
          </p:cNvPr>
          <p:cNvSpPr>
            <a:spLocks noGrp="1" noChangeAspect="1"/>
          </p:cNvSpPr>
          <p:nvPr>
            <p:ph type="pic" sz="quarter" idx="13"/>
          </p:nvPr>
        </p:nvSpPr>
        <p:spPr bwMode="auto">
          <a:xfrm>
            <a:off x="6160021" y="0"/>
            <a:ext cx="6031979" cy="685800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chemeClr val="bg2"/>
          </a:solidFill>
          <a:ln>
            <a:noFill/>
          </a:ln>
          <a:effectLst/>
        </p:spPr>
        <p:txBody>
          <a:bodyPr lIns="1440000" tIns="468000" bIns="0" anchor="ctr" anchorCtr="0">
            <a:normAutofit/>
          </a:bodyPr>
          <a:lstStyle>
            <a:lvl1pPr marL="0" indent="0" algn="ctr">
              <a:buNone/>
              <a:defRPr sz="1400" baseline="0">
                <a:solidFill>
                  <a:schemeClr val="tx2"/>
                </a:solidFill>
              </a:defRPr>
            </a:lvl1pPr>
          </a:lstStyle>
          <a:p>
            <a:r>
              <a:rPr lang="nb-NO"/>
              <a:t>Klikk på ikonet for å legge til et bilde</a:t>
            </a:r>
          </a:p>
        </p:txBody>
      </p:sp>
      <p:sp>
        <p:nvSpPr>
          <p:cNvPr id="8" name="Tittel 1">
            <a:extLst>
              <a:ext uri="{FF2B5EF4-FFF2-40B4-BE49-F238E27FC236}">
                <a16:creationId xmlns:a16="http://schemas.microsoft.com/office/drawing/2014/main" id="{A99C80A0-322A-9A4B-843D-7015610E02A9}"/>
              </a:ext>
            </a:extLst>
          </p:cNvPr>
          <p:cNvSpPr>
            <a:spLocks noGrp="1"/>
          </p:cNvSpPr>
          <p:nvPr>
            <p:ph type="title" hasCustomPrompt="1"/>
          </p:nvPr>
        </p:nvSpPr>
        <p:spPr>
          <a:xfrm>
            <a:off x="838200" y="482400"/>
            <a:ext cx="7362371" cy="1072080"/>
          </a:xfrm>
        </p:spPr>
        <p:txBody>
          <a:bodyPr/>
          <a:lstStyle/>
          <a:p>
            <a:r>
              <a:rPr lang="nb-NO"/>
              <a:t>Klikk for å redigere tittelen</a:t>
            </a:r>
          </a:p>
        </p:txBody>
      </p:sp>
    </p:spTree>
    <p:extLst>
      <p:ext uri="{BB962C8B-B14F-4D97-AF65-F5344CB8AC3E}">
        <p14:creationId xmlns:p14="http://schemas.microsoft.com/office/powerpoint/2010/main" val="10322343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tel og to tekstbokser 1">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CB728961-5D22-C866-0BBC-586BF7504C0B}"/>
              </a:ext>
            </a:extLst>
          </p:cNvPr>
          <p:cNvSpPr/>
          <p:nvPr userDrawn="1"/>
        </p:nvSpPr>
        <p:spPr>
          <a:xfrm>
            <a:off x="1992" y="0"/>
            <a:ext cx="7861848" cy="6883003"/>
          </a:xfrm>
          <a:prstGeom prst="rect">
            <a:avLst/>
          </a:prstGeom>
          <a:solidFill>
            <a:schemeClr val="accent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3" name="Tittel 1">
            <a:extLst>
              <a:ext uri="{FF2B5EF4-FFF2-40B4-BE49-F238E27FC236}">
                <a16:creationId xmlns:a16="http://schemas.microsoft.com/office/drawing/2014/main" id="{B822692F-AD34-DE4C-A6ED-E12B44076147}"/>
              </a:ext>
            </a:extLst>
          </p:cNvPr>
          <p:cNvSpPr>
            <a:spLocks noGrp="1"/>
          </p:cNvSpPr>
          <p:nvPr>
            <p:ph type="title" hasCustomPrompt="1"/>
          </p:nvPr>
        </p:nvSpPr>
        <p:spPr>
          <a:xfrm>
            <a:off x="674124" y="845605"/>
            <a:ext cx="7012005" cy="698820"/>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15" name="Plassholder for tekst 7">
            <a:extLst>
              <a:ext uri="{FF2B5EF4-FFF2-40B4-BE49-F238E27FC236}">
                <a16:creationId xmlns:a16="http://schemas.microsoft.com/office/drawing/2014/main" id="{7856431F-0C8A-6445-A513-05C3BF93C5BD}"/>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2" name="Date Placeholder 1">
            <a:extLst>
              <a:ext uri="{FF2B5EF4-FFF2-40B4-BE49-F238E27FC236}">
                <a16:creationId xmlns:a16="http://schemas.microsoft.com/office/drawing/2014/main" id="{1E312248-1CED-3788-A70D-CBFD65B2555C}"/>
              </a:ext>
            </a:extLst>
          </p:cNvPr>
          <p:cNvSpPr>
            <a:spLocks noGrp="1"/>
          </p:cNvSpPr>
          <p:nvPr>
            <p:ph type="dt" sz="half" idx="47"/>
          </p:nvPr>
        </p:nvSpPr>
        <p:spPr/>
        <p:txBody>
          <a:bodyPr/>
          <a:lstStyle/>
          <a:p>
            <a:fld id="{17DD0FFD-9DED-B442-9352-456DD4CA51DE}" type="datetime1">
              <a:rPr lang="nb-NO" smtClean="0"/>
              <a:t>21.05.2025</a:t>
            </a:fld>
            <a:endParaRPr lang="nb-NO"/>
          </a:p>
        </p:txBody>
      </p:sp>
      <p:sp>
        <p:nvSpPr>
          <p:cNvPr id="5" name="Footer Placeholder 4">
            <a:extLst>
              <a:ext uri="{FF2B5EF4-FFF2-40B4-BE49-F238E27FC236}">
                <a16:creationId xmlns:a16="http://schemas.microsoft.com/office/drawing/2014/main" id="{25C7428D-4E76-21EC-25D6-653BC3618342}"/>
              </a:ext>
            </a:extLst>
          </p:cNvPr>
          <p:cNvSpPr>
            <a:spLocks noGrp="1"/>
          </p:cNvSpPr>
          <p:nvPr>
            <p:ph type="ftr" sz="quarter" idx="48"/>
          </p:nvPr>
        </p:nvSpPr>
        <p:spPr>
          <a:xfrm>
            <a:off x="674124" y="6479747"/>
            <a:ext cx="9069001" cy="207749"/>
          </a:xfrm>
          <a:prstGeom prst="rect">
            <a:avLst/>
          </a:prstGeom>
        </p:spPr>
        <p:txBody>
          <a:bodyPr/>
          <a:lstStyle/>
          <a:p>
            <a:pPr algn="l"/>
            <a:endParaRPr lang="nb-NO"/>
          </a:p>
        </p:txBody>
      </p:sp>
      <p:sp>
        <p:nvSpPr>
          <p:cNvPr id="14" name="Rektangel 13">
            <a:extLst>
              <a:ext uri="{FF2B5EF4-FFF2-40B4-BE49-F238E27FC236}">
                <a16:creationId xmlns:a16="http://schemas.microsoft.com/office/drawing/2014/main" id="{1F664329-633C-5AA2-A55C-E9AF75141EE4}"/>
              </a:ext>
            </a:extLst>
          </p:cNvPr>
          <p:cNvSpPr/>
          <p:nvPr userDrawn="1"/>
        </p:nvSpPr>
        <p:spPr>
          <a:xfrm>
            <a:off x="12406951" y="0"/>
            <a:ext cx="3280089" cy="5575885"/>
          </a:xfrm>
          <a:prstGeom prst="rect">
            <a:avLst/>
          </a:prstGeom>
        </p:spPr>
        <p:txBody>
          <a:bodyPr wrap="square">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solidFill>
                  <a:schemeClr val="tx1"/>
                </a:solidFill>
              </a:rPr>
              <a:t>Tittel, spalte med nivå tekst eller graf/tabell</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Graf/tabell</a:t>
            </a: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For å sette inn graf/tabell klikk på ikonet. </a:t>
            </a:r>
            <a:r>
              <a:rPr lang="nb-NO" sz="1200" b="0" i="0">
                <a:latin typeface="Arial Nova Light" panose="020B0304020202020204" pitchFamily="34" charset="0"/>
              </a:rPr>
              <a:t>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Husk at du kan lage graf/tabell i </a:t>
            </a:r>
            <a:r>
              <a:rPr lang="nb-NO" sz="1200" b="0" i="0" err="1">
                <a:solidFill>
                  <a:schemeClr val="tx1"/>
                </a:solidFill>
                <a:latin typeface="Arial Nova Light" panose="020B0304020202020204" pitchFamily="34" charset="0"/>
              </a:rPr>
              <a:t>PowerBi</a:t>
            </a:r>
            <a:r>
              <a:rPr lang="nb-NO" sz="1200" b="0" i="0">
                <a:solidFill>
                  <a:schemeClr val="tx1"/>
                </a:solidFill>
                <a:latin typeface="Arial Nova Light" panose="020B0304020202020204" pitchFamily="34" charset="0"/>
              </a:rPr>
              <a:t>. Lim inn i rammen</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B030402020202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NHOs grafer har definerte farger</a:t>
            </a: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214282" indent="-214282">
              <a:buFont typeface="Arial" panose="020B0604020202020204" pitchFamily="34" charset="0"/>
              <a:buChar char="•"/>
            </a:pPr>
            <a:endParaRPr lang="nb-NO" sz="1200" b="0" i="0">
              <a:solidFill>
                <a:schemeClr val="tx1"/>
              </a:solidFill>
              <a:latin typeface="Arial Nova Light" panose="020B0304020202020204" pitchFamily="34" charset="0"/>
            </a:endParaRPr>
          </a:p>
        </p:txBody>
      </p:sp>
      <p:sp>
        <p:nvSpPr>
          <p:cNvPr id="11" name="Slide Number Placeholder 6">
            <a:extLst>
              <a:ext uri="{FF2B5EF4-FFF2-40B4-BE49-F238E27FC236}">
                <a16:creationId xmlns:a16="http://schemas.microsoft.com/office/drawing/2014/main" id="{7DA6FF2D-16AB-98FE-5B02-DE8169733804}"/>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
        <p:nvSpPr>
          <p:cNvPr id="3" name="Plassholder for tekst 2">
            <a:extLst>
              <a:ext uri="{FF2B5EF4-FFF2-40B4-BE49-F238E27FC236}">
                <a16:creationId xmlns:a16="http://schemas.microsoft.com/office/drawing/2014/main" id="{DDC835D5-8DFA-5315-F04F-77B6FF61DB71}"/>
              </a:ext>
            </a:extLst>
          </p:cNvPr>
          <p:cNvSpPr>
            <a:spLocks noGrp="1"/>
          </p:cNvSpPr>
          <p:nvPr>
            <p:ph type="body" sz="quarter" idx="18" hasCustomPrompt="1"/>
          </p:nvPr>
        </p:nvSpPr>
        <p:spPr>
          <a:xfrm>
            <a:off x="672187" y="1885630"/>
            <a:ext cx="6886854" cy="4252912"/>
          </a:xfrm>
          <a:prstGeom prst="rect">
            <a:avLst/>
          </a:prstGeom>
        </p:spPr>
        <p:txBody>
          <a:bodyPr lIns="0" tIns="0" rIns="0" bIns="0"/>
          <a:lstStyle>
            <a:lvl1pPr marL="0" indent="0" algn="l">
              <a:lnSpc>
                <a:spcPct val="100000"/>
              </a:lnSpc>
              <a:spcBef>
                <a:spcPts val="1350"/>
              </a:spcBef>
              <a:spcAft>
                <a:spcPts val="0"/>
              </a:spcAft>
              <a:buClrTx/>
              <a:buFont typeface="Arial" panose="020B0604020202020204" pitchFamily="34" charset="0"/>
              <a:buNone/>
              <a:defRPr sz="1800" b="0"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Klikk for å skrive tekst i malen</a:t>
            </a:r>
          </a:p>
        </p:txBody>
      </p:sp>
      <p:sp>
        <p:nvSpPr>
          <p:cNvPr id="4" name="Plassholder for tekst 2">
            <a:extLst>
              <a:ext uri="{FF2B5EF4-FFF2-40B4-BE49-F238E27FC236}">
                <a16:creationId xmlns:a16="http://schemas.microsoft.com/office/drawing/2014/main" id="{2140F9C1-F48A-F0E3-3AE7-C48AAA565010}"/>
              </a:ext>
            </a:extLst>
          </p:cNvPr>
          <p:cNvSpPr>
            <a:spLocks noGrp="1"/>
          </p:cNvSpPr>
          <p:nvPr>
            <p:ph type="body" sz="quarter" idx="49" hasCustomPrompt="1"/>
          </p:nvPr>
        </p:nvSpPr>
        <p:spPr>
          <a:xfrm>
            <a:off x="8138160" y="1885630"/>
            <a:ext cx="3381644" cy="4252912"/>
          </a:xfrm>
          <a:prstGeom prst="rect">
            <a:avLst/>
          </a:prstGeom>
        </p:spPr>
        <p:txBody>
          <a:bodyPr lIns="0" tIns="0" rIns="0" bIns="0"/>
          <a:lstStyle>
            <a:lvl1pPr marL="0" indent="0" algn="l">
              <a:lnSpc>
                <a:spcPct val="100000"/>
              </a:lnSpc>
              <a:spcBef>
                <a:spcPts val="1350"/>
              </a:spcBef>
              <a:spcAft>
                <a:spcPts val="0"/>
              </a:spcAft>
              <a:buClrTx/>
              <a:buFont typeface="Arial" panose="020B0604020202020204" pitchFamily="34" charset="0"/>
              <a:buNone/>
              <a:defRPr sz="1800" b="0"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Klikk for å skrive tekst i malen</a:t>
            </a:r>
          </a:p>
        </p:txBody>
      </p:sp>
    </p:spTree>
    <p:extLst>
      <p:ext uri="{BB962C8B-B14F-4D97-AF65-F5344CB8AC3E}">
        <p14:creationId xmlns:p14="http://schemas.microsoft.com/office/powerpoint/2010/main" val="3145726358"/>
      </p:ext>
    </p:extLst>
  </p:cSld>
  <p:clrMapOvr>
    <a:masterClrMapping/>
  </p:clrMapOvr>
  <p:extLst>
    <p:ext uri="{DCECCB84-F9BA-43D5-87BE-67443E8EF086}">
      <p15:sldGuideLst xmlns:p15="http://schemas.microsoft.com/office/powerpoint/2012/main">
        <p15:guide id="2" orient="horz" pos="3884">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tel og to tekstbokser 2">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5EF3E35B-CDD2-6EA9-1CB0-E35E785EAD1A}"/>
              </a:ext>
            </a:extLst>
          </p:cNvPr>
          <p:cNvSpPr/>
          <p:nvPr userDrawn="1"/>
        </p:nvSpPr>
        <p:spPr>
          <a:xfrm>
            <a:off x="-10708" y="0"/>
            <a:ext cx="4366808" cy="6883003"/>
          </a:xfrm>
          <a:prstGeom prst="rect">
            <a:avLst/>
          </a:prstGeom>
          <a:solidFill>
            <a:schemeClr val="accent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5" name="Tittel 1">
            <a:extLst>
              <a:ext uri="{FF2B5EF4-FFF2-40B4-BE49-F238E27FC236}">
                <a16:creationId xmlns:a16="http://schemas.microsoft.com/office/drawing/2014/main" id="{7BE79161-63C1-6842-9737-2E730C7C2899}"/>
              </a:ext>
            </a:extLst>
          </p:cNvPr>
          <p:cNvSpPr>
            <a:spLocks noGrp="1"/>
          </p:cNvSpPr>
          <p:nvPr>
            <p:ph type="title" hasCustomPrompt="1"/>
          </p:nvPr>
        </p:nvSpPr>
        <p:spPr>
          <a:xfrm>
            <a:off x="4514932" y="845605"/>
            <a:ext cx="6467448" cy="475195"/>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18" name="Plassholder for tekst 7">
            <a:extLst>
              <a:ext uri="{FF2B5EF4-FFF2-40B4-BE49-F238E27FC236}">
                <a16:creationId xmlns:a16="http://schemas.microsoft.com/office/drawing/2014/main" id="{CAAD8305-E237-4C4E-ABC0-D7A1F3720A89}"/>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2" name="Date Placeholder 1">
            <a:extLst>
              <a:ext uri="{FF2B5EF4-FFF2-40B4-BE49-F238E27FC236}">
                <a16:creationId xmlns:a16="http://schemas.microsoft.com/office/drawing/2014/main" id="{9EB90783-AD65-E361-67CD-A91910857FC9}"/>
              </a:ext>
            </a:extLst>
          </p:cNvPr>
          <p:cNvSpPr>
            <a:spLocks noGrp="1"/>
          </p:cNvSpPr>
          <p:nvPr>
            <p:ph type="dt" sz="half" idx="47"/>
          </p:nvPr>
        </p:nvSpPr>
        <p:spPr/>
        <p:txBody>
          <a:bodyPr/>
          <a:lstStyle/>
          <a:p>
            <a:fld id="{E64C3E61-73D6-614C-8EC9-7DD4D147225B}" type="datetime1">
              <a:rPr lang="nb-NO" smtClean="0"/>
              <a:t>21.05.2025</a:t>
            </a:fld>
            <a:endParaRPr lang="nb-NO"/>
          </a:p>
        </p:txBody>
      </p:sp>
      <p:sp>
        <p:nvSpPr>
          <p:cNvPr id="5" name="Footer Placeholder 4">
            <a:extLst>
              <a:ext uri="{FF2B5EF4-FFF2-40B4-BE49-F238E27FC236}">
                <a16:creationId xmlns:a16="http://schemas.microsoft.com/office/drawing/2014/main" id="{6C73936C-8DEF-662C-DB64-5CDF32CA55F5}"/>
              </a:ext>
            </a:extLst>
          </p:cNvPr>
          <p:cNvSpPr>
            <a:spLocks noGrp="1"/>
          </p:cNvSpPr>
          <p:nvPr>
            <p:ph type="ftr" sz="quarter" idx="48"/>
          </p:nvPr>
        </p:nvSpPr>
        <p:spPr>
          <a:xfrm>
            <a:off x="674124" y="6479747"/>
            <a:ext cx="9069001" cy="207749"/>
          </a:xfrm>
          <a:prstGeom prst="rect">
            <a:avLst/>
          </a:prstGeom>
        </p:spPr>
        <p:txBody>
          <a:bodyPr/>
          <a:lstStyle/>
          <a:p>
            <a:pPr algn="l"/>
            <a:endParaRPr lang="nb-NO"/>
          </a:p>
        </p:txBody>
      </p:sp>
      <p:sp>
        <p:nvSpPr>
          <p:cNvPr id="17" name="Rektangel 16">
            <a:extLst>
              <a:ext uri="{FF2B5EF4-FFF2-40B4-BE49-F238E27FC236}">
                <a16:creationId xmlns:a16="http://schemas.microsoft.com/office/drawing/2014/main" id="{13256EFB-C1E6-FB1E-CC7F-857EEF1A0C05}"/>
              </a:ext>
            </a:extLst>
          </p:cNvPr>
          <p:cNvSpPr/>
          <p:nvPr userDrawn="1"/>
        </p:nvSpPr>
        <p:spPr>
          <a:xfrm>
            <a:off x="12406951" y="0"/>
            <a:ext cx="3095191" cy="5575885"/>
          </a:xfrm>
          <a:prstGeom prst="rect">
            <a:avLst/>
          </a:prstGeom>
        </p:spPr>
        <p:txBody>
          <a:bodyPr wrap="square">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solidFill>
                  <a:schemeClr val="tx1"/>
                </a:solidFill>
              </a:rPr>
              <a:t>Tittel, spalte med nivå tekst eller graf/tabell</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Graf/tabell</a:t>
            </a: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For å sette inn graf/tabell klikk på ikonet. </a:t>
            </a:r>
            <a:r>
              <a:rPr lang="nb-NO" sz="1200" b="0" i="0">
                <a:latin typeface="Arial Nova Light" panose="020B0304020202020204" pitchFamily="34" charset="0"/>
              </a:rPr>
              <a:t>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Husk at du kan lage graf/tabell i </a:t>
            </a:r>
            <a:r>
              <a:rPr lang="nb-NO" sz="1200" b="0" i="0" err="1">
                <a:solidFill>
                  <a:schemeClr val="tx1"/>
                </a:solidFill>
                <a:latin typeface="Arial Nova Light" panose="020B0304020202020204" pitchFamily="34" charset="0"/>
              </a:rPr>
              <a:t>PowerBi</a:t>
            </a:r>
            <a:r>
              <a:rPr lang="nb-NO" sz="1200" b="0" i="0">
                <a:solidFill>
                  <a:schemeClr val="tx1"/>
                </a:solidFill>
                <a:latin typeface="Arial Nova Light" panose="020B0304020202020204" pitchFamily="34" charset="0"/>
              </a:rPr>
              <a:t>. Lim inn i rammen</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B030402020202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NHOs grafer har definerte farger</a:t>
            </a:r>
            <a:endParaRPr lang="nb-NO" sz="1200" b="0" i="0">
              <a:latin typeface="Arial Nova Light" panose="020F0302020204030204" pitchFamily="34" charset="0"/>
              <a:cs typeface="Arial Nova Light" panose="020F0302020204030204" pitchFamily="34" charset="0"/>
            </a:endParaRPr>
          </a:p>
          <a:p>
            <a:pPr marL="285750" marR="0" lvl="0" indent="-2857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214282" indent="-214282">
              <a:buFont typeface="Arial" panose="020B0604020202020204" pitchFamily="34" charset="0"/>
              <a:buChar char="•"/>
            </a:pPr>
            <a:endParaRPr lang="nb-NO" sz="1200" b="0" i="0">
              <a:solidFill>
                <a:schemeClr val="tx1"/>
              </a:solidFill>
              <a:latin typeface="Arial Nova Light" panose="020B0304020202020204" pitchFamily="34" charset="0"/>
            </a:endParaRPr>
          </a:p>
        </p:txBody>
      </p:sp>
      <p:sp>
        <p:nvSpPr>
          <p:cNvPr id="12" name="Slide Number Placeholder 6">
            <a:extLst>
              <a:ext uri="{FF2B5EF4-FFF2-40B4-BE49-F238E27FC236}">
                <a16:creationId xmlns:a16="http://schemas.microsoft.com/office/drawing/2014/main" id="{E39DC613-A10E-6E96-E753-B6EF09CE2D8C}"/>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
        <p:nvSpPr>
          <p:cNvPr id="3" name="Plassholder for tekst 2">
            <a:extLst>
              <a:ext uri="{FF2B5EF4-FFF2-40B4-BE49-F238E27FC236}">
                <a16:creationId xmlns:a16="http://schemas.microsoft.com/office/drawing/2014/main" id="{F9204868-1880-145D-DECF-B3B373B2D758}"/>
              </a:ext>
            </a:extLst>
          </p:cNvPr>
          <p:cNvSpPr>
            <a:spLocks noGrp="1"/>
          </p:cNvSpPr>
          <p:nvPr>
            <p:ph type="body" sz="quarter" idx="18" hasCustomPrompt="1"/>
          </p:nvPr>
        </p:nvSpPr>
        <p:spPr>
          <a:xfrm>
            <a:off x="672187" y="1885630"/>
            <a:ext cx="3394353" cy="4252912"/>
          </a:xfrm>
          <a:prstGeom prst="rect">
            <a:avLst/>
          </a:prstGeom>
        </p:spPr>
        <p:txBody>
          <a:bodyPr lIns="0" tIns="0" rIns="0" bIns="0"/>
          <a:lstStyle>
            <a:lvl1pPr marL="0" indent="0" algn="l">
              <a:lnSpc>
                <a:spcPct val="100000"/>
              </a:lnSpc>
              <a:spcBef>
                <a:spcPts val="1350"/>
              </a:spcBef>
              <a:spcAft>
                <a:spcPts val="0"/>
              </a:spcAft>
              <a:buClrTx/>
              <a:buFont typeface="Arial" panose="020B0604020202020204" pitchFamily="34" charset="0"/>
              <a:buNone/>
              <a:defRPr sz="1800" b="0"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Klikk for å skrive tekst i malen</a:t>
            </a:r>
          </a:p>
        </p:txBody>
      </p:sp>
      <p:sp>
        <p:nvSpPr>
          <p:cNvPr id="4" name="Plassholder for tekst 2">
            <a:extLst>
              <a:ext uri="{FF2B5EF4-FFF2-40B4-BE49-F238E27FC236}">
                <a16:creationId xmlns:a16="http://schemas.microsoft.com/office/drawing/2014/main" id="{B257A9AF-8C2C-0C01-BA32-0357CEA0DDB7}"/>
              </a:ext>
            </a:extLst>
          </p:cNvPr>
          <p:cNvSpPr>
            <a:spLocks noGrp="1"/>
          </p:cNvSpPr>
          <p:nvPr>
            <p:ph type="body" sz="quarter" idx="49" hasCustomPrompt="1"/>
          </p:nvPr>
        </p:nvSpPr>
        <p:spPr>
          <a:xfrm>
            <a:off x="4645659" y="1885630"/>
            <a:ext cx="6874145" cy="4252912"/>
          </a:xfrm>
          <a:prstGeom prst="rect">
            <a:avLst/>
          </a:prstGeom>
        </p:spPr>
        <p:txBody>
          <a:bodyPr lIns="0" tIns="0" rIns="0" bIns="0"/>
          <a:lstStyle>
            <a:lvl1pPr marL="0" indent="0" algn="l">
              <a:lnSpc>
                <a:spcPct val="100000"/>
              </a:lnSpc>
              <a:spcBef>
                <a:spcPts val="1350"/>
              </a:spcBef>
              <a:spcAft>
                <a:spcPts val="0"/>
              </a:spcAft>
              <a:buClrTx/>
              <a:buFont typeface="Arial" panose="020B0604020202020204" pitchFamily="34" charset="0"/>
              <a:buNone/>
              <a:defRPr sz="1800" b="0"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Klikk for å skrive tekst i malen</a:t>
            </a:r>
          </a:p>
        </p:txBody>
      </p:sp>
    </p:spTree>
    <p:extLst>
      <p:ext uri="{BB962C8B-B14F-4D97-AF65-F5344CB8AC3E}">
        <p14:creationId xmlns:p14="http://schemas.microsoft.com/office/powerpoint/2010/main" val="711443622"/>
      </p:ext>
    </p:extLst>
  </p:cSld>
  <p:clrMapOvr>
    <a:masterClrMapping/>
  </p:clrMapOvr>
  <p:extLst>
    <p:ext uri="{DCECCB84-F9BA-43D5-87BE-67443E8EF086}">
      <p15:sldGuideLst xmlns:p15="http://schemas.microsoft.com/office/powerpoint/2012/main">
        <p15:guide id="2" orient="horz" pos="3861">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tel og to tekstbokser 3">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CB728961-5D22-C866-0BBC-586BF7504C0B}"/>
              </a:ext>
            </a:extLst>
          </p:cNvPr>
          <p:cNvSpPr/>
          <p:nvPr userDrawn="1"/>
        </p:nvSpPr>
        <p:spPr>
          <a:xfrm flipH="1">
            <a:off x="7863840" y="0"/>
            <a:ext cx="4328160" cy="6883003"/>
          </a:xfrm>
          <a:prstGeom prst="rect">
            <a:avLst/>
          </a:prstGeom>
          <a:solidFill>
            <a:schemeClr val="accent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3" name="Tittel 1">
            <a:extLst>
              <a:ext uri="{FF2B5EF4-FFF2-40B4-BE49-F238E27FC236}">
                <a16:creationId xmlns:a16="http://schemas.microsoft.com/office/drawing/2014/main" id="{B822692F-AD34-DE4C-A6ED-E12B44076147}"/>
              </a:ext>
            </a:extLst>
          </p:cNvPr>
          <p:cNvSpPr>
            <a:spLocks noGrp="1"/>
          </p:cNvSpPr>
          <p:nvPr>
            <p:ph type="title" hasCustomPrompt="1"/>
          </p:nvPr>
        </p:nvSpPr>
        <p:spPr>
          <a:xfrm>
            <a:off x="674124" y="845605"/>
            <a:ext cx="7012005" cy="565035"/>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15" name="Plassholder for tekst 7">
            <a:extLst>
              <a:ext uri="{FF2B5EF4-FFF2-40B4-BE49-F238E27FC236}">
                <a16:creationId xmlns:a16="http://schemas.microsoft.com/office/drawing/2014/main" id="{7856431F-0C8A-6445-A513-05C3BF93C5BD}"/>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2" name="Date Placeholder 1">
            <a:extLst>
              <a:ext uri="{FF2B5EF4-FFF2-40B4-BE49-F238E27FC236}">
                <a16:creationId xmlns:a16="http://schemas.microsoft.com/office/drawing/2014/main" id="{1E312248-1CED-3788-A70D-CBFD65B2555C}"/>
              </a:ext>
            </a:extLst>
          </p:cNvPr>
          <p:cNvSpPr>
            <a:spLocks noGrp="1"/>
          </p:cNvSpPr>
          <p:nvPr>
            <p:ph type="dt" sz="half" idx="47"/>
          </p:nvPr>
        </p:nvSpPr>
        <p:spPr/>
        <p:txBody>
          <a:bodyPr/>
          <a:lstStyle/>
          <a:p>
            <a:fld id="{17DD0FFD-9DED-B442-9352-456DD4CA51DE}" type="datetime1">
              <a:rPr lang="nb-NO" smtClean="0"/>
              <a:t>21.05.2025</a:t>
            </a:fld>
            <a:endParaRPr lang="nb-NO"/>
          </a:p>
        </p:txBody>
      </p:sp>
      <p:sp>
        <p:nvSpPr>
          <p:cNvPr id="5" name="Footer Placeholder 4">
            <a:extLst>
              <a:ext uri="{FF2B5EF4-FFF2-40B4-BE49-F238E27FC236}">
                <a16:creationId xmlns:a16="http://schemas.microsoft.com/office/drawing/2014/main" id="{25C7428D-4E76-21EC-25D6-653BC3618342}"/>
              </a:ext>
            </a:extLst>
          </p:cNvPr>
          <p:cNvSpPr>
            <a:spLocks noGrp="1"/>
          </p:cNvSpPr>
          <p:nvPr>
            <p:ph type="ftr" sz="quarter" idx="48"/>
          </p:nvPr>
        </p:nvSpPr>
        <p:spPr>
          <a:xfrm>
            <a:off x="674124" y="6479747"/>
            <a:ext cx="9069001" cy="207749"/>
          </a:xfrm>
          <a:prstGeom prst="rect">
            <a:avLst/>
          </a:prstGeom>
        </p:spPr>
        <p:txBody>
          <a:bodyPr/>
          <a:lstStyle/>
          <a:p>
            <a:pPr algn="l"/>
            <a:endParaRPr lang="nb-NO"/>
          </a:p>
        </p:txBody>
      </p:sp>
      <p:sp>
        <p:nvSpPr>
          <p:cNvPr id="14" name="Rektangel 13">
            <a:extLst>
              <a:ext uri="{FF2B5EF4-FFF2-40B4-BE49-F238E27FC236}">
                <a16:creationId xmlns:a16="http://schemas.microsoft.com/office/drawing/2014/main" id="{1F664329-633C-5AA2-A55C-E9AF75141EE4}"/>
              </a:ext>
            </a:extLst>
          </p:cNvPr>
          <p:cNvSpPr/>
          <p:nvPr userDrawn="1"/>
        </p:nvSpPr>
        <p:spPr>
          <a:xfrm>
            <a:off x="12406951" y="0"/>
            <a:ext cx="3280089" cy="5575885"/>
          </a:xfrm>
          <a:prstGeom prst="rect">
            <a:avLst/>
          </a:prstGeom>
        </p:spPr>
        <p:txBody>
          <a:bodyPr wrap="square">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solidFill>
                  <a:schemeClr val="tx1"/>
                </a:solidFill>
              </a:rPr>
              <a:t>Tittel, spalte med nivå tekst eller graf/tabell</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Graf/tabell</a:t>
            </a: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For å sette inn graf/tabell klikk på ikonet. </a:t>
            </a:r>
            <a:r>
              <a:rPr lang="nb-NO" sz="1200" b="0" i="0">
                <a:latin typeface="Arial Nova Light" panose="020B0304020202020204" pitchFamily="34" charset="0"/>
              </a:rPr>
              <a:t>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Husk at du kan lage graf/tabell i </a:t>
            </a:r>
            <a:r>
              <a:rPr lang="nb-NO" sz="1200" b="0" i="0" err="1">
                <a:solidFill>
                  <a:schemeClr val="tx1"/>
                </a:solidFill>
                <a:latin typeface="Arial Nova Light" panose="020B0304020202020204" pitchFamily="34" charset="0"/>
              </a:rPr>
              <a:t>PowerBi</a:t>
            </a:r>
            <a:r>
              <a:rPr lang="nb-NO" sz="1200" b="0" i="0">
                <a:solidFill>
                  <a:schemeClr val="tx1"/>
                </a:solidFill>
                <a:latin typeface="Arial Nova Light" panose="020B0304020202020204" pitchFamily="34" charset="0"/>
              </a:rPr>
              <a:t>. Lim inn i rammen</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B030402020202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NHOs grafer har definerte farger</a:t>
            </a: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214282" indent="-214282">
              <a:buFont typeface="Arial" panose="020B0604020202020204" pitchFamily="34" charset="0"/>
              <a:buChar char="•"/>
            </a:pPr>
            <a:endParaRPr lang="nb-NO" sz="1200" b="0" i="0">
              <a:solidFill>
                <a:schemeClr val="tx1"/>
              </a:solidFill>
              <a:latin typeface="Arial Nova Light" panose="020B0304020202020204" pitchFamily="34" charset="0"/>
            </a:endParaRPr>
          </a:p>
        </p:txBody>
      </p:sp>
      <p:sp>
        <p:nvSpPr>
          <p:cNvPr id="11" name="Slide Number Placeholder 6">
            <a:extLst>
              <a:ext uri="{FF2B5EF4-FFF2-40B4-BE49-F238E27FC236}">
                <a16:creationId xmlns:a16="http://schemas.microsoft.com/office/drawing/2014/main" id="{7DA6FF2D-16AB-98FE-5B02-DE8169733804}"/>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
        <p:nvSpPr>
          <p:cNvPr id="3" name="Plassholder for tekst 2">
            <a:extLst>
              <a:ext uri="{FF2B5EF4-FFF2-40B4-BE49-F238E27FC236}">
                <a16:creationId xmlns:a16="http://schemas.microsoft.com/office/drawing/2014/main" id="{DDC835D5-8DFA-5315-F04F-77B6FF61DB71}"/>
              </a:ext>
            </a:extLst>
          </p:cNvPr>
          <p:cNvSpPr>
            <a:spLocks noGrp="1"/>
          </p:cNvSpPr>
          <p:nvPr>
            <p:ph type="body" sz="quarter" idx="18" hasCustomPrompt="1"/>
          </p:nvPr>
        </p:nvSpPr>
        <p:spPr>
          <a:xfrm>
            <a:off x="672186" y="1885630"/>
            <a:ext cx="6886855" cy="4252912"/>
          </a:xfrm>
          <a:prstGeom prst="rect">
            <a:avLst/>
          </a:prstGeom>
        </p:spPr>
        <p:txBody>
          <a:bodyPr lIns="0" tIns="0" rIns="0" bIns="0"/>
          <a:lstStyle>
            <a:lvl1pPr marL="0" indent="0" algn="l">
              <a:lnSpc>
                <a:spcPct val="100000"/>
              </a:lnSpc>
              <a:spcBef>
                <a:spcPts val="1350"/>
              </a:spcBef>
              <a:spcAft>
                <a:spcPts val="0"/>
              </a:spcAft>
              <a:buClrTx/>
              <a:buFont typeface="Arial" panose="020B0604020202020204" pitchFamily="34" charset="0"/>
              <a:buNone/>
              <a:defRPr sz="1800" b="0"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Klikk for å skrive tekst i malen</a:t>
            </a:r>
          </a:p>
        </p:txBody>
      </p:sp>
      <p:sp>
        <p:nvSpPr>
          <p:cNvPr id="4" name="Plassholder for tekst 2">
            <a:extLst>
              <a:ext uri="{FF2B5EF4-FFF2-40B4-BE49-F238E27FC236}">
                <a16:creationId xmlns:a16="http://schemas.microsoft.com/office/drawing/2014/main" id="{2140F9C1-F48A-F0E3-3AE7-C48AAA565010}"/>
              </a:ext>
            </a:extLst>
          </p:cNvPr>
          <p:cNvSpPr>
            <a:spLocks noGrp="1"/>
          </p:cNvSpPr>
          <p:nvPr>
            <p:ph type="body" sz="quarter" idx="49" hasCustomPrompt="1"/>
          </p:nvPr>
        </p:nvSpPr>
        <p:spPr>
          <a:xfrm>
            <a:off x="8138160" y="1885630"/>
            <a:ext cx="3381644" cy="4252912"/>
          </a:xfrm>
          <a:prstGeom prst="rect">
            <a:avLst/>
          </a:prstGeom>
        </p:spPr>
        <p:txBody>
          <a:bodyPr lIns="0" tIns="0" rIns="0" bIns="0"/>
          <a:lstStyle>
            <a:lvl1pPr marL="0" indent="0" algn="l">
              <a:lnSpc>
                <a:spcPct val="100000"/>
              </a:lnSpc>
              <a:spcBef>
                <a:spcPts val="1350"/>
              </a:spcBef>
              <a:spcAft>
                <a:spcPts val="0"/>
              </a:spcAft>
              <a:buClrTx/>
              <a:buFont typeface="Arial" panose="020B0604020202020204" pitchFamily="34" charset="0"/>
              <a:buNone/>
              <a:defRPr sz="1800" b="0"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Klikk for å skrive tekst i malen</a:t>
            </a:r>
          </a:p>
        </p:txBody>
      </p:sp>
      <p:sp>
        <p:nvSpPr>
          <p:cNvPr id="7" name="Text Placeholder 5">
            <a:extLst>
              <a:ext uri="{FF2B5EF4-FFF2-40B4-BE49-F238E27FC236}">
                <a16:creationId xmlns:a16="http://schemas.microsoft.com/office/drawing/2014/main" id="{4AFA9E32-A98E-A7D2-E1A7-1BE97DEA5261}"/>
              </a:ext>
            </a:extLst>
          </p:cNvPr>
          <p:cNvSpPr>
            <a:spLocks noGrp="1"/>
          </p:cNvSpPr>
          <p:nvPr>
            <p:ph type="body" sz="quarter" idx="32" hasCustomPrompt="1"/>
          </p:nvPr>
        </p:nvSpPr>
        <p:spPr>
          <a:xfrm>
            <a:off x="10982380" y="295770"/>
            <a:ext cx="868085" cy="205912"/>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a:t> </a:t>
            </a:r>
            <a:endParaRPr lang="nb-NO"/>
          </a:p>
        </p:txBody>
      </p:sp>
    </p:spTree>
    <p:extLst>
      <p:ext uri="{BB962C8B-B14F-4D97-AF65-F5344CB8AC3E}">
        <p14:creationId xmlns:p14="http://schemas.microsoft.com/office/powerpoint/2010/main" val="3631698234"/>
      </p:ext>
    </p:extLst>
  </p:cSld>
  <p:clrMapOvr>
    <a:masterClrMapping/>
  </p:clrMapOvr>
  <p:extLst>
    <p:ext uri="{DCECCB84-F9BA-43D5-87BE-67443E8EF086}">
      <p15:sldGuideLst xmlns:p15="http://schemas.microsoft.com/office/powerpoint/2012/main">
        <p15:guide id="2" orient="horz" pos="3884">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tel og to tekstbokser 4">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5EF3E35B-CDD2-6EA9-1CB0-E35E785EAD1A}"/>
              </a:ext>
            </a:extLst>
          </p:cNvPr>
          <p:cNvSpPr/>
          <p:nvPr userDrawn="1"/>
        </p:nvSpPr>
        <p:spPr>
          <a:xfrm flipH="1">
            <a:off x="4356100" y="0"/>
            <a:ext cx="7835900" cy="6883003"/>
          </a:xfrm>
          <a:prstGeom prst="rect">
            <a:avLst/>
          </a:prstGeom>
          <a:solidFill>
            <a:schemeClr val="accent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5" name="Tittel 1">
            <a:extLst>
              <a:ext uri="{FF2B5EF4-FFF2-40B4-BE49-F238E27FC236}">
                <a16:creationId xmlns:a16="http://schemas.microsoft.com/office/drawing/2014/main" id="{7BE79161-63C1-6842-9737-2E730C7C2899}"/>
              </a:ext>
            </a:extLst>
          </p:cNvPr>
          <p:cNvSpPr>
            <a:spLocks noGrp="1"/>
          </p:cNvSpPr>
          <p:nvPr>
            <p:ph type="title"/>
          </p:nvPr>
        </p:nvSpPr>
        <p:spPr>
          <a:xfrm>
            <a:off x="669564" y="845605"/>
            <a:ext cx="3508106" cy="798351"/>
          </a:xfrm>
        </p:spPr>
        <p:txBody>
          <a:bodyPr wrap="square" lIns="0" tIns="0" rIns="0" bIns="0" anchor="t">
            <a:noAutofit/>
          </a:bodyPr>
          <a:lstStyle>
            <a:lvl1pPr>
              <a:lnSpc>
                <a:spcPct val="100000"/>
              </a:lnSpc>
              <a:defRPr sz="2800">
                <a:solidFill>
                  <a:schemeClr val="tx2"/>
                </a:solidFill>
              </a:defRPr>
            </a:lvl1pPr>
          </a:lstStyle>
          <a:p>
            <a:r>
              <a:rPr lang="nb-NO"/>
              <a:t>Klikk for å redigere tittelstil</a:t>
            </a:r>
          </a:p>
        </p:txBody>
      </p:sp>
      <p:sp>
        <p:nvSpPr>
          <p:cNvPr id="18" name="Plassholder for tekst 7">
            <a:extLst>
              <a:ext uri="{FF2B5EF4-FFF2-40B4-BE49-F238E27FC236}">
                <a16:creationId xmlns:a16="http://schemas.microsoft.com/office/drawing/2014/main" id="{CAAD8305-E237-4C4E-ABC0-D7A1F3720A89}"/>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2" name="Date Placeholder 1">
            <a:extLst>
              <a:ext uri="{FF2B5EF4-FFF2-40B4-BE49-F238E27FC236}">
                <a16:creationId xmlns:a16="http://schemas.microsoft.com/office/drawing/2014/main" id="{9EB90783-AD65-E361-67CD-A91910857FC9}"/>
              </a:ext>
            </a:extLst>
          </p:cNvPr>
          <p:cNvSpPr>
            <a:spLocks noGrp="1"/>
          </p:cNvSpPr>
          <p:nvPr>
            <p:ph type="dt" sz="half" idx="47"/>
          </p:nvPr>
        </p:nvSpPr>
        <p:spPr/>
        <p:txBody>
          <a:bodyPr/>
          <a:lstStyle/>
          <a:p>
            <a:fld id="{E64C3E61-73D6-614C-8EC9-7DD4D147225B}" type="datetime1">
              <a:rPr lang="nb-NO" smtClean="0"/>
              <a:t>21.05.2025</a:t>
            </a:fld>
            <a:endParaRPr lang="nb-NO"/>
          </a:p>
        </p:txBody>
      </p:sp>
      <p:sp>
        <p:nvSpPr>
          <p:cNvPr id="5" name="Footer Placeholder 4">
            <a:extLst>
              <a:ext uri="{FF2B5EF4-FFF2-40B4-BE49-F238E27FC236}">
                <a16:creationId xmlns:a16="http://schemas.microsoft.com/office/drawing/2014/main" id="{6C73936C-8DEF-662C-DB64-5CDF32CA55F5}"/>
              </a:ext>
            </a:extLst>
          </p:cNvPr>
          <p:cNvSpPr>
            <a:spLocks noGrp="1"/>
          </p:cNvSpPr>
          <p:nvPr>
            <p:ph type="ftr" sz="quarter" idx="48"/>
          </p:nvPr>
        </p:nvSpPr>
        <p:spPr>
          <a:xfrm>
            <a:off x="674124" y="6479747"/>
            <a:ext cx="9069001" cy="207749"/>
          </a:xfrm>
          <a:prstGeom prst="rect">
            <a:avLst/>
          </a:prstGeom>
        </p:spPr>
        <p:txBody>
          <a:bodyPr/>
          <a:lstStyle/>
          <a:p>
            <a:pPr algn="l"/>
            <a:endParaRPr lang="nb-NO"/>
          </a:p>
        </p:txBody>
      </p:sp>
      <p:sp>
        <p:nvSpPr>
          <p:cNvPr id="17" name="Rektangel 16">
            <a:extLst>
              <a:ext uri="{FF2B5EF4-FFF2-40B4-BE49-F238E27FC236}">
                <a16:creationId xmlns:a16="http://schemas.microsoft.com/office/drawing/2014/main" id="{13256EFB-C1E6-FB1E-CC7F-857EEF1A0C05}"/>
              </a:ext>
            </a:extLst>
          </p:cNvPr>
          <p:cNvSpPr/>
          <p:nvPr userDrawn="1"/>
        </p:nvSpPr>
        <p:spPr>
          <a:xfrm>
            <a:off x="12406951" y="0"/>
            <a:ext cx="3095191" cy="5575885"/>
          </a:xfrm>
          <a:prstGeom prst="rect">
            <a:avLst/>
          </a:prstGeom>
        </p:spPr>
        <p:txBody>
          <a:bodyPr wrap="square">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solidFill>
                  <a:schemeClr val="tx1"/>
                </a:solidFill>
              </a:rPr>
              <a:t>Tittel, spalte med nivå tekst eller graf/tabell</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Graf/tabell</a:t>
            </a: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For å sette inn graf/tabell klikk på ikonet. </a:t>
            </a:r>
            <a:r>
              <a:rPr lang="nb-NO" sz="1200" b="0" i="0">
                <a:latin typeface="Arial Nova Light" panose="020B0304020202020204" pitchFamily="34" charset="0"/>
              </a:rPr>
              <a:t>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Husk at du kan lage graf/tabell i </a:t>
            </a:r>
            <a:r>
              <a:rPr lang="nb-NO" sz="1200" b="0" i="0" err="1">
                <a:solidFill>
                  <a:schemeClr val="tx1"/>
                </a:solidFill>
                <a:latin typeface="Arial Nova Light" panose="020B0304020202020204" pitchFamily="34" charset="0"/>
              </a:rPr>
              <a:t>PowerBi</a:t>
            </a:r>
            <a:r>
              <a:rPr lang="nb-NO" sz="1200" b="0" i="0">
                <a:solidFill>
                  <a:schemeClr val="tx1"/>
                </a:solidFill>
                <a:latin typeface="Arial Nova Light" panose="020B0304020202020204" pitchFamily="34" charset="0"/>
              </a:rPr>
              <a:t>. Lim inn i rammen</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B030402020202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NHOs grafer har definerte farger</a:t>
            </a:r>
            <a:endParaRPr lang="nb-NO" sz="1200" b="0" i="0">
              <a:latin typeface="Arial Nova Light" panose="020F0302020204030204" pitchFamily="34" charset="0"/>
              <a:cs typeface="Arial Nova Light" panose="020F0302020204030204" pitchFamily="34" charset="0"/>
            </a:endParaRPr>
          </a:p>
          <a:p>
            <a:pPr marL="285750" marR="0" lvl="0" indent="-2857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214282" indent="-214282">
              <a:buFont typeface="Arial" panose="020B0604020202020204" pitchFamily="34" charset="0"/>
              <a:buChar char="•"/>
            </a:pPr>
            <a:endParaRPr lang="nb-NO" sz="1200" b="0" i="0">
              <a:solidFill>
                <a:schemeClr val="tx1"/>
              </a:solidFill>
              <a:latin typeface="Arial Nova Light" panose="020B0304020202020204" pitchFamily="34" charset="0"/>
            </a:endParaRPr>
          </a:p>
        </p:txBody>
      </p:sp>
      <p:sp>
        <p:nvSpPr>
          <p:cNvPr id="12" name="Slide Number Placeholder 6">
            <a:extLst>
              <a:ext uri="{FF2B5EF4-FFF2-40B4-BE49-F238E27FC236}">
                <a16:creationId xmlns:a16="http://schemas.microsoft.com/office/drawing/2014/main" id="{E39DC613-A10E-6E96-E753-B6EF09CE2D8C}"/>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
        <p:nvSpPr>
          <p:cNvPr id="3" name="Plassholder for tekst 2">
            <a:extLst>
              <a:ext uri="{FF2B5EF4-FFF2-40B4-BE49-F238E27FC236}">
                <a16:creationId xmlns:a16="http://schemas.microsoft.com/office/drawing/2014/main" id="{F9204868-1880-145D-DECF-B3B373B2D758}"/>
              </a:ext>
            </a:extLst>
          </p:cNvPr>
          <p:cNvSpPr>
            <a:spLocks noGrp="1"/>
          </p:cNvSpPr>
          <p:nvPr>
            <p:ph type="body" sz="quarter" idx="18" hasCustomPrompt="1"/>
          </p:nvPr>
        </p:nvSpPr>
        <p:spPr>
          <a:xfrm>
            <a:off x="672187" y="1885630"/>
            <a:ext cx="3399195" cy="4252912"/>
          </a:xfrm>
          <a:prstGeom prst="rect">
            <a:avLst/>
          </a:prstGeom>
        </p:spPr>
        <p:txBody>
          <a:bodyPr lIns="0" tIns="0" rIns="0" bIns="0"/>
          <a:lstStyle>
            <a:lvl1pPr marL="0" indent="0" algn="l">
              <a:lnSpc>
                <a:spcPct val="100000"/>
              </a:lnSpc>
              <a:spcBef>
                <a:spcPts val="1350"/>
              </a:spcBef>
              <a:spcAft>
                <a:spcPts val="0"/>
              </a:spcAft>
              <a:buClrTx/>
              <a:buFont typeface="Arial" panose="020B0604020202020204" pitchFamily="34" charset="0"/>
              <a:buNone/>
              <a:defRPr sz="1800" b="0"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Klikk for å skrive tekst i malen</a:t>
            </a:r>
          </a:p>
        </p:txBody>
      </p:sp>
      <p:sp>
        <p:nvSpPr>
          <p:cNvPr id="4" name="Plassholder for tekst 2">
            <a:extLst>
              <a:ext uri="{FF2B5EF4-FFF2-40B4-BE49-F238E27FC236}">
                <a16:creationId xmlns:a16="http://schemas.microsoft.com/office/drawing/2014/main" id="{B257A9AF-8C2C-0C01-BA32-0357CEA0DDB7}"/>
              </a:ext>
            </a:extLst>
          </p:cNvPr>
          <p:cNvSpPr>
            <a:spLocks noGrp="1"/>
          </p:cNvSpPr>
          <p:nvPr>
            <p:ph type="body" sz="quarter" idx="49" hasCustomPrompt="1"/>
          </p:nvPr>
        </p:nvSpPr>
        <p:spPr>
          <a:xfrm>
            <a:off x="4650501" y="1885630"/>
            <a:ext cx="6869303" cy="4252912"/>
          </a:xfrm>
          <a:prstGeom prst="rect">
            <a:avLst/>
          </a:prstGeom>
        </p:spPr>
        <p:txBody>
          <a:bodyPr lIns="0" tIns="0" rIns="0" bIns="0"/>
          <a:lstStyle>
            <a:lvl1pPr marL="0" indent="0" algn="l">
              <a:lnSpc>
                <a:spcPct val="100000"/>
              </a:lnSpc>
              <a:spcBef>
                <a:spcPts val="1350"/>
              </a:spcBef>
              <a:spcAft>
                <a:spcPts val="0"/>
              </a:spcAft>
              <a:buClrTx/>
              <a:buFont typeface="Arial" panose="020B0604020202020204" pitchFamily="34" charset="0"/>
              <a:buNone/>
              <a:defRPr sz="1800" b="0"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Klikk for å skrive tekst i malen</a:t>
            </a:r>
          </a:p>
        </p:txBody>
      </p:sp>
      <p:sp>
        <p:nvSpPr>
          <p:cNvPr id="6" name="Text Placeholder 5">
            <a:extLst>
              <a:ext uri="{FF2B5EF4-FFF2-40B4-BE49-F238E27FC236}">
                <a16:creationId xmlns:a16="http://schemas.microsoft.com/office/drawing/2014/main" id="{F054F9CF-3DF3-0FC2-BEF4-161CE3BBEFDB}"/>
              </a:ext>
            </a:extLst>
          </p:cNvPr>
          <p:cNvSpPr>
            <a:spLocks noGrp="1"/>
          </p:cNvSpPr>
          <p:nvPr>
            <p:ph type="body" sz="quarter" idx="32" hasCustomPrompt="1"/>
          </p:nvPr>
        </p:nvSpPr>
        <p:spPr>
          <a:xfrm>
            <a:off x="10982380" y="295770"/>
            <a:ext cx="868085" cy="205912"/>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a:t> </a:t>
            </a:r>
            <a:endParaRPr lang="nb-NO"/>
          </a:p>
        </p:txBody>
      </p:sp>
    </p:spTree>
    <p:extLst>
      <p:ext uri="{BB962C8B-B14F-4D97-AF65-F5344CB8AC3E}">
        <p14:creationId xmlns:p14="http://schemas.microsoft.com/office/powerpoint/2010/main" val="448925170"/>
      </p:ext>
    </p:extLst>
  </p:cSld>
  <p:clrMapOvr>
    <a:masterClrMapping/>
  </p:clrMapOvr>
  <p:extLst>
    <p:ext uri="{DCECCB84-F9BA-43D5-87BE-67443E8EF086}">
      <p15:sldGuideLst xmlns:p15="http://schemas.microsoft.com/office/powerpoint/2012/main">
        <p15:guide id="2" orient="horz" pos="3838">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Tittel_fargefeltblå_teks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C5FE9EA-CEA4-8DA8-30B3-2FC8DC3B23BB}"/>
              </a:ext>
            </a:extLst>
          </p:cNvPr>
          <p:cNvSpPr/>
          <p:nvPr userDrawn="1"/>
        </p:nvSpPr>
        <p:spPr>
          <a:xfrm>
            <a:off x="673567" y="1881188"/>
            <a:ext cx="10849368" cy="437528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Tittel 1">
            <a:extLst>
              <a:ext uri="{FF2B5EF4-FFF2-40B4-BE49-F238E27FC236}">
                <a16:creationId xmlns:a16="http://schemas.microsoft.com/office/drawing/2014/main" id="{F4672533-E8E9-E84B-805C-4E9484E452C8}"/>
              </a:ext>
            </a:extLst>
          </p:cNvPr>
          <p:cNvSpPr>
            <a:spLocks noGrp="1"/>
          </p:cNvSpPr>
          <p:nvPr>
            <p:ph type="title" hasCustomPrompt="1"/>
          </p:nvPr>
        </p:nvSpPr>
        <p:spPr>
          <a:xfrm>
            <a:off x="674124" y="845605"/>
            <a:ext cx="8664908"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16" name="Plassholder for tekst 7">
            <a:extLst>
              <a:ext uri="{FF2B5EF4-FFF2-40B4-BE49-F238E27FC236}">
                <a16:creationId xmlns:a16="http://schemas.microsoft.com/office/drawing/2014/main" id="{22B412F5-6936-6243-8AFA-CEFD8D425642}"/>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2" name="Date Placeholder 1">
            <a:extLst>
              <a:ext uri="{FF2B5EF4-FFF2-40B4-BE49-F238E27FC236}">
                <a16:creationId xmlns:a16="http://schemas.microsoft.com/office/drawing/2014/main" id="{DBE5141B-8C32-D3FF-D90C-DB4877AD47DD}"/>
              </a:ext>
            </a:extLst>
          </p:cNvPr>
          <p:cNvSpPr>
            <a:spLocks noGrp="1"/>
          </p:cNvSpPr>
          <p:nvPr>
            <p:ph type="dt" sz="half" idx="15"/>
          </p:nvPr>
        </p:nvSpPr>
        <p:spPr/>
        <p:txBody>
          <a:bodyPr/>
          <a:lstStyle/>
          <a:p>
            <a:fld id="{1B25CCC1-0B2D-B04B-91C2-577A587FA1E6}" type="datetime1">
              <a:rPr lang="nb-NO" smtClean="0"/>
              <a:t>21.05.2025</a:t>
            </a:fld>
            <a:endParaRPr lang="nb-NO"/>
          </a:p>
        </p:txBody>
      </p:sp>
      <p:sp>
        <p:nvSpPr>
          <p:cNvPr id="3" name="Footer Placeholder 2">
            <a:extLst>
              <a:ext uri="{FF2B5EF4-FFF2-40B4-BE49-F238E27FC236}">
                <a16:creationId xmlns:a16="http://schemas.microsoft.com/office/drawing/2014/main" id="{5D45B165-A879-B81A-1AA0-0043190E3065}"/>
              </a:ext>
            </a:extLst>
          </p:cNvPr>
          <p:cNvSpPr>
            <a:spLocks noGrp="1"/>
          </p:cNvSpPr>
          <p:nvPr>
            <p:ph type="ftr" sz="quarter" idx="16"/>
          </p:nvPr>
        </p:nvSpPr>
        <p:spPr>
          <a:xfrm>
            <a:off x="674124" y="6479747"/>
            <a:ext cx="9069001" cy="207749"/>
          </a:xfrm>
          <a:prstGeom prst="rect">
            <a:avLst/>
          </a:prstGeom>
        </p:spPr>
        <p:txBody>
          <a:bodyPr/>
          <a:lstStyle/>
          <a:p>
            <a:pPr algn="l"/>
            <a:endParaRPr lang="nb-NO"/>
          </a:p>
        </p:txBody>
      </p:sp>
      <p:sp>
        <p:nvSpPr>
          <p:cNvPr id="9" name="Rektangel 8">
            <a:extLst>
              <a:ext uri="{FF2B5EF4-FFF2-40B4-BE49-F238E27FC236}">
                <a16:creationId xmlns:a16="http://schemas.microsoft.com/office/drawing/2014/main" id="{5B1ED60A-2D7E-F7E5-FBBD-C9A031A78E81}"/>
              </a:ext>
            </a:extLst>
          </p:cNvPr>
          <p:cNvSpPr/>
          <p:nvPr userDrawn="1"/>
        </p:nvSpPr>
        <p:spPr>
          <a:xfrm>
            <a:off x="12386178" y="0"/>
            <a:ext cx="4248192" cy="6273192"/>
          </a:xfrm>
          <a:prstGeom prst="rect">
            <a:avLst/>
          </a:prstGeom>
        </p:spPr>
        <p:txBody>
          <a:bodyPr wrap="square" anchor="t">
            <a:spAutoFit/>
          </a:bodyPr>
          <a:lstStyle/>
          <a:p>
            <a:pPr lvl="0"/>
            <a:r>
              <a:rPr lang="nb-NO" sz="1200" b="0"/>
              <a:t>Tittel og bilde</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B030402020202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B0304020202020204" pitchFamily="34" charset="0"/>
              </a:rPr>
              <a:t>Sekundærfarger skal </a:t>
            </a:r>
            <a:r>
              <a:rPr lang="nb-NO" sz="1200" b="0" i="0">
                <a:solidFill>
                  <a:schemeClr val="tx1"/>
                </a:solidFill>
                <a:latin typeface="Arial Nova" panose="020B0504020202020204" pitchFamily="34" charset="0"/>
              </a:rPr>
              <a:t>kun </a:t>
            </a:r>
            <a:r>
              <a:rPr lang="nb-NO" sz="1200" b="0" i="0">
                <a:solidFill>
                  <a:schemeClr val="tx1"/>
                </a:solidFill>
                <a:latin typeface="Arial Nova Light" panose="020B0304020202020204" pitchFamily="34" charset="0"/>
              </a:rPr>
              <a:t>benyttes i figurer og ikoner. Fargene finner du som egendefinerte farger i figurfyll eller figuromriss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Bilde</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Klikk så på bildeikonet og velg et bilde som passer til formatet. </a:t>
            </a:r>
            <a:r>
              <a:rPr lang="nb-NO" sz="1200" b="0" i="0">
                <a:latin typeface="Arial Nova Light" panose="020B0304020202020204" pitchFamily="34" charset="0"/>
              </a:rPr>
              <a:t>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Se at bildet er skarpt, unngå å trekke i rammene. 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Bilderettigheter: Det er ikke lov til å kopiere/bruke bilder uten å ha klarert med fotograf/eier av bildet</a:t>
            </a:r>
          </a:p>
          <a:p>
            <a:pPr marL="171450" marR="0" lvl="0" indent="-171450" algn="l" defTabSz="914248"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Alternativt klikk i «ramme 2» og sett inn ønsket graf/tabell eller benytt rammen som et tekstfelt. Husk at du kan lage graf/tabell i </a:t>
            </a:r>
            <a:r>
              <a:rPr lang="nb-NO" sz="1200" b="0" i="0" err="1">
                <a:solidFill>
                  <a:schemeClr val="tx1"/>
                </a:solidFill>
                <a:latin typeface="Arial Nova Light" panose="020B0304020202020204" pitchFamily="34" charset="0"/>
              </a:rPr>
              <a:t>PowerBi</a:t>
            </a:r>
            <a:r>
              <a:rPr lang="nb-NO" sz="1200" b="0" i="0">
                <a:solidFill>
                  <a:schemeClr val="tx1"/>
                </a:solidFill>
                <a:latin typeface="Arial Nova Light" panose="020B0304020202020204" pitchFamily="34" charset="0"/>
              </a:rPr>
              <a:t>. Lim inn i rammen</a:t>
            </a:r>
          </a:p>
          <a:p>
            <a:pPr marL="171450" marR="0" lvl="0" indent="-171450" algn="l" defTabSz="914248"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NHOs grafer har definerte farger</a:t>
            </a: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p:txBody>
      </p:sp>
      <p:sp>
        <p:nvSpPr>
          <p:cNvPr id="10" name="Slide Number Placeholder 6">
            <a:extLst>
              <a:ext uri="{FF2B5EF4-FFF2-40B4-BE49-F238E27FC236}">
                <a16:creationId xmlns:a16="http://schemas.microsoft.com/office/drawing/2014/main" id="{1C6D19CD-A9DC-3FA7-6B6F-F1A81F44C933}"/>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
        <p:nvSpPr>
          <p:cNvPr id="6" name="Plassholder for tekst 2">
            <a:extLst>
              <a:ext uri="{FF2B5EF4-FFF2-40B4-BE49-F238E27FC236}">
                <a16:creationId xmlns:a16="http://schemas.microsoft.com/office/drawing/2014/main" id="{4749473F-3A96-185A-CB04-CAD170CBC27D}"/>
              </a:ext>
            </a:extLst>
          </p:cNvPr>
          <p:cNvSpPr>
            <a:spLocks noGrp="1"/>
          </p:cNvSpPr>
          <p:nvPr>
            <p:ph type="body" sz="quarter" idx="19" hasCustomPrompt="1"/>
          </p:nvPr>
        </p:nvSpPr>
        <p:spPr>
          <a:xfrm>
            <a:off x="956667" y="2139630"/>
            <a:ext cx="10259973" cy="1547812"/>
          </a:xfrm>
          <a:prstGeom prst="rect">
            <a:avLst/>
          </a:prstGeom>
        </p:spPr>
        <p:txBody>
          <a:bodyPr lIns="0" tIns="0" rIns="0" bIns="0" numCol="2" spcCol="288000"/>
          <a:lstStyle>
            <a:lvl1pPr marL="0" indent="0" algn="l">
              <a:lnSpc>
                <a:spcPct val="100000"/>
              </a:lnSpc>
              <a:spcBef>
                <a:spcPts val="1350"/>
              </a:spcBef>
              <a:spcAft>
                <a:spcPts val="0"/>
              </a:spcAft>
              <a:buClrTx/>
              <a:buFont typeface="Arial" panose="020B0604020202020204" pitchFamily="34" charset="0"/>
              <a:buNone/>
              <a:defRPr sz="1800" b="0"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Klikk for å skrive tekst i malen</a:t>
            </a:r>
          </a:p>
        </p:txBody>
      </p:sp>
    </p:spTree>
    <p:extLst>
      <p:ext uri="{BB962C8B-B14F-4D97-AF65-F5344CB8AC3E}">
        <p14:creationId xmlns:p14="http://schemas.microsoft.com/office/powerpoint/2010/main" val="3305925276"/>
      </p:ext>
    </p:extLst>
  </p:cSld>
  <p:clrMapOvr>
    <a:masterClrMapping/>
  </p:clrMapOvr>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_Tittel_fargefeltblå_tekst">
    <p:spTree>
      <p:nvGrpSpPr>
        <p:cNvPr id="1" name=""/>
        <p:cNvGrpSpPr/>
        <p:nvPr/>
      </p:nvGrpSpPr>
      <p:grpSpPr>
        <a:xfrm>
          <a:off x="0" y="0"/>
          <a:ext cx="0" cy="0"/>
          <a:chOff x="0" y="0"/>
          <a:chExt cx="0" cy="0"/>
        </a:xfrm>
      </p:grpSpPr>
      <p:sp>
        <p:nvSpPr>
          <p:cNvPr id="14" name="Tittel 1">
            <a:extLst>
              <a:ext uri="{FF2B5EF4-FFF2-40B4-BE49-F238E27FC236}">
                <a16:creationId xmlns:a16="http://schemas.microsoft.com/office/drawing/2014/main" id="{F4672533-E8E9-E84B-805C-4E9484E452C8}"/>
              </a:ext>
            </a:extLst>
          </p:cNvPr>
          <p:cNvSpPr>
            <a:spLocks noGrp="1"/>
          </p:cNvSpPr>
          <p:nvPr>
            <p:ph type="title" hasCustomPrompt="1"/>
          </p:nvPr>
        </p:nvSpPr>
        <p:spPr>
          <a:xfrm>
            <a:off x="674124" y="845605"/>
            <a:ext cx="8664908"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16" name="Plassholder for tekst 7">
            <a:extLst>
              <a:ext uri="{FF2B5EF4-FFF2-40B4-BE49-F238E27FC236}">
                <a16:creationId xmlns:a16="http://schemas.microsoft.com/office/drawing/2014/main" id="{22B412F5-6936-6243-8AFA-CEFD8D425642}"/>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2" name="Date Placeholder 1">
            <a:extLst>
              <a:ext uri="{FF2B5EF4-FFF2-40B4-BE49-F238E27FC236}">
                <a16:creationId xmlns:a16="http://schemas.microsoft.com/office/drawing/2014/main" id="{DBE5141B-8C32-D3FF-D90C-DB4877AD47DD}"/>
              </a:ext>
            </a:extLst>
          </p:cNvPr>
          <p:cNvSpPr>
            <a:spLocks noGrp="1"/>
          </p:cNvSpPr>
          <p:nvPr>
            <p:ph type="dt" sz="half" idx="15"/>
          </p:nvPr>
        </p:nvSpPr>
        <p:spPr/>
        <p:txBody>
          <a:bodyPr/>
          <a:lstStyle/>
          <a:p>
            <a:fld id="{1B25CCC1-0B2D-B04B-91C2-577A587FA1E6}" type="datetime1">
              <a:rPr lang="nb-NO" smtClean="0"/>
              <a:t>21.05.2025</a:t>
            </a:fld>
            <a:endParaRPr lang="nb-NO"/>
          </a:p>
        </p:txBody>
      </p:sp>
      <p:sp>
        <p:nvSpPr>
          <p:cNvPr id="3" name="Footer Placeholder 2">
            <a:extLst>
              <a:ext uri="{FF2B5EF4-FFF2-40B4-BE49-F238E27FC236}">
                <a16:creationId xmlns:a16="http://schemas.microsoft.com/office/drawing/2014/main" id="{5D45B165-A879-B81A-1AA0-0043190E3065}"/>
              </a:ext>
            </a:extLst>
          </p:cNvPr>
          <p:cNvSpPr>
            <a:spLocks noGrp="1"/>
          </p:cNvSpPr>
          <p:nvPr>
            <p:ph type="ftr" sz="quarter" idx="16"/>
          </p:nvPr>
        </p:nvSpPr>
        <p:spPr>
          <a:xfrm>
            <a:off x="674124" y="6479747"/>
            <a:ext cx="9069001" cy="207749"/>
          </a:xfrm>
          <a:prstGeom prst="rect">
            <a:avLst/>
          </a:prstGeom>
        </p:spPr>
        <p:txBody>
          <a:bodyPr/>
          <a:lstStyle/>
          <a:p>
            <a:pPr algn="l"/>
            <a:endParaRPr lang="nb-NO"/>
          </a:p>
        </p:txBody>
      </p:sp>
      <p:sp>
        <p:nvSpPr>
          <p:cNvPr id="9" name="Rektangel 8">
            <a:extLst>
              <a:ext uri="{FF2B5EF4-FFF2-40B4-BE49-F238E27FC236}">
                <a16:creationId xmlns:a16="http://schemas.microsoft.com/office/drawing/2014/main" id="{5B1ED60A-2D7E-F7E5-FBBD-C9A031A78E81}"/>
              </a:ext>
            </a:extLst>
          </p:cNvPr>
          <p:cNvSpPr/>
          <p:nvPr userDrawn="1"/>
        </p:nvSpPr>
        <p:spPr>
          <a:xfrm>
            <a:off x="12386178" y="0"/>
            <a:ext cx="4248192" cy="6273192"/>
          </a:xfrm>
          <a:prstGeom prst="rect">
            <a:avLst/>
          </a:prstGeom>
        </p:spPr>
        <p:txBody>
          <a:bodyPr wrap="square" anchor="t">
            <a:spAutoFit/>
          </a:bodyPr>
          <a:lstStyle/>
          <a:p>
            <a:pPr lvl="0"/>
            <a:r>
              <a:rPr lang="nb-NO" sz="1200" b="0"/>
              <a:t>Tittel og bilde</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B030402020202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B0304020202020204" pitchFamily="34" charset="0"/>
              </a:rPr>
              <a:t>Sekundærfarger skal </a:t>
            </a:r>
            <a:r>
              <a:rPr lang="nb-NO" sz="1200" b="0" i="0">
                <a:solidFill>
                  <a:schemeClr val="tx1"/>
                </a:solidFill>
                <a:latin typeface="Arial Nova" panose="020B0504020202020204" pitchFamily="34" charset="0"/>
              </a:rPr>
              <a:t>kun </a:t>
            </a:r>
            <a:r>
              <a:rPr lang="nb-NO" sz="1200" b="0" i="0">
                <a:solidFill>
                  <a:schemeClr val="tx1"/>
                </a:solidFill>
                <a:latin typeface="Arial Nova Light" panose="020B0304020202020204" pitchFamily="34" charset="0"/>
              </a:rPr>
              <a:t>benyttes i figurer og ikoner. Fargene finner du som egendefinerte farger i figurfyll eller figuromriss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Bilde</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Klikk så på bildeikonet og velg et bilde som passer til formatet. </a:t>
            </a:r>
            <a:r>
              <a:rPr lang="nb-NO" sz="1200" b="0" i="0">
                <a:latin typeface="Arial Nova Light" panose="020B0304020202020204" pitchFamily="34" charset="0"/>
              </a:rPr>
              <a:t>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Se at bildet er skarpt, unngå å trekke i rammene. 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Bilderettigheter: Det er ikke lov til å kopiere/bruke bilder uten å ha klarert med fotograf/eier av bildet</a:t>
            </a:r>
          </a:p>
          <a:p>
            <a:pPr marL="171450" marR="0" lvl="0" indent="-171450" algn="l" defTabSz="914248"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Alternativt klikk i «ramme 2» og sett inn ønsket graf/tabell eller benytt rammen som et tekstfelt. Husk at du kan lage graf/tabell i </a:t>
            </a:r>
            <a:r>
              <a:rPr lang="nb-NO" sz="1200" b="0" i="0" err="1">
                <a:solidFill>
                  <a:schemeClr val="tx1"/>
                </a:solidFill>
                <a:latin typeface="Arial Nova Light" panose="020B0304020202020204" pitchFamily="34" charset="0"/>
              </a:rPr>
              <a:t>PowerBi</a:t>
            </a:r>
            <a:r>
              <a:rPr lang="nb-NO" sz="1200" b="0" i="0">
                <a:solidFill>
                  <a:schemeClr val="tx1"/>
                </a:solidFill>
                <a:latin typeface="Arial Nova Light" panose="020B0304020202020204" pitchFamily="34" charset="0"/>
              </a:rPr>
              <a:t>. Lim inn i rammen</a:t>
            </a:r>
          </a:p>
          <a:p>
            <a:pPr marL="171450" marR="0" lvl="0" indent="-171450" algn="l" defTabSz="914248"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NHOs grafer har definerte farger</a:t>
            </a: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p:txBody>
      </p:sp>
      <p:sp>
        <p:nvSpPr>
          <p:cNvPr id="10" name="Slide Number Placeholder 6">
            <a:extLst>
              <a:ext uri="{FF2B5EF4-FFF2-40B4-BE49-F238E27FC236}">
                <a16:creationId xmlns:a16="http://schemas.microsoft.com/office/drawing/2014/main" id="{1C6D19CD-A9DC-3FA7-6B6F-F1A81F44C933}"/>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
        <p:nvSpPr>
          <p:cNvPr id="4" name="Rektangel 3">
            <a:extLst>
              <a:ext uri="{FF2B5EF4-FFF2-40B4-BE49-F238E27FC236}">
                <a16:creationId xmlns:a16="http://schemas.microsoft.com/office/drawing/2014/main" id="{025F1969-8205-BDBC-192E-6BBFACB7AF51}"/>
              </a:ext>
            </a:extLst>
          </p:cNvPr>
          <p:cNvSpPr/>
          <p:nvPr userDrawn="1"/>
        </p:nvSpPr>
        <p:spPr>
          <a:xfrm>
            <a:off x="671237" y="1880438"/>
            <a:ext cx="2600825" cy="439275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a:extLst>
              <a:ext uri="{FF2B5EF4-FFF2-40B4-BE49-F238E27FC236}">
                <a16:creationId xmlns:a16="http://schemas.microsoft.com/office/drawing/2014/main" id="{90FD3721-C6FC-C375-3DEB-FB159DDE4DFB}"/>
              </a:ext>
            </a:extLst>
          </p:cNvPr>
          <p:cNvSpPr/>
          <p:nvPr userDrawn="1"/>
        </p:nvSpPr>
        <p:spPr>
          <a:xfrm>
            <a:off x="8930098" y="1880438"/>
            <a:ext cx="2600825" cy="439275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a:extLst>
              <a:ext uri="{FF2B5EF4-FFF2-40B4-BE49-F238E27FC236}">
                <a16:creationId xmlns:a16="http://schemas.microsoft.com/office/drawing/2014/main" id="{9D1FE5AC-F018-62E1-055B-63BF134D56B6}"/>
              </a:ext>
            </a:extLst>
          </p:cNvPr>
          <p:cNvSpPr/>
          <p:nvPr userDrawn="1"/>
        </p:nvSpPr>
        <p:spPr>
          <a:xfrm>
            <a:off x="6177145" y="1880438"/>
            <a:ext cx="2600825" cy="439275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ktangel 10">
            <a:extLst>
              <a:ext uri="{FF2B5EF4-FFF2-40B4-BE49-F238E27FC236}">
                <a16:creationId xmlns:a16="http://schemas.microsoft.com/office/drawing/2014/main" id="{A648DAAA-9F41-4EC9-B8DA-E2B06CD60C23}"/>
              </a:ext>
            </a:extLst>
          </p:cNvPr>
          <p:cNvSpPr/>
          <p:nvPr userDrawn="1"/>
        </p:nvSpPr>
        <p:spPr>
          <a:xfrm>
            <a:off x="3424191" y="1880438"/>
            <a:ext cx="2600825" cy="439275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Plassholder for tekst 2">
            <a:extLst>
              <a:ext uri="{FF2B5EF4-FFF2-40B4-BE49-F238E27FC236}">
                <a16:creationId xmlns:a16="http://schemas.microsoft.com/office/drawing/2014/main" id="{F18D3A60-B7EA-F7A7-EE73-B2D0EF967649}"/>
              </a:ext>
            </a:extLst>
          </p:cNvPr>
          <p:cNvSpPr>
            <a:spLocks noGrp="1"/>
          </p:cNvSpPr>
          <p:nvPr>
            <p:ph type="body" sz="quarter" idx="20" hasCustomPrompt="1"/>
          </p:nvPr>
        </p:nvSpPr>
        <p:spPr>
          <a:xfrm>
            <a:off x="3584523" y="2535980"/>
            <a:ext cx="2322000" cy="3642801"/>
          </a:xfrm>
          <a:prstGeom prst="rect">
            <a:avLst/>
          </a:prstGeom>
        </p:spPr>
        <p:txBody>
          <a:bodyPr lIns="0" tIns="0" rIns="0" bIns="0" numCol="1" spcCol="288000"/>
          <a:lstStyle>
            <a:lvl1pPr marL="285750" indent="-285750" algn="l">
              <a:lnSpc>
                <a:spcPct val="100000"/>
              </a:lnSpc>
              <a:spcBef>
                <a:spcPts val="1350"/>
              </a:spcBef>
              <a:spcAft>
                <a:spcPts val="0"/>
              </a:spcAft>
              <a:buClrTx/>
              <a:buFont typeface="Arial" panose="020B0604020202020204" pitchFamily="34" charset="0"/>
              <a:buChar char="•"/>
              <a:defRPr sz="1600" b="0"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Klikk for å skrive tekst i malen</a:t>
            </a:r>
          </a:p>
        </p:txBody>
      </p:sp>
      <p:sp>
        <p:nvSpPr>
          <p:cNvPr id="23" name="Plassholder for tekst 2">
            <a:extLst>
              <a:ext uri="{FF2B5EF4-FFF2-40B4-BE49-F238E27FC236}">
                <a16:creationId xmlns:a16="http://schemas.microsoft.com/office/drawing/2014/main" id="{12174E10-D09B-56BE-D498-F649DEA098BE}"/>
              </a:ext>
            </a:extLst>
          </p:cNvPr>
          <p:cNvSpPr>
            <a:spLocks noGrp="1"/>
          </p:cNvSpPr>
          <p:nvPr>
            <p:ph type="body" sz="quarter" idx="21" hasCustomPrompt="1"/>
          </p:nvPr>
        </p:nvSpPr>
        <p:spPr>
          <a:xfrm>
            <a:off x="6316557" y="2535980"/>
            <a:ext cx="2322000" cy="3642801"/>
          </a:xfrm>
          <a:prstGeom prst="rect">
            <a:avLst/>
          </a:prstGeom>
        </p:spPr>
        <p:txBody>
          <a:bodyPr lIns="0" tIns="0" rIns="0" bIns="0" numCol="1" spcCol="288000"/>
          <a:lstStyle>
            <a:lvl1pPr marL="285750" indent="-285750" algn="l">
              <a:lnSpc>
                <a:spcPct val="100000"/>
              </a:lnSpc>
              <a:spcBef>
                <a:spcPts val="1350"/>
              </a:spcBef>
              <a:spcAft>
                <a:spcPts val="0"/>
              </a:spcAft>
              <a:buClrTx/>
              <a:buFont typeface="Arial" panose="020B0604020202020204" pitchFamily="34" charset="0"/>
              <a:buChar char="•"/>
              <a:defRPr sz="1600" b="0"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Klikk for å skrive tekst i malen</a:t>
            </a:r>
          </a:p>
        </p:txBody>
      </p:sp>
      <p:sp>
        <p:nvSpPr>
          <p:cNvPr id="24" name="Plassholder for tekst 2">
            <a:extLst>
              <a:ext uri="{FF2B5EF4-FFF2-40B4-BE49-F238E27FC236}">
                <a16:creationId xmlns:a16="http://schemas.microsoft.com/office/drawing/2014/main" id="{870A2C53-EDB2-2C8B-59CE-FFD8D0CDF882}"/>
              </a:ext>
            </a:extLst>
          </p:cNvPr>
          <p:cNvSpPr>
            <a:spLocks noGrp="1"/>
          </p:cNvSpPr>
          <p:nvPr>
            <p:ph type="body" sz="quarter" idx="22" hasCustomPrompt="1"/>
          </p:nvPr>
        </p:nvSpPr>
        <p:spPr>
          <a:xfrm>
            <a:off x="9072162" y="2535980"/>
            <a:ext cx="2322000" cy="3642801"/>
          </a:xfrm>
          <a:prstGeom prst="rect">
            <a:avLst/>
          </a:prstGeom>
        </p:spPr>
        <p:txBody>
          <a:bodyPr lIns="0" tIns="0" rIns="0" bIns="0" numCol="1" spcCol="288000"/>
          <a:lstStyle>
            <a:lvl1pPr marL="285750" indent="-285750" algn="l">
              <a:lnSpc>
                <a:spcPct val="100000"/>
              </a:lnSpc>
              <a:spcBef>
                <a:spcPts val="1350"/>
              </a:spcBef>
              <a:spcAft>
                <a:spcPts val="0"/>
              </a:spcAft>
              <a:buClrTx/>
              <a:buFont typeface="Arial" panose="020B0604020202020204" pitchFamily="34" charset="0"/>
              <a:buChar char="•"/>
              <a:defRPr sz="1600" b="0"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Klikk for å skrive tekst i malen</a:t>
            </a:r>
          </a:p>
        </p:txBody>
      </p:sp>
      <p:sp>
        <p:nvSpPr>
          <p:cNvPr id="25" name="Plassholder for tekst 2">
            <a:extLst>
              <a:ext uri="{FF2B5EF4-FFF2-40B4-BE49-F238E27FC236}">
                <a16:creationId xmlns:a16="http://schemas.microsoft.com/office/drawing/2014/main" id="{E0EF387B-742B-0DFA-BD5E-92322D1C6EDC}"/>
              </a:ext>
            </a:extLst>
          </p:cNvPr>
          <p:cNvSpPr>
            <a:spLocks noGrp="1"/>
          </p:cNvSpPr>
          <p:nvPr>
            <p:ph type="body" sz="quarter" idx="23" hasCustomPrompt="1"/>
          </p:nvPr>
        </p:nvSpPr>
        <p:spPr>
          <a:xfrm>
            <a:off x="810649" y="2535980"/>
            <a:ext cx="2322000" cy="3642801"/>
          </a:xfrm>
          <a:prstGeom prst="rect">
            <a:avLst/>
          </a:prstGeom>
        </p:spPr>
        <p:txBody>
          <a:bodyPr lIns="0" tIns="0" rIns="0" bIns="0" numCol="1" spcCol="288000"/>
          <a:lstStyle>
            <a:lvl1pPr marL="285750" indent="-285750" algn="l">
              <a:lnSpc>
                <a:spcPct val="100000"/>
              </a:lnSpc>
              <a:spcBef>
                <a:spcPts val="1350"/>
              </a:spcBef>
              <a:spcAft>
                <a:spcPts val="0"/>
              </a:spcAft>
              <a:buClrTx/>
              <a:buFont typeface="Arial" panose="020B0604020202020204" pitchFamily="34" charset="0"/>
              <a:buChar char="•"/>
              <a:defRPr sz="1600" b="0"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Klikk for å skrive tekst i malen</a:t>
            </a:r>
          </a:p>
        </p:txBody>
      </p:sp>
      <p:sp>
        <p:nvSpPr>
          <p:cNvPr id="27" name="Plassholder for tekst 2">
            <a:extLst>
              <a:ext uri="{FF2B5EF4-FFF2-40B4-BE49-F238E27FC236}">
                <a16:creationId xmlns:a16="http://schemas.microsoft.com/office/drawing/2014/main" id="{F3016A0F-5388-E2B6-EDEB-CF630B300E23}"/>
              </a:ext>
            </a:extLst>
          </p:cNvPr>
          <p:cNvSpPr>
            <a:spLocks noGrp="1"/>
          </p:cNvSpPr>
          <p:nvPr>
            <p:ph type="body" sz="quarter" idx="24" hasCustomPrompt="1"/>
          </p:nvPr>
        </p:nvSpPr>
        <p:spPr>
          <a:xfrm>
            <a:off x="3554603" y="2048306"/>
            <a:ext cx="2340000" cy="311600"/>
          </a:xfrm>
          <a:prstGeom prst="rect">
            <a:avLst/>
          </a:prstGeom>
        </p:spPr>
        <p:txBody>
          <a:bodyPr lIns="0" tIns="0" rIns="0" bIns="0" numCol="1" spcCol="288000"/>
          <a:lstStyle>
            <a:lvl1pPr marL="0" indent="0" algn="ctr">
              <a:lnSpc>
                <a:spcPct val="100000"/>
              </a:lnSpc>
              <a:spcBef>
                <a:spcPts val="1350"/>
              </a:spcBef>
              <a:spcAft>
                <a:spcPts val="0"/>
              </a:spcAft>
              <a:buClrTx/>
              <a:buFont typeface="Arial" panose="020B0604020202020204" pitchFamily="34" charset="0"/>
              <a:buNone/>
              <a:defRPr sz="1600" b="1"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Header</a:t>
            </a:r>
          </a:p>
        </p:txBody>
      </p:sp>
      <p:sp>
        <p:nvSpPr>
          <p:cNvPr id="28" name="Plassholder for tekst 2">
            <a:extLst>
              <a:ext uri="{FF2B5EF4-FFF2-40B4-BE49-F238E27FC236}">
                <a16:creationId xmlns:a16="http://schemas.microsoft.com/office/drawing/2014/main" id="{8B7B4F7D-43FD-7B1F-C019-28FE9ADA8DDD}"/>
              </a:ext>
            </a:extLst>
          </p:cNvPr>
          <p:cNvSpPr>
            <a:spLocks noGrp="1"/>
          </p:cNvSpPr>
          <p:nvPr>
            <p:ph type="body" sz="quarter" idx="25" hasCustomPrompt="1"/>
          </p:nvPr>
        </p:nvSpPr>
        <p:spPr>
          <a:xfrm>
            <a:off x="6307557" y="2048306"/>
            <a:ext cx="2340000" cy="311600"/>
          </a:xfrm>
          <a:prstGeom prst="rect">
            <a:avLst/>
          </a:prstGeom>
        </p:spPr>
        <p:txBody>
          <a:bodyPr lIns="0" tIns="0" rIns="0" bIns="0" numCol="1" spcCol="288000"/>
          <a:lstStyle>
            <a:lvl1pPr marL="0" indent="0" algn="ctr">
              <a:lnSpc>
                <a:spcPct val="100000"/>
              </a:lnSpc>
              <a:spcBef>
                <a:spcPts val="1350"/>
              </a:spcBef>
              <a:spcAft>
                <a:spcPts val="0"/>
              </a:spcAft>
              <a:buClrTx/>
              <a:buFont typeface="Arial" panose="020B0604020202020204" pitchFamily="34" charset="0"/>
              <a:buNone/>
              <a:defRPr sz="1600" b="1"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Header</a:t>
            </a:r>
          </a:p>
        </p:txBody>
      </p:sp>
      <p:sp>
        <p:nvSpPr>
          <p:cNvPr id="29" name="Plassholder for tekst 2">
            <a:extLst>
              <a:ext uri="{FF2B5EF4-FFF2-40B4-BE49-F238E27FC236}">
                <a16:creationId xmlns:a16="http://schemas.microsoft.com/office/drawing/2014/main" id="{FCA6CE4E-060A-F20E-BB03-AA2A9D3BF63C}"/>
              </a:ext>
            </a:extLst>
          </p:cNvPr>
          <p:cNvSpPr>
            <a:spLocks noGrp="1"/>
          </p:cNvSpPr>
          <p:nvPr>
            <p:ph type="body" sz="quarter" idx="26" hasCustomPrompt="1"/>
          </p:nvPr>
        </p:nvSpPr>
        <p:spPr>
          <a:xfrm>
            <a:off x="9060510" y="2048306"/>
            <a:ext cx="2340000" cy="311600"/>
          </a:xfrm>
          <a:prstGeom prst="rect">
            <a:avLst/>
          </a:prstGeom>
        </p:spPr>
        <p:txBody>
          <a:bodyPr lIns="0" tIns="0" rIns="0" bIns="0" numCol="1" spcCol="288000"/>
          <a:lstStyle>
            <a:lvl1pPr marL="0" indent="0" algn="ctr">
              <a:lnSpc>
                <a:spcPct val="100000"/>
              </a:lnSpc>
              <a:spcBef>
                <a:spcPts val="1350"/>
              </a:spcBef>
              <a:spcAft>
                <a:spcPts val="0"/>
              </a:spcAft>
              <a:buClrTx/>
              <a:buFont typeface="Arial" panose="020B0604020202020204" pitchFamily="34" charset="0"/>
              <a:buNone/>
              <a:defRPr sz="1600" b="1"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Header</a:t>
            </a:r>
          </a:p>
        </p:txBody>
      </p:sp>
      <p:sp>
        <p:nvSpPr>
          <p:cNvPr id="30" name="Plassholder for tekst 2">
            <a:extLst>
              <a:ext uri="{FF2B5EF4-FFF2-40B4-BE49-F238E27FC236}">
                <a16:creationId xmlns:a16="http://schemas.microsoft.com/office/drawing/2014/main" id="{46027288-3C63-953E-5C0B-F5DCACF5D040}"/>
              </a:ext>
            </a:extLst>
          </p:cNvPr>
          <p:cNvSpPr>
            <a:spLocks noGrp="1"/>
          </p:cNvSpPr>
          <p:nvPr>
            <p:ph type="body" sz="quarter" idx="27" hasCustomPrompt="1"/>
          </p:nvPr>
        </p:nvSpPr>
        <p:spPr>
          <a:xfrm>
            <a:off x="804088" y="2048306"/>
            <a:ext cx="2340000" cy="311600"/>
          </a:xfrm>
          <a:prstGeom prst="rect">
            <a:avLst/>
          </a:prstGeom>
        </p:spPr>
        <p:txBody>
          <a:bodyPr lIns="0" tIns="0" rIns="0" bIns="0" numCol="1" spcCol="288000"/>
          <a:lstStyle>
            <a:lvl1pPr marL="0" indent="0" algn="ctr">
              <a:lnSpc>
                <a:spcPct val="100000"/>
              </a:lnSpc>
              <a:spcBef>
                <a:spcPts val="1350"/>
              </a:spcBef>
              <a:spcAft>
                <a:spcPts val="0"/>
              </a:spcAft>
              <a:buClrTx/>
              <a:buFont typeface="Arial" panose="020B0604020202020204" pitchFamily="34" charset="0"/>
              <a:buNone/>
              <a:defRPr sz="1600" b="1"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Header</a:t>
            </a:r>
          </a:p>
        </p:txBody>
      </p:sp>
    </p:spTree>
    <p:extLst>
      <p:ext uri="{BB962C8B-B14F-4D97-AF65-F5344CB8AC3E}">
        <p14:creationId xmlns:p14="http://schemas.microsoft.com/office/powerpoint/2010/main" val="287345317"/>
      </p:ext>
    </p:extLst>
  </p:cSld>
  <p:clrMapOvr>
    <a:masterClrMapping/>
  </p:clrMapOvr>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_Tittel_fargefeltblå_tekst">
    <p:spTree>
      <p:nvGrpSpPr>
        <p:cNvPr id="1" name=""/>
        <p:cNvGrpSpPr/>
        <p:nvPr/>
      </p:nvGrpSpPr>
      <p:grpSpPr>
        <a:xfrm>
          <a:off x="0" y="0"/>
          <a:ext cx="0" cy="0"/>
          <a:chOff x="0" y="0"/>
          <a:chExt cx="0" cy="0"/>
        </a:xfrm>
      </p:grpSpPr>
      <p:sp>
        <p:nvSpPr>
          <p:cNvPr id="14" name="Tittel 1">
            <a:extLst>
              <a:ext uri="{FF2B5EF4-FFF2-40B4-BE49-F238E27FC236}">
                <a16:creationId xmlns:a16="http://schemas.microsoft.com/office/drawing/2014/main" id="{F4672533-E8E9-E84B-805C-4E9484E452C8}"/>
              </a:ext>
            </a:extLst>
          </p:cNvPr>
          <p:cNvSpPr>
            <a:spLocks noGrp="1"/>
          </p:cNvSpPr>
          <p:nvPr>
            <p:ph type="title" hasCustomPrompt="1"/>
          </p:nvPr>
        </p:nvSpPr>
        <p:spPr>
          <a:xfrm>
            <a:off x="674124" y="845605"/>
            <a:ext cx="8664908"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16" name="Plassholder for tekst 7">
            <a:extLst>
              <a:ext uri="{FF2B5EF4-FFF2-40B4-BE49-F238E27FC236}">
                <a16:creationId xmlns:a16="http://schemas.microsoft.com/office/drawing/2014/main" id="{22B412F5-6936-6243-8AFA-CEFD8D425642}"/>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2" name="Date Placeholder 1">
            <a:extLst>
              <a:ext uri="{FF2B5EF4-FFF2-40B4-BE49-F238E27FC236}">
                <a16:creationId xmlns:a16="http://schemas.microsoft.com/office/drawing/2014/main" id="{DBE5141B-8C32-D3FF-D90C-DB4877AD47DD}"/>
              </a:ext>
            </a:extLst>
          </p:cNvPr>
          <p:cNvSpPr>
            <a:spLocks noGrp="1"/>
          </p:cNvSpPr>
          <p:nvPr>
            <p:ph type="dt" sz="half" idx="15"/>
          </p:nvPr>
        </p:nvSpPr>
        <p:spPr/>
        <p:txBody>
          <a:bodyPr/>
          <a:lstStyle/>
          <a:p>
            <a:fld id="{1B25CCC1-0B2D-B04B-91C2-577A587FA1E6}" type="datetime1">
              <a:rPr lang="nb-NO" smtClean="0"/>
              <a:t>21.05.2025</a:t>
            </a:fld>
            <a:endParaRPr lang="nb-NO"/>
          </a:p>
        </p:txBody>
      </p:sp>
      <p:sp>
        <p:nvSpPr>
          <p:cNvPr id="3" name="Footer Placeholder 2">
            <a:extLst>
              <a:ext uri="{FF2B5EF4-FFF2-40B4-BE49-F238E27FC236}">
                <a16:creationId xmlns:a16="http://schemas.microsoft.com/office/drawing/2014/main" id="{5D45B165-A879-B81A-1AA0-0043190E3065}"/>
              </a:ext>
            </a:extLst>
          </p:cNvPr>
          <p:cNvSpPr>
            <a:spLocks noGrp="1"/>
          </p:cNvSpPr>
          <p:nvPr>
            <p:ph type="ftr" sz="quarter" idx="16"/>
          </p:nvPr>
        </p:nvSpPr>
        <p:spPr>
          <a:xfrm>
            <a:off x="674124" y="6479747"/>
            <a:ext cx="9069001" cy="207749"/>
          </a:xfrm>
          <a:prstGeom prst="rect">
            <a:avLst/>
          </a:prstGeom>
        </p:spPr>
        <p:txBody>
          <a:bodyPr/>
          <a:lstStyle/>
          <a:p>
            <a:pPr algn="l"/>
            <a:endParaRPr lang="nb-NO"/>
          </a:p>
        </p:txBody>
      </p:sp>
      <p:sp>
        <p:nvSpPr>
          <p:cNvPr id="9" name="Rektangel 8">
            <a:extLst>
              <a:ext uri="{FF2B5EF4-FFF2-40B4-BE49-F238E27FC236}">
                <a16:creationId xmlns:a16="http://schemas.microsoft.com/office/drawing/2014/main" id="{5B1ED60A-2D7E-F7E5-FBBD-C9A031A78E81}"/>
              </a:ext>
            </a:extLst>
          </p:cNvPr>
          <p:cNvSpPr/>
          <p:nvPr userDrawn="1"/>
        </p:nvSpPr>
        <p:spPr>
          <a:xfrm>
            <a:off x="12386178" y="0"/>
            <a:ext cx="4248192" cy="6273192"/>
          </a:xfrm>
          <a:prstGeom prst="rect">
            <a:avLst/>
          </a:prstGeom>
        </p:spPr>
        <p:txBody>
          <a:bodyPr wrap="square" anchor="t">
            <a:spAutoFit/>
          </a:bodyPr>
          <a:lstStyle/>
          <a:p>
            <a:pPr lvl="0"/>
            <a:r>
              <a:rPr lang="nb-NO" sz="1200" b="0"/>
              <a:t>Tittel og bilde</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B030402020202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B0304020202020204" pitchFamily="34" charset="0"/>
              </a:rPr>
              <a:t>Sekundærfarger skal </a:t>
            </a:r>
            <a:r>
              <a:rPr lang="nb-NO" sz="1200" b="0" i="0">
                <a:solidFill>
                  <a:schemeClr val="tx1"/>
                </a:solidFill>
                <a:latin typeface="Arial Nova" panose="020B0504020202020204" pitchFamily="34" charset="0"/>
              </a:rPr>
              <a:t>kun </a:t>
            </a:r>
            <a:r>
              <a:rPr lang="nb-NO" sz="1200" b="0" i="0">
                <a:solidFill>
                  <a:schemeClr val="tx1"/>
                </a:solidFill>
                <a:latin typeface="Arial Nova Light" panose="020B0304020202020204" pitchFamily="34" charset="0"/>
              </a:rPr>
              <a:t>benyttes i figurer og ikoner. Fargene finner du som egendefinerte farger i figurfyll eller figuromriss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Bilde</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Klikk så på bildeikonet og velg et bilde som passer til formatet. </a:t>
            </a:r>
            <a:r>
              <a:rPr lang="nb-NO" sz="1200" b="0" i="0">
                <a:latin typeface="Arial Nova Light" panose="020B0304020202020204" pitchFamily="34" charset="0"/>
              </a:rPr>
              <a:t>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Se at bildet er skarpt, unngå å trekke i rammene. 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Bilderettigheter: Det er ikke lov til å kopiere/bruke bilder uten å ha klarert med fotograf/eier av bildet</a:t>
            </a:r>
          </a:p>
          <a:p>
            <a:pPr marL="171450" marR="0" lvl="0" indent="-171450" algn="l" defTabSz="914248"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Alternativt klikk i «ramme 2» og sett inn ønsket graf/tabell eller benytt rammen som et tekstfelt. Husk at du kan lage graf/tabell i </a:t>
            </a:r>
            <a:r>
              <a:rPr lang="nb-NO" sz="1200" b="0" i="0" err="1">
                <a:solidFill>
                  <a:schemeClr val="tx1"/>
                </a:solidFill>
                <a:latin typeface="Arial Nova Light" panose="020B0304020202020204" pitchFamily="34" charset="0"/>
              </a:rPr>
              <a:t>PowerBi</a:t>
            </a:r>
            <a:r>
              <a:rPr lang="nb-NO" sz="1200" b="0" i="0">
                <a:solidFill>
                  <a:schemeClr val="tx1"/>
                </a:solidFill>
                <a:latin typeface="Arial Nova Light" panose="020B0304020202020204" pitchFamily="34" charset="0"/>
              </a:rPr>
              <a:t>. Lim inn i rammen</a:t>
            </a:r>
          </a:p>
          <a:p>
            <a:pPr marL="171450" marR="0" lvl="0" indent="-171450" algn="l" defTabSz="914248"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NHOs grafer har definerte farger</a:t>
            </a: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p:txBody>
      </p:sp>
      <p:sp>
        <p:nvSpPr>
          <p:cNvPr id="10" name="Slide Number Placeholder 6">
            <a:extLst>
              <a:ext uri="{FF2B5EF4-FFF2-40B4-BE49-F238E27FC236}">
                <a16:creationId xmlns:a16="http://schemas.microsoft.com/office/drawing/2014/main" id="{1C6D19CD-A9DC-3FA7-6B6F-F1A81F44C933}"/>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
        <p:nvSpPr>
          <p:cNvPr id="4" name="Rektangel 3">
            <a:extLst>
              <a:ext uri="{FF2B5EF4-FFF2-40B4-BE49-F238E27FC236}">
                <a16:creationId xmlns:a16="http://schemas.microsoft.com/office/drawing/2014/main" id="{025F1969-8205-BDBC-192E-6BBFACB7AF51}"/>
              </a:ext>
            </a:extLst>
          </p:cNvPr>
          <p:cNvSpPr/>
          <p:nvPr userDrawn="1"/>
        </p:nvSpPr>
        <p:spPr>
          <a:xfrm>
            <a:off x="671237" y="1880438"/>
            <a:ext cx="5353779" cy="439275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a:extLst>
              <a:ext uri="{FF2B5EF4-FFF2-40B4-BE49-F238E27FC236}">
                <a16:creationId xmlns:a16="http://schemas.microsoft.com/office/drawing/2014/main" id="{9D1FE5AC-F018-62E1-055B-63BF134D56B6}"/>
              </a:ext>
            </a:extLst>
          </p:cNvPr>
          <p:cNvSpPr/>
          <p:nvPr userDrawn="1"/>
        </p:nvSpPr>
        <p:spPr>
          <a:xfrm>
            <a:off x="6177145" y="1880438"/>
            <a:ext cx="5343618" cy="439275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Plassholder for tekst 2">
            <a:extLst>
              <a:ext uri="{FF2B5EF4-FFF2-40B4-BE49-F238E27FC236}">
                <a16:creationId xmlns:a16="http://schemas.microsoft.com/office/drawing/2014/main" id="{12174E10-D09B-56BE-D498-F649DEA098BE}"/>
              </a:ext>
            </a:extLst>
          </p:cNvPr>
          <p:cNvSpPr>
            <a:spLocks noGrp="1"/>
          </p:cNvSpPr>
          <p:nvPr>
            <p:ph type="body" sz="quarter" idx="21" hasCustomPrompt="1"/>
          </p:nvPr>
        </p:nvSpPr>
        <p:spPr>
          <a:xfrm>
            <a:off x="6387848" y="2535980"/>
            <a:ext cx="4939200" cy="3642801"/>
          </a:xfrm>
          <a:prstGeom prst="rect">
            <a:avLst/>
          </a:prstGeom>
        </p:spPr>
        <p:txBody>
          <a:bodyPr lIns="0" tIns="0" rIns="0" bIns="0" numCol="1" spcCol="288000"/>
          <a:lstStyle>
            <a:lvl1pPr marL="285750" indent="-285750" algn="l">
              <a:lnSpc>
                <a:spcPct val="100000"/>
              </a:lnSpc>
              <a:spcBef>
                <a:spcPts val="1350"/>
              </a:spcBef>
              <a:spcAft>
                <a:spcPts val="0"/>
              </a:spcAft>
              <a:buClrTx/>
              <a:buFont typeface="Arial" panose="020B0604020202020204" pitchFamily="34" charset="0"/>
              <a:buChar char="•"/>
              <a:defRPr sz="1600" b="0"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Klikk for å skrive tekst i malen</a:t>
            </a:r>
          </a:p>
        </p:txBody>
      </p:sp>
      <p:sp>
        <p:nvSpPr>
          <p:cNvPr id="25" name="Plassholder for tekst 2">
            <a:extLst>
              <a:ext uri="{FF2B5EF4-FFF2-40B4-BE49-F238E27FC236}">
                <a16:creationId xmlns:a16="http://schemas.microsoft.com/office/drawing/2014/main" id="{E0EF387B-742B-0DFA-BD5E-92322D1C6EDC}"/>
              </a:ext>
            </a:extLst>
          </p:cNvPr>
          <p:cNvSpPr>
            <a:spLocks noGrp="1"/>
          </p:cNvSpPr>
          <p:nvPr>
            <p:ph type="body" sz="quarter" idx="23" hasCustomPrompt="1"/>
          </p:nvPr>
        </p:nvSpPr>
        <p:spPr>
          <a:xfrm>
            <a:off x="876506" y="2535980"/>
            <a:ext cx="4939200" cy="3642801"/>
          </a:xfrm>
          <a:prstGeom prst="rect">
            <a:avLst/>
          </a:prstGeom>
        </p:spPr>
        <p:txBody>
          <a:bodyPr lIns="0" tIns="0" rIns="0" bIns="0" numCol="1" spcCol="288000"/>
          <a:lstStyle>
            <a:lvl1pPr marL="285750" indent="-285750" algn="l">
              <a:lnSpc>
                <a:spcPct val="100000"/>
              </a:lnSpc>
              <a:spcBef>
                <a:spcPts val="1350"/>
              </a:spcBef>
              <a:spcAft>
                <a:spcPts val="0"/>
              </a:spcAft>
              <a:buClrTx/>
              <a:buFont typeface="Arial" panose="020B0604020202020204" pitchFamily="34" charset="0"/>
              <a:buChar char="•"/>
              <a:defRPr sz="1600" b="0"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Klikk for å skrive tekst i malen</a:t>
            </a:r>
          </a:p>
        </p:txBody>
      </p:sp>
      <p:sp>
        <p:nvSpPr>
          <p:cNvPr id="28" name="Plassholder for tekst 2">
            <a:extLst>
              <a:ext uri="{FF2B5EF4-FFF2-40B4-BE49-F238E27FC236}">
                <a16:creationId xmlns:a16="http://schemas.microsoft.com/office/drawing/2014/main" id="{8B7B4F7D-43FD-7B1F-C019-28FE9ADA8DDD}"/>
              </a:ext>
            </a:extLst>
          </p:cNvPr>
          <p:cNvSpPr>
            <a:spLocks noGrp="1"/>
          </p:cNvSpPr>
          <p:nvPr>
            <p:ph type="body" sz="quarter" idx="25" hasCustomPrompt="1"/>
          </p:nvPr>
        </p:nvSpPr>
        <p:spPr>
          <a:xfrm>
            <a:off x="6269096" y="2048306"/>
            <a:ext cx="5170616" cy="311600"/>
          </a:xfrm>
          <a:prstGeom prst="rect">
            <a:avLst/>
          </a:prstGeom>
        </p:spPr>
        <p:txBody>
          <a:bodyPr lIns="0" tIns="0" rIns="0" bIns="0" numCol="1" spcCol="288000"/>
          <a:lstStyle>
            <a:lvl1pPr marL="0" indent="0" algn="ctr">
              <a:lnSpc>
                <a:spcPct val="100000"/>
              </a:lnSpc>
              <a:spcBef>
                <a:spcPts val="1350"/>
              </a:spcBef>
              <a:spcAft>
                <a:spcPts val="0"/>
              </a:spcAft>
              <a:buClrTx/>
              <a:buFont typeface="Arial" panose="020B0604020202020204" pitchFamily="34" charset="0"/>
              <a:buNone/>
              <a:defRPr sz="1600" b="1"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Header</a:t>
            </a:r>
          </a:p>
        </p:txBody>
      </p:sp>
      <p:sp>
        <p:nvSpPr>
          <p:cNvPr id="30" name="Plassholder for tekst 2">
            <a:extLst>
              <a:ext uri="{FF2B5EF4-FFF2-40B4-BE49-F238E27FC236}">
                <a16:creationId xmlns:a16="http://schemas.microsoft.com/office/drawing/2014/main" id="{46027288-3C63-953E-5C0B-F5DCACF5D040}"/>
              </a:ext>
            </a:extLst>
          </p:cNvPr>
          <p:cNvSpPr>
            <a:spLocks noGrp="1"/>
          </p:cNvSpPr>
          <p:nvPr>
            <p:ph type="body" sz="quarter" idx="27" hasCustomPrompt="1"/>
          </p:nvPr>
        </p:nvSpPr>
        <p:spPr>
          <a:xfrm>
            <a:off x="757754" y="2048306"/>
            <a:ext cx="5198658" cy="311600"/>
          </a:xfrm>
          <a:prstGeom prst="rect">
            <a:avLst/>
          </a:prstGeom>
        </p:spPr>
        <p:txBody>
          <a:bodyPr lIns="0" tIns="0" rIns="0" bIns="0" numCol="1" spcCol="288000"/>
          <a:lstStyle>
            <a:lvl1pPr marL="0" indent="0" algn="ctr">
              <a:lnSpc>
                <a:spcPct val="100000"/>
              </a:lnSpc>
              <a:spcBef>
                <a:spcPts val="1350"/>
              </a:spcBef>
              <a:spcAft>
                <a:spcPts val="0"/>
              </a:spcAft>
              <a:buClrTx/>
              <a:buFont typeface="Arial" panose="020B0604020202020204" pitchFamily="34" charset="0"/>
              <a:buNone/>
              <a:defRPr sz="1600" b="1"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Header</a:t>
            </a:r>
          </a:p>
        </p:txBody>
      </p:sp>
    </p:spTree>
    <p:extLst>
      <p:ext uri="{BB962C8B-B14F-4D97-AF65-F5344CB8AC3E}">
        <p14:creationId xmlns:p14="http://schemas.microsoft.com/office/powerpoint/2010/main" val="1724159952"/>
      </p:ext>
    </p:extLst>
  </p:cSld>
  <p:clrMapOvr>
    <a:masterClrMapping/>
  </p:clrMapOvr>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_Tittel_fargefeltblå_tekst">
    <p:spTree>
      <p:nvGrpSpPr>
        <p:cNvPr id="1" name=""/>
        <p:cNvGrpSpPr/>
        <p:nvPr/>
      </p:nvGrpSpPr>
      <p:grpSpPr>
        <a:xfrm>
          <a:off x="0" y="0"/>
          <a:ext cx="0" cy="0"/>
          <a:chOff x="0" y="0"/>
          <a:chExt cx="0" cy="0"/>
        </a:xfrm>
      </p:grpSpPr>
      <p:sp>
        <p:nvSpPr>
          <p:cNvPr id="14" name="Tittel 1">
            <a:extLst>
              <a:ext uri="{FF2B5EF4-FFF2-40B4-BE49-F238E27FC236}">
                <a16:creationId xmlns:a16="http://schemas.microsoft.com/office/drawing/2014/main" id="{F4672533-E8E9-E84B-805C-4E9484E452C8}"/>
              </a:ext>
            </a:extLst>
          </p:cNvPr>
          <p:cNvSpPr>
            <a:spLocks noGrp="1"/>
          </p:cNvSpPr>
          <p:nvPr>
            <p:ph type="title" hasCustomPrompt="1"/>
          </p:nvPr>
        </p:nvSpPr>
        <p:spPr>
          <a:xfrm>
            <a:off x="674124" y="845605"/>
            <a:ext cx="8664908"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16" name="Plassholder for tekst 7">
            <a:extLst>
              <a:ext uri="{FF2B5EF4-FFF2-40B4-BE49-F238E27FC236}">
                <a16:creationId xmlns:a16="http://schemas.microsoft.com/office/drawing/2014/main" id="{22B412F5-6936-6243-8AFA-CEFD8D425642}"/>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2" name="Date Placeholder 1">
            <a:extLst>
              <a:ext uri="{FF2B5EF4-FFF2-40B4-BE49-F238E27FC236}">
                <a16:creationId xmlns:a16="http://schemas.microsoft.com/office/drawing/2014/main" id="{DBE5141B-8C32-D3FF-D90C-DB4877AD47DD}"/>
              </a:ext>
            </a:extLst>
          </p:cNvPr>
          <p:cNvSpPr>
            <a:spLocks noGrp="1"/>
          </p:cNvSpPr>
          <p:nvPr>
            <p:ph type="dt" sz="half" idx="15"/>
          </p:nvPr>
        </p:nvSpPr>
        <p:spPr/>
        <p:txBody>
          <a:bodyPr/>
          <a:lstStyle/>
          <a:p>
            <a:fld id="{1B25CCC1-0B2D-B04B-91C2-577A587FA1E6}" type="datetime1">
              <a:rPr lang="nb-NO" smtClean="0"/>
              <a:t>21.05.2025</a:t>
            </a:fld>
            <a:endParaRPr lang="nb-NO"/>
          </a:p>
        </p:txBody>
      </p:sp>
      <p:sp>
        <p:nvSpPr>
          <p:cNvPr id="3" name="Footer Placeholder 2">
            <a:extLst>
              <a:ext uri="{FF2B5EF4-FFF2-40B4-BE49-F238E27FC236}">
                <a16:creationId xmlns:a16="http://schemas.microsoft.com/office/drawing/2014/main" id="{5D45B165-A879-B81A-1AA0-0043190E3065}"/>
              </a:ext>
            </a:extLst>
          </p:cNvPr>
          <p:cNvSpPr>
            <a:spLocks noGrp="1"/>
          </p:cNvSpPr>
          <p:nvPr>
            <p:ph type="ftr" sz="quarter" idx="16"/>
          </p:nvPr>
        </p:nvSpPr>
        <p:spPr>
          <a:xfrm>
            <a:off x="674124" y="6479747"/>
            <a:ext cx="9069001" cy="207749"/>
          </a:xfrm>
          <a:prstGeom prst="rect">
            <a:avLst/>
          </a:prstGeom>
        </p:spPr>
        <p:txBody>
          <a:bodyPr/>
          <a:lstStyle/>
          <a:p>
            <a:pPr algn="l"/>
            <a:endParaRPr lang="nb-NO"/>
          </a:p>
        </p:txBody>
      </p:sp>
      <p:sp>
        <p:nvSpPr>
          <p:cNvPr id="9" name="Rektangel 8">
            <a:extLst>
              <a:ext uri="{FF2B5EF4-FFF2-40B4-BE49-F238E27FC236}">
                <a16:creationId xmlns:a16="http://schemas.microsoft.com/office/drawing/2014/main" id="{5B1ED60A-2D7E-F7E5-FBBD-C9A031A78E81}"/>
              </a:ext>
            </a:extLst>
          </p:cNvPr>
          <p:cNvSpPr/>
          <p:nvPr userDrawn="1"/>
        </p:nvSpPr>
        <p:spPr>
          <a:xfrm>
            <a:off x="12386178" y="0"/>
            <a:ext cx="4248192" cy="6273192"/>
          </a:xfrm>
          <a:prstGeom prst="rect">
            <a:avLst/>
          </a:prstGeom>
        </p:spPr>
        <p:txBody>
          <a:bodyPr wrap="square" anchor="t">
            <a:spAutoFit/>
          </a:bodyPr>
          <a:lstStyle/>
          <a:p>
            <a:pPr lvl="0"/>
            <a:r>
              <a:rPr lang="nb-NO" sz="1200" b="0"/>
              <a:t>Tittel og bilde</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B030402020202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B0304020202020204" pitchFamily="34" charset="0"/>
              </a:rPr>
              <a:t>Sekundærfarger skal </a:t>
            </a:r>
            <a:r>
              <a:rPr lang="nb-NO" sz="1200" b="0" i="0">
                <a:solidFill>
                  <a:schemeClr val="tx1"/>
                </a:solidFill>
                <a:latin typeface="Arial Nova" panose="020B0504020202020204" pitchFamily="34" charset="0"/>
              </a:rPr>
              <a:t>kun </a:t>
            </a:r>
            <a:r>
              <a:rPr lang="nb-NO" sz="1200" b="0" i="0">
                <a:solidFill>
                  <a:schemeClr val="tx1"/>
                </a:solidFill>
                <a:latin typeface="Arial Nova Light" panose="020B0304020202020204" pitchFamily="34" charset="0"/>
              </a:rPr>
              <a:t>benyttes i figurer og ikoner. Fargene finner du som egendefinerte farger i figurfyll eller figuromriss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Bilde</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Klikk så på bildeikonet og velg et bilde som passer til formatet. </a:t>
            </a:r>
            <a:r>
              <a:rPr lang="nb-NO" sz="1200" b="0" i="0">
                <a:latin typeface="Arial Nova Light" panose="020B0304020202020204" pitchFamily="34" charset="0"/>
              </a:rPr>
              <a:t>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Se at bildet er skarpt, unngå å trekke i rammene. 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Bilderettigheter: Det er ikke lov til å kopiere/bruke bilder uten å ha klarert med fotograf/eier av bildet</a:t>
            </a:r>
          </a:p>
          <a:p>
            <a:pPr marL="171450" marR="0" lvl="0" indent="-171450" algn="l" defTabSz="914248"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Alternativt klikk i «ramme 2» og sett inn ønsket graf/tabell eller benytt rammen som et tekstfelt. Husk at du kan lage graf/tabell i </a:t>
            </a:r>
            <a:r>
              <a:rPr lang="nb-NO" sz="1200" b="0" i="0" err="1">
                <a:solidFill>
                  <a:schemeClr val="tx1"/>
                </a:solidFill>
                <a:latin typeface="Arial Nova Light" panose="020B0304020202020204" pitchFamily="34" charset="0"/>
              </a:rPr>
              <a:t>PowerBi</a:t>
            </a:r>
            <a:r>
              <a:rPr lang="nb-NO" sz="1200" b="0" i="0">
                <a:solidFill>
                  <a:schemeClr val="tx1"/>
                </a:solidFill>
                <a:latin typeface="Arial Nova Light" panose="020B0304020202020204" pitchFamily="34" charset="0"/>
              </a:rPr>
              <a:t>. Lim inn i rammen</a:t>
            </a:r>
          </a:p>
          <a:p>
            <a:pPr marL="171450" marR="0" lvl="0" indent="-171450" algn="l" defTabSz="914248"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NHOs grafer har definerte farger</a:t>
            </a: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p:txBody>
      </p:sp>
      <p:sp>
        <p:nvSpPr>
          <p:cNvPr id="10" name="Slide Number Placeholder 6">
            <a:extLst>
              <a:ext uri="{FF2B5EF4-FFF2-40B4-BE49-F238E27FC236}">
                <a16:creationId xmlns:a16="http://schemas.microsoft.com/office/drawing/2014/main" id="{1C6D19CD-A9DC-3FA7-6B6F-F1A81F44C933}"/>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
        <p:nvSpPr>
          <p:cNvPr id="4" name="Rektangel 3">
            <a:extLst>
              <a:ext uri="{FF2B5EF4-FFF2-40B4-BE49-F238E27FC236}">
                <a16:creationId xmlns:a16="http://schemas.microsoft.com/office/drawing/2014/main" id="{025F1969-8205-BDBC-192E-6BBFACB7AF51}"/>
              </a:ext>
            </a:extLst>
          </p:cNvPr>
          <p:cNvSpPr/>
          <p:nvPr userDrawn="1"/>
        </p:nvSpPr>
        <p:spPr>
          <a:xfrm>
            <a:off x="671237" y="1880437"/>
            <a:ext cx="5335200" cy="212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a:extLst>
              <a:ext uri="{FF2B5EF4-FFF2-40B4-BE49-F238E27FC236}">
                <a16:creationId xmlns:a16="http://schemas.microsoft.com/office/drawing/2014/main" id="{9D1FE5AC-F018-62E1-055B-63BF134D56B6}"/>
              </a:ext>
            </a:extLst>
          </p:cNvPr>
          <p:cNvSpPr/>
          <p:nvPr userDrawn="1"/>
        </p:nvSpPr>
        <p:spPr>
          <a:xfrm>
            <a:off x="6177145" y="1880437"/>
            <a:ext cx="5335200" cy="212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Plassholder for tekst 2">
            <a:extLst>
              <a:ext uri="{FF2B5EF4-FFF2-40B4-BE49-F238E27FC236}">
                <a16:creationId xmlns:a16="http://schemas.microsoft.com/office/drawing/2014/main" id="{12174E10-D09B-56BE-D498-F649DEA098BE}"/>
              </a:ext>
            </a:extLst>
          </p:cNvPr>
          <p:cNvSpPr>
            <a:spLocks noGrp="1"/>
          </p:cNvSpPr>
          <p:nvPr>
            <p:ph type="body" sz="quarter" idx="21" hasCustomPrompt="1"/>
          </p:nvPr>
        </p:nvSpPr>
        <p:spPr>
          <a:xfrm>
            <a:off x="6377047" y="2535980"/>
            <a:ext cx="4939200" cy="1347251"/>
          </a:xfrm>
          <a:prstGeom prst="rect">
            <a:avLst/>
          </a:prstGeom>
        </p:spPr>
        <p:txBody>
          <a:bodyPr lIns="0" tIns="0" rIns="0" bIns="0" numCol="1" spcCol="288000"/>
          <a:lstStyle>
            <a:lvl1pPr marL="285750" indent="-285750" algn="l">
              <a:lnSpc>
                <a:spcPct val="100000"/>
              </a:lnSpc>
              <a:spcBef>
                <a:spcPts val="1350"/>
              </a:spcBef>
              <a:spcAft>
                <a:spcPts val="0"/>
              </a:spcAft>
              <a:buClrTx/>
              <a:buFont typeface="Arial" panose="020B0604020202020204" pitchFamily="34" charset="0"/>
              <a:buChar char="•"/>
              <a:defRPr sz="1600" b="0"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Klikk for å skrive tekst i malen</a:t>
            </a:r>
          </a:p>
        </p:txBody>
      </p:sp>
      <p:sp>
        <p:nvSpPr>
          <p:cNvPr id="25" name="Plassholder for tekst 2">
            <a:extLst>
              <a:ext uri="{FF2B5EF4-FFF2-40B4-BE49-F238E27FC236}">
                <a16:creationId xmlns:a16="http://schemas.microsoft.com/office/drawing/2014/main" id="{E0EF387B-742B-0DFA-BD5E-92322D1C6EDC}"/>
              </a:ext>
            </a:extLst>
          </p:cNvPr>
          <p:cNvSpPr>
            <a:spLocks noGrp="1"/>
          </p:cNvSpPr>
          <p:nvPr>
            <p:ph type="body" sz="quarter" idx="23" hasCustomPrompt="1"/>
          </p:nvPr>
        </p:nvSpPr>
        <p:spPr>
          <a:xfrm>
            <a:off x="890649" y="2535980"/>
            <a:ext cx="4939200" cy="1347251"/>
          </a:xfrm>
          <a:prstGeom prst="rect">
            <a:avLst/>
          </a:prstGeom>
        </p:spPr>
        <p:txBody>
          <a:bodyPr lIns="0" tIns="0" rIns="0" bIns="0" numCol="1" spcCol="288000"/>
          <a:lstStyle>
            <a:lvl1pPr marL="285750" indent="-285750" algn="l">
              <a:lnSpc>
                <a:spcPct val="100000"/>
              </a:lnSpc>
              <a:spcBef>
                <a:spcPts val="1350"/>
              </a:spcBef>
              <a:spcAft>
                <a:spcPts val="0"/>
              </a:spcAft>
              <a:buClrTx/>
              <a:buFont typeface="Arial" panose="020B0604020202020204" pitchFamily="34" charset="0"/>
              <a:buChar char="•"/>
              <a:defRPr sz="1600" b="0"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Klikk for å skrive tekst i malen</a:t>
            </a:r>
          </a:p>
        </p:txBody>
      </p:sp>
      <p:sp>
        <p:nvSpPr>
          <p:cNvPr id="28" name="Plassholder for tekst 2">
            <a:extLst>
              <a:ext uri="{FF2B5EF4-FFF2-40B4-BE49-F238E27FC236}">
                <a16:creationId xmlns:a16="http://schemas.microsoft.com/office/drawing/2014/main" id="{8B7B4F7D-43FD-7B1F-C019-28FE9ADA8DDD}"/>
              </a:ext>
            </a:extLst>
          </p:cNvPr>
          <p:cNvSpPr>
            <a:spLocks noGrp="1"/>
          </p:cNvSpPr>
          <p:nvPr>
            <p:ph type="body" sz="quarter" idx="25" hasCustomPrompt="1"/>
          </p:nvPr>
        </p:nvSpPr>
        <p:spPr>
          <a:xfrm>
            <a:off x="6269096" y="2048306"/>
            <a:ext cx="5170616" cy="311600"/>
          </a:xfrm>
          <a:prstGeom prst="rect">
            <a:avLst/>
          </a:prstGeom>
        </p:spPr>
        <p:txBody>
          <a:bodyPr lIns="0" tIns="0" rIns="0" bIns="0" numCol="1" spcCol="288000"/>
          <a:lstStyle>
            <a:lvl1pPr marL="0" indent="0" algn="ctr">
              <a:lnSpc>
                <a:spcPct val="100000"/>
              </a:lnSpc>
              <a:spcBef>
                <a:spcPts val="1350"/>
              </a:spcBef>
              <a:spcAft>
                <a:spcPts val="0"/>
              </a:spcAft>
              <a:buClrTx/>
              <a:buFont typeface="Arial" panose="020B0604020202020204" pitchFamily="34" charset="0"/>
              <a:buNone/>
              <a:defRPr sz="1600" b="1"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Header</a:t>
            </a:r>
          </a:p>
        </p:txBody>
      </p:sp>
      <p:sp>
        <p:nvSpPr>
          <p:cNvPr id="30" name="Plassholder for tekst 2">
            <a:extLst>
              <a:ext uri="{FF2B5EF4-FFF2-40B4-BE49-F238E27FC236}">
                <a16:creationId xmlns:a16="http://schemas.microsoft.com/office/drawing/2014/main" id="{46027288-3C63-953E-5C0B-F5DCACF5D040}"/>
              </a:ext>
            </a:extLst>
          </p:cNvPr>
          <p:cNvSpPr>
            <a:spLocks noGrp="1"/>
          </p:cNvSpPr>
          <p:nvPr>
            <p:ph type="body" sz="quarter" idx="27" hasCustomPrompt="1"/>
          </p:nvPr>
        </p:nvSpPr>
        <p:spPr>
          <a:xfrm>
            <a:off x="757754" y="2048306"/>
            <a:ext cx="5198658" cy="311600"/>
          </a:xfrm>
          <a:prstGeom prst="rect">
            <a:avLst/>
          </a:prstGeom>
        </p:spPr>
        <p:txBody>
          <a:bodyPr lIns="0" tIns="0" rIns="0" bIns="0" numCol="1" spcCol="288000"/>
          <a:lstStyle>
            <a:lvl1pPr marL="0" indent="0" algn="ctr">
              <a:lnSpc>
                <a:spcPct val="100000"/>
              </a:lnSpc>
              <a:spcBef>
                <a:spcPts val="1350"/>
              </a:spcBef>
              <a:spcAft>
                <a:spcPts val="0"/>
              </a:spcAft>
              <a:buClrTx/>
              <a:buFont typeface="Arial" panose="020B0604020202020204" pitchFamily="34" charset="0"/>
              <a:buNone/>
              <a:defRPr sz="1600" b="1"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Header</a:t>
            </a:r>
          </a:p>
        </p:txBody>
      </p:sp>
      <p:sp>
        <p:nvSpPr>
          <p:cNvPr id="5" name="Rektangel 4">
            <a:extLst>
              <a:ext uri="{FF2B5EF4-FFF2-40B4-BE49-F238E27FC236}">
                <a16:creationId xmlns:a16="http://schemas.microsoft.com/office/drawing/2014/main" id="{B7C19EB8-5D81-604D-5824-24F0D35485B9}"/>
              </a:ext>
            </a:extLst>
          </p:cNvPr>
          <p:cNvSpPr/>
          <p:nvPr userDrawn="1"/>
        </p:nvSpPr>
        <p:spPr>
          <a:xfrm>
            <a:off x="678697" y="4143969"/>
            <a:ext cx="5335200" cy="212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ktangel 5">
            <a:extLst>
              <a:ext uri="{FF2B5EF4-FFF2-40B4-BE49-F238E27FC236}">
                <a16:creationId xmlns:a16="http://schemas.microsoft.com/office/drawing/2014/main" id="{BE8A2E3B-498D-CCEB-FA3E-967D148EB1BA}"/>
              </a:ext>
            </a:extLst>
          </p:cNvPr>
          <p:cNvSpPr/>
          <p:nvPr userDrawn="1"/>
        </p:nvSpPr>
        <p:spPr>
          <a:xfrm>
            <a:off x="6184605" y="4143969"/>
            <a:ext cx="5335200" cy="212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Plassholder for tekst 2">
            <a:extLst>
              <a:ext uri="{FF2B5EF4-FFF2-40B4-BE49-F238E27FC236}">
                <a16:creationId xmlns:a16="http://schemas.microsoft.com/office/drawing/2014/main" id="{7EC2D86A-61D6-75CA-8D71-C7E751242862}"/>
              </a:ext>
            </a:extLst>
          </p:cNvPr>
          <p:cNvSpPr>
            <a:spLocks noGrp="1"/>
          </p:cNvSpPr>
          <p:nvPr>
            <p:ph type="body" sz="quarter" idx="28" hasCustomPrompt="1"/>
          </p:nvPr>
        </p:nvSpPr>
        <p:spPr>
          <a:xfrm>
            <a:off x="6384507" y="4799512"/>
            <a:ext cx="4939200" cy="1347251"/>
          </a:xfrm>
          <a:prstGeom prst="rect">
            <a:avLst/>
          </a:prstGeom>
        </p:spPr>
        <p:txBody>
          <a:bodyPr lIns="0" tIns="0" rIns="0" bIns="0" numCol="1" spcCol="288000"/>
          <a:lstStyle>
            <a:lvl1pPr marL="285750" indent="-285750" algn="l">
              <a:lnSpc>
                <a:spcPct val="100000"/>
              </a:lnSpc>
              <a:spcBef>
                <a:spcPts val="1350"/>
              </a:spcBef>
              <a:spcAft>
                <a:spcPts val="0"/>
              </a:spcAft>
              <a:buClrTx/>
              <a:buFont typeface="Arial" panose="020B0604020202020204" pitchFamily="34" charset="0"/>
              <a:buChar char="•"/>
              <a:defRPr sz="1600" b="0"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Klikk for å skrive tekst i malen</a:t>
            </a:r>
          </a:p>
        </p:txBody>
      </p:sp>
      <p:sp>
        <p:nvSpPr>
          <p:cNvPr id="11" name="Plassholder for tekst 2">
            <a:extLst>
              <a:ext uri="{FF2B5EF4-FFF2-40B4-BE49-F238E27FC236}">
                <a16:creationId xmlns:a16="http://schemas.microsoft.com/office/drawing/2014/main" id="{5BA263F6-40B1-2584-8E55-CAD5B7F2C8D9}"/>
              </a:ext>
            </a:extLst>
          </p:cNvPr>
          <p:cNvSpPr>
            <a:spLocks noGrp="1"/>
          </p:cNvSpPr>
          <p:nvPr>
            <p:ph type="body" sz="quarter" idx="29" hasCustomPrompt="1"/>
          </p:nvPr>
        </p:nvSpPr>
        <p:spPr>
          <a:xfrm>
            <a:off x="898109" y="4799512"/>
            <a:ext cx="4939200" cy="1347251"/>
          </a:xfrm>
          <a:prstGeom prst="rect">
            <a:avLst/>
          </a:prstGeom>
        </p:spPr>
        <p:txBody>
          <a:bodyPr lIns="0" tIns="0" rIns="0" bIns="0" numCol="1" spcCol="288000"/>
          <a:lstStyle>
            <a:lvl1pPr marL="285750" indent="-285750" algn="l">
              <a:lnSpc>
                <a:spcPct val="100000"/>
              </a:lnSpc>
              <a:spcBef>
                <a:spcPts val="1350"/>
              </a:spcBef>
              <a:spcAft>
                <a:spcPts val="0"/>
              </a:spcAft>
              <a:buClrTx/>
              <a:buFont typeface="Arial" panose="020B0604020202020204" pitchFamily="34" charset="0"/>
              <a:buChar char="•"/>
              <a:defRPr sz="1600" b="0"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Klikk for å skrive tekst i malen</a:t>
            </a:r>
          </a:p>
        </p:txBody>
      </p:sp>
      <p:sp>
        <p:nvSpPr>
          <p:cNvPr id="12" name="Plassholder for tekst 2">
            <a:extLst>
              <a:ext uri="{FF2B5EF4-FFF2-40B4-BE49-F238E27FC236}">
                <a16:creationId xmlns:a16="http://schemas.microsoft.com/office/drawing/2014/main" id="{CCAC1C24-41F5-4C6C-D482-07621B846D7E}"/>
              </a:ext>
            </a:extLst>
          </p:cNvPr>
          <p:cNvSpPr>
            <a:spLocks noGrp="1"/>
          </p:cNvSpPr>
          <p:nvPr>
            <p:ph type="body" sz="quarter" idx="30" hasCustomPrompt="1"/>
          </p:nvPr>
        </p:nvSpPr>
        <p:spPr>
          <a:xfrm>
            <a:off x="6276556" y="4311838"/>
            <a:ext cx="5170616" cy="311600"/>
          </a:xfrm>
          <a:prstGeom prst="rect">
            <a:avLst/>
          </a:prstGeom>
        </p:spPr>
        <p:txBody>
          <a:bodyPr lIns="0" tIns="0" rIns="0" bIns="0" numCol="1" spcCol="288000"/>
          <a:lstStyle>
            <a:lvl1pPr marL="0" indent="0" algn="ctr">
              <a:lnSpc>
                <a:spcPct val="100000"/>
              </a:lnSpc>
              <a:spcBef>
                <a:spcPts val="1350"/>
              </a:spcBef>
              <a:spcAft>
                <a:spcPts val="0"/>
              </a:spcAft>
              <a:buClrTx/>
              <a:buFont typeface="Arial" panose="020B0604020202020204" pitchFamily="34" charset="0"/>
              <a:buNone/>
              <a:defRPr sz="1600" b="1"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Header</a:t>
            </a:r>
          </a:p>
        </p:txBody>
      </p:sp>
      <p:sp>
        <p:nvSpPr>
          <p:cNvPr id="13" name="Plassholder for tekst 2">
            <a:extLst>
              <a:ext uri="{FF2B5EF4-FFF2-40B4-BE49-F238E27FC236}">
                <a16:creationId xmlns:a16="http://schemas.microsoft.com/office/drawing/2014/main" id="{47E86FFD-E8C8-12FC-A280-A2D499DA123B}"/>
              </a:ext>
            </a:extLst>
          </p:cNvPr>
          <p:cNvSpPr>
            <a:spLocks noGrp="1"/>
          </p:cNvSpPr>
          <p:nvPr>
            <p:ph type="body" sz="quarter" idx="31" hasCustomPrompt="1"/>
          </p:nvPr>
        </p:nvSpPr>
        <p:spPr>
          <a:xfrm>
            <a:off x="765214" y="4311838"/>
            <a:ext cx="5198658" cy="311600"/>
          </a:xfrm>
          <a:prstGeom prst="rect">
            <a:avLst/>
          </a:prstGeom>
        </p:spPr>
        <p:txBody>
          <a:bodyPr lIns="0" tIns="0" rIns="0" bIns="0" numCol="1" spcCol="288000"/>
          <a:lstStyle>
            <a:lvl1pPr marL="0" indent="0" algn="ctr">
              <a:lnSpc>
                <a:spcPct val="100000"/>
              </a:lnSpc>
              <a:spcBef>
                <a:spcPts val="1350"/>
              </a:spcBef>
              <a:spcAft>
                <a:spcPts val="0"/>
              </a:spcAft>
              <a:buClrTx/>
              <a:buFont typeface="Arial" panose="020B0604020202020204" pitchFamily="34" charset="0"/>
              <a:buNone/>
              <a:defRPr sz="1600" b="1"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Header</a:t>
            </a:r>
          </a:p>
        </p:txBody>
      </p:sp>
    </p:spTree>
    <p:extLst>
      <p:ext uri="{BB962C8B-B14F-4D97-AF65-F5344CB8AC3E}">
        <p14:creationId xmlns:p14="http://schemas.microsoft.com/office/powerpoint/2010/main" val="747078438"/>
      </p:ext>
    </p:extLst>
  </p:cSld>
  <p:clrMapOvr>
    <a:masterClrMapping/>
  </p:clrMapOvr>
  <p:extLst>
    <p:ext uri="{DCECCB84-F9BA-43D5-87BE-67443E8EF086}">
      <p15:sldGuideLst xmlns:p15="http://schemas.microsoft.com/office/powerpoint/2012/main">
        <p15:guide id="1" orient="horz" pos="3952">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Innhold">
    <p:bg>
      <p:bgPr>
        <a:noFill/>
        <a:effectLst/>
      </p:bgPr>
    </p:bg>
    <p:spTree>
      <p:nvGrpSpPr>
        <p:cNvPr id="1" name=""/>
        <p:cNvGrpSpPr/>
        <p:nvPr/>
      </p:nvGrpSpPr>
      <p:grpSpPr>
        <a:xfrm>
          <a:off x="0" y="0"/>
          <a:ext cx="0" cy="0"/>
          <a:chOff x="0" y="0"/>
          <a:chExt cx="0" cy="0"/>
        </a:xfrm>
      </p:grpSpPr>
      <p:pic>
        <p:nvPicPr>
          <p:cNvPr id="13" name="Grafikk 12">
            <a:extLst>
              <a:ext uri="{FF2B5EF4-FFF2-40B4-BE49-F238E27FC236}">
                <a16:creationId xmlns:a16="http://schemas.microsoft.com/office/drawing/2014/main" id="{86F62493-4F03-7F40-AFA8-20946284A3A3}"/>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391" r="42148" b="7164"/>
          <a:stretch/>
        </p:blipFill>
        <p:spPr>
          <a:xfrm>
            <a:off x="7355360" y="0"/>
            <a:ext cx="4826091" cy="6858000"/>
          </a:xfrm>
          <a:prstGeom prst="rect">
            <a:avLst/>
          </a:prstGeom>
        </p:spPr>
      </p:pic>
      <p:sp>
        <p:nvSpPr>
          <p:cNvPr id="17" name="Tittel 1">
            <a:extLst>
              <a:ext uri="{FF2B5EF4-FFF2-40B4-BE49-F238E27FC236}">
                <a16:creationId xmlns:a16="http://schemas.microsoft.com/office/drawing/2014/main" id="{B57A0641-C1B4-F94F-B4A4-1D7849F676EE}"/>
              </a:ext>
            </a:extLst>
          </p:cNvPr>
          <p:cNvSpPr>
            <a:spLocks noGrp="1"/>
          </p:cNvSpPr>
          <p:nvPr>
            <p:ph type="title" hasCustomPrompt="1"/>
          </p:nvPr>
        </p:nvSpPr>
        <p:spPr>
          <a:xfrm>
            <a:off x="678697" y="845605"/>
            <a:ext cx="5957200"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19" name="Plassholder for tekst 7">
            <a:extLst>
              <a:ext uri="{FF2B5EF4-FFF2-40B4-BE49-F238E27FC236}">
                <a16:creationId xmlns:a16="http://schemas.microsoft.com/office/drawing/2014/main" id="{ECADE9B3-ED63-664D-B804-38568BCAFC8F}"/>
              </a:ext>
            </a:extLst>
          </p:cNvPr>
          <p:cNvSpPr>
            <a:spLocks noGrp="1"/>
          </p:cNvSpPr>
          <p:nvPr>
            <p:ph type="body" sz="quarter" idx="14" hasCustomPrompt="1"/>
          </p:nvPr>
        </p:nvSpPr>
        <p:spPr>
          <a:xfrm>
            <a:off x="678697" y="307552"/>
            <a:ext cx="5957200" cy="207413"/>
          </a:xfrm>
        </p:spPr>
        <p:txBody>
          <a:bodyPr>
            <a:noAutofit/>
          </a:bodyPr>
          <a:lstStyle>
            <a:lvl1pPr marL="0" indent="0">
              <a:buNone/>
              <a:defRPr sz="1350" b="0">
                <a:solidFill>
                  <a:schemeClr val="bg1">
                    <a:lumMod val="50000"/>
                  </a:schemeClr>
                </a:solidFill>
              </a:defRPr>
            </a:lvl1pPr>
          </a:lstStyle>
          <a:p>
            <a:pPr lvl="0"/>
            <a:r>
              <a:rPr lang="nb-NO"/>
              <a:t>Emne</a:t>
            </a:r>
          </a:p>
        </p:txBody>
      </p:sp>
      <p:sp>
        <p:nvSpPr>
          <p:cNvPr id="2" name="Date Placeholder 1">
            <a:extLst>
              <a:ext uri="{FF2B5EF4-FFF2-40B4-BE49-F238E27FC236}">
                <a16:creationId xmlns:a16="http://schemas.microsoft.com/office/drawing/2014/main" id="{A5302227-D183-4FBB-C856-1F7E59C5324F}"/>
              </a:ext>
            </a:extLst>
          </p:cNvPr>
          <p:cNvSpPr>
            <a:spLocks noGrp="1"/>
          </p:cNvSpPr>
          <p:nvPr>
            <p:ph type="dt" sz="half" idx="20"/>
          </p:nvPr>
        </p:nvSpPr>
        <p:spPr/>
        <p:txBody>
          <a:bodyPr/>
          <a:lstStyle/>
          <a:p>
            <a:fld id="{3A9B183E-C9AF-0F4E-A767-417DC4AE161E}" type="datetime1">
              <a:rPr lang="nb-NO" smtClean="0"/>
              <a:t>21.05.2025</a:t>
            </a:fld>
            <a:endParaRPr lang="nb-NO"/>
          </a:p>
        </p:txBody>
      </p:sp>
      <p:sp>
        <p:nvSpPr>
          <p:cNvPr id="3" name="Footer Placeholder 2">
            <a:extLst>
              <a:ext uri="{FF2B5EF4-FFF2-40B4-BE49-F238E27FC236}">
                <a16:creationId xmlns:a16="http://schemas.microsoft.com/office/drawing/2014/main" id="{9409744E-8B28-8E02-91AF-F64C0CDFE2DB}"/>
              </a:ext>
            </a:extLst>
          </p:cNvPr>
          <p:cNvSpPr>
            <a:spLocks noGrp="1"/>
          </p:cNvSpPr>
          <p:nvPr>
            <p:ph type="ftr" sz="quarter" idx="21"/>
          </p:nvPr>
        </p:nvSpPr>
        <p:spPr>
          <a:xfrm>
            <a:off x="674123" y="6479747"/>
            <a:ext cx="5955263" cy="207749"/>
          </a:xfrm>
          <a:prstGeom prst="rect">
            <a:avLst/>
          </a:prstGeom>
        </p:spPr>
        <p:txBody>
          <a:bodyPr/>
          <a:lstStyle/>
          <a:p>
            <a:pPr algn="l"/>
            <a:endParaRPr lang="nb-NO"/>
          </a:p>
        </p:txBody>
      </p:sp>
      <p:sp>
        <p:nvSpPr>
          <p:cNvPr id="11" name="Plassholder for tekst 2">
            <a:extLst>
              <a:ext uri="{FF2B5EF4-FFF2-40B4-BE49-F238E27FC236}">
                <a16:creationId xmlns:a16="http://schemas.microsoft.com/office/drawing/2014/main" id="{49EF3E24-FFC1-C20C-5C47-2FEA5BCCD7F1}"/>
              </a:ext>
            </a:extLst>
          </p:cNvPr>
          <p:cNvSpPr>
            <a:spLocks noGrp="1"/>
          </p:cNvSpPr>
          <p:nvPr>
            <p:ph type="body" sz="quarter" idx="18" hasCustomPrompt="1"/>
          </p:nvPr>
        </p:nvSpPr>
        <p:spPr>
          <a:xfrm>
            <a:off x="672187" y="1885630"/>
            <a:ext cx="5957200" cy="4481246"/>
          </a:xfrm>
          <a:prstGeom prst="rect">
            <a:avLst/>
          </a:prstGeom>
        </p:spPr>
        <p:txBody>
          <a:bodyPr lIns="0" tIns="0" rIns="0" bIns="0"/>
          <a:lstStyle>
            <a:lvl1pPr marL="283329" indent="-283329" algn="l">
              <a:lnSpc>
                <a:spcPct val="100000"/>
              </a:lnSpc>
              <a:spcBef>
                <a:spcPts val="1350"/>
              </a:spcBef>
              <a:spcAft>
                <a:spcPts val="0"/>
              </a:spcAft>
              <a:buClrTx/>
              <a:buFont typeface="Arial" panose="020B0604020202020204" pitchFamily="34" charset="0"/>
              <a:buChar char="•"/>
              <a:defRPr sz="2000" b="0" i="0" u="none" cap="none">
                <a:solidFill>
                  <a:schemeClr val="tx1"/>
                </a:solidFill>
                <a:latin typeface="+mn-lt"/>
              </a:defRPr>
            </a:lvl1pPr>
            <a:lvl2pPr marL="685685" indent="-228562" algn="l">
              <a:lnSpc>
                <a:spcPct val="100000"/>
              </a:lnSpc>
              <a:spcBef>
                <a:spcPts val="500"/>
              </a:spcBef>
              <a:spcAft>
                <a:spcPts val="0"/>
              </a:spcAft>
              <a:buClrTx/>
              <a:buFont typeface="Arial" panose="020B0604020202020204" pitchFamily="34" charset="0"/>
              <a:buChar char="-"/>
              <a:defRPr sz="1800" b="0" i="0" u="none" cap="none">
                <a:solidFill>
                  <a:schemeClr val="tx1"/>
                </a:solidFill>
                <a:latin typeface="+mn-lt"/>
              </a:defRPr>
            </a:lvl2pPr>
            <a:lvl3pPr marL="1142809" indent="-228562" algn="l">
              <a:lnSpc>
                <a:spcPct val="100000"/>
              </a:lnSpc>
              <a:spcBef>
                <a:spcPts val="500"/>
              </a:spcBef>
              <a:spcAft>
                <a:spcPts val="0"/>
              </a:spcAft>
              <a:buClrTx/>
              <a:buFont typeface="Arial" panose="020B0604020202020204" pitchFamily="34" charset="0"/>
              <a:buChar char="•"/>
              <a:defRPr sz="1600" b="0" i="0" u="none" cap="none">
                <a:solidFill>
                  <a:schemeClr val="tx1"/>
                </a:solidFill>
                <a:latin typeface="+mn-lt"/>
              </a:defRPr>
            </a:lvl3pPr>
            <a:lvl4pPr marL="1599933" indent="-228562" algn="l">
              <a:lnSpc>
                <a:spcPct val="100000"/>
              </a:lnSpc>
              <a:spcBef>
                <a:spcPts val="500"/>
              </a:spcBef>
              <a:spcAft>
                <a:spcPts val="0"/>
              </a:spcAft>
              <a:buClrTx/>
              <a:buFont typeface="Arial" panose="020B0604020202020204" pitchFamily="34" charset="0"/>
              <a:buChar char="•"/>
              <a:defRPr sz="1400" b="0" i="0" u="none" cap="none">
                <a:solidFill>
                  <a:schemeClr val="tx1"/>
                </a:solidFill>
                <a:latin typeface="+mn-lt"/>
              </a:defRPr>
            </a:lvl4pPr>
            <a:lvl5pPr marL="2057057" indent="-228562" algn="l">
              <a:lnSpc>
                <a:spcPct val="100000"/>
              </a:lnSpc>
              <a:spcBef>
                <a:spcPts val="500"/>
              </a:spcBef>
              <a:spcAft>
                <a:spcPts val="0"/>
              </a:spcAft>
              <a:buClrTx/>
              <a:buFont typeface="Arial" panose="020B0604020202020204" pitchFamily="34" charset="0"/>
              <a:buChar char="•"/>
              <a:defRPr sz="1200" b="0" i="0" u="none" cap="none">
                <a:solidFill>
                  <a:schemeClr val="tx1"/>
                </a:solidFill>
                <a:latin typeface="+mn-lt"/>
              </a:defRPr>
            </a:lvl5pPr>
          </a:lstStyle>
          <a:p>
            <a:pPr lvl="0"/>
            <a:r>
              <a:rPr lang="nb-NO"/>
              <a:t>Klikk for å skrive tekst i malen</a:t>
            </a:r>
          </a:p>
          <a:p>
            <a:pPr lvl="1"/>
            <a:r>
              <a:rPr lang="nb-NO"/>
              <a:t>Andre nivå</a:t>
            </a:r>
          </a:p>
          <a:p>
            <a:pPr lvl="2"/>
            <a:r>
              <a:rPr lang="nb-NO"/>
              <a:t>Tredje nivå</a:t>
            </a:r>
          </a:p>
          <a:p>
            <a:pPr lvl="3"/>
            <a:r>
              <a:rPr lang="nb-NO"/>
              <a:t>Fjerde nivå</a:t>
            </a:r>
          </a:p>
          <a:p>
            <a:pPr lvl="4"/>
            <a:r>
              <a:rPr lang="nb-NO"/>
              <a:t>Femte nivå</a:t>
            </a:r>
          </a:p>
        </p:txBody>
      </p:sp>
      <p:sp>
        <p:nvSpPr>
          <p:cNvPr id="12" name="Rektangel 11">
            <a:extLst>
              <a:ext uri="{FF2B5EF4-FFF2-40B4-BE49-F238E27FC236}">
                <a16:creationId xmlns:a16="http://schemas.microsoft.com/office/drawing/2014/main" id="{D131F242-C4E2-90FD-FAD1-994C4A830827}"/>
              </a:ext>
            </a:extLst>
          </p:cNvPr>
          <p:cNvSpPr/>
          <p:nvPr userDrawn="1"/>
        </p:nvSpPr>
        <p:spPr>
          <a:xfrm>
            <a:off x="12406951" y="21773"/>
            <a:ext cx="4248192" cy="2933816"/>
          </a:xfrm>
          <a:prstGeom prst="rect">
            <a:avLst/>
          </a:prstGeom>
        </p:spPr>
        <p:txBody>
          <a:bodyPr wrap="square" anchor="t">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Tittel og tekst</a:t>
            </a: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Skru av punktene i verktøylinjen om dem ikke skal benyttes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p:txBody>
      </p:sp>
    </p:spTree>
    <p:extLst>
      <p:ext uri="{BB962C8B-B14F-4D97-AF65-F5344CB8AC3E}">
        <p14:creationId xmlns:p14="http://schemas.microsoft.com/office/powerpoint/2010/main" val="4084531197"/>
      </p:ext>
    </p:extLst>
  </p:cSld>
  <p:clrMapOvr>
    <a:masterClrMapping/>
  </p:clrMapOvr>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For den som skriver mye (negativ) Lyseblå">
    <p:spTree>
      <p:nvGrpSpPr>
        <p:cNvPr id="1" name=""/>
        <p:cNvGrpSpPr/>
        <p:nvPr/>
      </p:nvGrpSpPr>
      <p:grpSpPr>
        <a:xfrm>
          <a:off x="0" y="0"/>
          <a:ext cx="0" cy="0"/>
          <a:chOff x="0" y="0"/>
          <a:chExt cx="0" cy="0"/>
        </a:xfrm>
      </p:grpSpPr>
      <p:sp>
        <p:nvSpPr>
          <p:cNvPr id="13" name="Plassholder for bilde 2">
            <a:extLst>
              <a:ext uri="{FF2B5EF4-FFF2-40B4-BE49-F238E27FC236}">
                <a16:creationId xmlns:a16="http://schemas.microsoft.com/office/drawing/2014/main" id="{D01C26C7-B78D-DF4E-B940-FE5E9FB2C47A}"/>
              </a:ext>
            </a:extLst>
          </p:cNvPr>
          <p:cNvSpPr>
            <a:spLocks noGrp="1"/>
          </p:cNvSpPr>
          <p:nvPr>
            <p:ph type="pic" sz="quarter" idx="15" hasCustomPrompt="1"/>
          </p:nvPr>
        </p:nvSpPr>
        <p:spPr>
          <a:xfrm>
            <a:off x="8010750" y="2"/>
            <a:ext cx="4181250" cy="6857999"/>
          </a:xfrm>
          <a:solidFill>
            <a:schemeClr val="tx1">
              <a:lumMod val="10000"/>
              <a:lumOff val="90000"/>
            </a:schemeClr>
          </a:solidFill>
        </p:spPr>
        <p:txBody>
          <a:bodyPr>
            <a:normAutofit/>
          </a:bodyPr>
          <a:lstStyle>
            <a:lvl1pPr marL="0" marR="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sz="1350" b="0" i="0">
                <a:solidFill>
                  <a:schemeClr val="tx1">
                    <a:lumMod val="75000"/>
                    <a:lumOff val="25000"/>
                  </a:schemeClr>
                </a:solidFill>
                <a:latin typeface="Arial Nova Light" panose="020B0304020202020204" pitchFamily="34" charset="0"/>
              </a:defRPr>
            </a:lvl1pPr>
          </a:lstStyle>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r>
              <a:rPr lang="nb-NO" sz="1350"/>
              <a:t>Velg heldekkende bilde via «Sett inn» - «Bilde»</a:t>
            </a: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r>
              <a:rPr lang="nb-NO" sz="1350"/>
              <a:t>NB! Husk riktig valg av logo-farge</a:t>
            </a:r>
          </a:p>
        </p:txBody>
      </p:sp>
      <p:sp>
        <p:nvSpPr>
          <p:cNvPr id="4" name="Plassholder for dato 3">
            <a:extLst>
              <a:ext uri="{FF2B5EF4-FFF2-40B4-BE49-F238E27FC236}">
                <a16:creationId xmlns:a16="http://schemas.microsoft.com/office/drawing/2014/main" id="{04D58595-D507-46BE-9A68-223EDA6B1931}"/>
              </a:ext>
            </a:extLst>
          </p:cNvPr>
          <p:cNvSpPr>
            <a:spLocks noGrp="1"/>
          </p:cNvSpPr>
          <p:nvPr>
            <p:ph type="dt" sz="half" idx="10"/>
          </p:nvPr>
        </p:nvSpPr>
        <p:spPr/>
        <p:txBody>
          <a:bodyPr lIns="0" tIns="0" rIns="0" bIns="0"/>
          <a:lstStyle/>
          <a:p>
            <a:fld id="{DAD648FF-C518-1E46-A070-EB6A85AF4545}" type="datetime1">
              <a:rPr lang="nb-NO" smtClean="0"/>
              <a:t>21.05.2025</a:t>
            </a:fld>
            <a:endParaRPr lang="nb-NO"/>
          </a:p>
        </p:txBody>
      </p:sp>
      <p:sp>
        <p:nvSpPr>
          <p:cNvPr id="19" name="Plassholder for tekst 7">
            <a:extLst>
              <a:ext uri="{FF2B5EF4-FFF2-40B4-BE49-F238E27FC236}">
                <a16:creationId xmlns:a16="http://schemas.microsoft.com/office/drawing/2014/main" id="{D366DEC4-23BB-164D-99D6-1FF1E730509B}"/>
              </a:ext>
            </a:extLst>
          </p:cNvPr>
          <p:cNvSpPr>
            <a:spLocks noGrp="1"/>
          </p:cNvSpPr>
          <p:nvPr>
            <p:ph type="body" sz="quarter" idx="21" hasCustomPrompt="1"/>
          </p:nvPr>
        </p:nvSpPr>
        <p:spPr>
          <a:xfrm>
            <a:off x="674124" y="310063"/>
            <a:ext cx="6028656" cy="207413"/>
          </a:xfrm>
        </p:spPr>
        <p:txBody>
          <a:bodyPr>
            <a:noAutofit/>
          </a:bodyPr>
          <a:lstStyle>
            <a:lvl1pPr marL="0" indent="0">
              <a:buNone/>
              <a:defRPr sz="1350" b="0">
                <a:solidFill>
                  <a:schemeClr val="bg1">
                    <a:lumMod val="50000"/>
                  </a:schemeClr>
                </a:solidFill>
              </a:defRPr>
            </a:lvl1pPr>
          </a:lstStyle>
          <a:p>
            <a:pPr lvl="0"/>
            <a:r>
              <a:rPr lang="nb-NO"/>
              <a:t>Emne</a:t>
            </a:r>
          </a:p>
        </p:txBody>
      </p:sp>
      <p:sp>
        <p:nvSpPr>
          <p:cNvPr id="17" name="Footer Placeholder 4">
            <a:extLst>
              <a:ext uri="{FF2B5EF4-FFF2-40B4-BE49-F238E27FC236}">
                <a16:creationId xmlns:a16="http://schemas.microsoft.com/office/drawing/2014/main" id="{A627010E-2AB3-A897-4928-0A24CB34C3F9}"/>
              </a:ext>
            </a:extLst>
          </p:cNvPr>
          <p:cNvSpPr>
            <a:spLocks noGrp="1"/>
          </p:cNvSpPr>
          <p:nvPr>
            <p:ph type="ftr" sz="quarter" idx="27"/>
          </p:nvPr>
        </p:nvSpPr>
        <p:spPr>
          <a:xfrm>
            <a:off x="674125" y="6479747"/>
            <a:ext cx="7016747" cy="207749"/>
          </a:xfrm>
          <a:prstGeom prst="rect">
            <a:avLst/>
          </a:prstGeom>
        </p:spPr>
        <p:txBody>
          <a:bodyPr/>
          <a:lstStyle>
            <a:lvl1pPr>
              <a:defRPr>
                <a:solidFill>
                  <a:schemeClr val="bg1">
                    <a:lumMod val="50000"/>
                  </a:schemeClr>
                </a:solidFill>
              </a:defRPr>
            </a:lvl1pPr>
          </a:lstStyle>
          <a:p>
            <a:pPr algn="l"/>
            <a:endParaRPr lang="nb-NO"/>
          </a:p>
        </p:txBody>
      </p:sp>
      <p:pic>
        <p:nvPicPr>
          <p:cNvPr id="14" name="logo_hvit" hidden="1">
            <a:extLst>
              <a:ext uri="{FF2B5EF4-FFF2-40B4-BE49-F238E27FC236}">
                <a16:creationId xmlns:a16="http://schemas.microsoft.com/office/drawing/2014/main" id="{82D727E8-5A13-39B5-BB8A-4C6BB70F3BF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82379" y="295769"/>
            <a:ext cx="869322" cy="205912"/>
          </a:xfrm>
          <a:prstGeom prst="rect">
            <a:avLst/>
          </a:prstGeom>
        </p:spPr>
      </p:pic>
      <p:pic>
        <p:nvPicPr>
          <p:cNvPr id="16" name="logo_blaa" descr="Shape&#10;&#10;Description automatically generated with medium confidence" hidden="1">
            <a:extLst>
              <a:ext uri="{FF2B5EF4-FFF2-40B4-BE49-F238E27FC236}">
                <a16:creationId xmlns:a16="http://schemas.microsoft.com/office/drawing/2014/main" id="{33F39847-60CE-741B-F9E4-E7C0C5F20D7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82380" y="295770"/>
            <a:ext cx="862385" cy="205912"/>
          </a:xfrm>
          <a:prstGeom prst="rect">
            <a:avLst/>
          </a:prstGeom>
        </p:spPr>
      </p:pic>
      <p:sp>
        <p:nvSpPr>
          <p:cNvPr id="24" name="Text Placeholder 5">
            <a:extLst>
              <a:ext uri="{FF2B5EF4-FFF2-40B4-BE49-F238E27FC236}">
                <a16:creationId xmlns:a16="http://schemas.microsoft.com/office/drawing/2014/main" id="{827F9F11-A4E6-0F39-0D69-7348CF5B98B1}"/>
              </a:ext>
            </a:extLst>
          </p:cNvPr>
          <p:cNvSpPr>
            <a:spLocks noGrp="1"/>
          </p:cNvSpPr>
          <p:nvPr>
            <p:ph type="body" sz="quarter" idx="32" hasCustomPrompt="1"/>
          </p:nvPr>
        </p:nvSpPr>
        <p:spPr>
          <a:xfrm>
            <a:off x="10982380" y="295770"/>
            <a:ext cx="868085" cy="205912"/>
          </a:xfrm>
          <a:blipFill>
            <a:blip r:embed="rId5"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a:t> </a:t>
            </a:r>
            <a:endParaRPr lang="nb-NO"/>
          </a:p>
        </p:txBody>
      </p:sp>
      <p:sp>
        <p:nvSpPr>
          <p:cNvPr id="22" name="Rektangel 21">
            <a:extLst>
              <a:ext uri="{FF2B5EF4-FFF2-40B4-BE49-F238E27FC236}">
                <a16:creationId xmlns:a16="http://schemas.microsoft.com/office/drawing/2014/main" id="{DE324FC0-23DF-C3CE-0E76-7EEBC0B13F2A}"/>
              </a:ext>
            </a:extLst>
          </p:cNvPr>
          <p:cNvSpPr/>
          <p:nvPr userDrawn="1"/>
        </p:nvSpPr>
        <p:spPr>
          <a:xfrm>
            <a:off x="12386178" y="0"/>
            <a:ext cx="4248192" cy="6016712"/>
          </a:xfrm>
          <a:prstGeom prst="rect">
            <a:avLst/>
          </a:prstGeom>
        </p:spPr>
        <p:txBody>
          <a:bodyPr wrap="square" anchor="t">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Tittel, tekst og bilde</a:t>
            </a: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Skru av punktene i verktøylinjen om de ikke skal benyttes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Bilde</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Velg heldekkende bilde via «Sett inn» -&gt; «Bilde» </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Se at bildet er skarpt, unngå å trekke i rammene. 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Bilderettigheter: Det er ikke lov til å kopiere/bruke bilder uten å ha klarert med fotograf/eier av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Logo</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Bruk logovelgeren for å sette rett logo på bildet. Sort på lyst bilde og hvit for mørkt bilde</a:t>
            </a: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p:txBody>
      </p:sp>
      <p:sp>
        <p:nvSpPr>
          <p:cNvPr id="21" name="Slide Number Placeholder 6">
            <a:extLst>
              <a:ext uri="{FF2B5EF4-FFF2-40B4-BE49-F238E27FC236}">
                <a16:creationId xmlns:a16="http://schemas.microsoft.com/office/drawing/2014/main" id="{F571FF18-C9D8-1AB4-15F2-32AD402EEB6B}"/>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
        <p:nvSpPr>
          <p:cNvPr id="2" name="Tittel 1">
            <a:extLst>
              <a:ext uri="{FF2B5EF4-FFF2-40B4-BE49-F238E27FC236}">
                <a16:creationId xmlns:a16="http://schemas.microsoft.com/office/drawing/2014/main" id="{EF211CC7-7480-9DFB-6DED-719BE95A3045}"/>
              </a:ext>
            </a:extLst>
          </p:cNvPr>
          <p:cNvSpPr>
            <a:spLocks noGrp="1"/>
          </p:cNvSpPr>
          <p:nvPr>
            <p:ph type="title" hasCustomPrompt="1"/>
          </p:nvPr>
        </p:nvSpPr>
        <p:spPr>
          <a:xfrm>
            <a:off x="678697" y="845605"/>
            <a:ext cx="5957200"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3" name="Plassholder for tekst 2">
            <a:extLst>
              <a:ext uri="{FF2B5EF4-FFF2-40B4-BE49-F238E27FC236}">
                <a16:creationId xmlns:a16="http://schemas.microsoft.com/office/drawing/2014/main" id="{58B388C5-E208-1D72-6512-5ACA90175D18}"/>
              </a:ext>
            </a:extLst>
          </p:cNvPr>
          <p:cNvSpPr>
            <a:spLocks noGrp="1"/>
          </p:cNvSpPr>
          <p:nvPr>
            <p:ph type="body" sz="quarter" idx="18" hasCustomPrompt="1"/>
          </p:nvPr>
        </p:nvSpPr>
        <p:spPr>
          <a:xfrm>
            <a:off x="672187" y="1885630"/>
            <a:ext cx="5957200" cy="4481246"/>
          </a:xfrm>
          <a:prstGeom prst="rect">
            <a:avLst/>
          </a:prstGeom>
        </p:spPr>
        <p:txBody>
          <a:bodyPr lIns="0" tIns="0" rIns="0" bIns="0"/>
          <a:lstStyle>
            <a:lvl1pPr marL="283329" indent="-283329" algn="l">
              <a:lnSpc>
                <a:spcPct val="100000"/>
              </a:lnSpc>
              <a:spcBef>
                <a:spcPts val="1350"/>
              </a:spcBef>
              <a:spcAft>
                <a:spcPts val="0"/>
              </a:spcAft>
              <a:buClrTx/>
              <a:buFont typeface="Arial" panose="020B0604020202020204" pitchFamily="34" charset="0"/>
              <a:buChar char="•"/>
              <a:defRPr sz="2000" b="0" i="0" u="none" cap="none">
                <a:solidFill>
                  <a:schemeClr val="tx1"/>
                </a:solidFill>
                <a:latin typeface="+mn-lt"/>
              </a:defRPr>
            </a:lvl1pPr>
            <a:lvl2pPr marL="685685" indent="-228562" algn="l">
              <a:lnSpc>
                <a:spcPct val="100000"/>
              </a:lnSpc>
              <a:spcBef>
                <a:spcPts val="500"/>
              </a:spcBef>
              <a:spcAft>
                <a:spcPts val="0"/>
              </a:spcAft>
              <a:buClrTx/>
              <a:buFont typeface="Arial" panose="020B0604020202020204" pitchFamily="34" charset="0"/>
              <a:buChar char="-"/>
              <a:defRPr sz="1800" b="0" i="0" u="none" cap="none">
                <a:solidFill>
                  <a:schemeClr val="tx1"/>
                </a:solidFill>
                <a:latin typeface="+mn-lt"/>
              </a:defRPr>
            </a:lvl2pPr>
            <a:lvl3pPr marL="1142809" indent="-228562" algn="l">
              <a:lnSpc>
                <a:spcPct val="100000"/>
              </a:lnSpc>
              <a:spcBef>
                <a:spcPts val="500"/>
              </a:spcBef>
              <a:spcAft>
                <a:spcPts val="0"/>
              </a:spcAft>
              <a:buClrTx/>
              <a:buFont typeface="Arial" panose="020B0604020202020204" pitchFamily="34" charset="0"/>
              <a:buChar char="•"/>
              <a:defRPr sz="1600" b="0" i="0" u="none" cap="none">
                <a:solidFill>
                  <a:schemeClr val="tx1"/>
                </a:solidFill>
                <a:latin typeface="+mn-lt"/>
              </a:defRPr>
            </a:lvl3pPr>
            <a:lvl4pPr marL="1599933" indent="-228562" algn="l">
              <a:lnSpc>
                <a:spcPct val="100000"/>
              </a:lnSpc>
              <a:spcBef>
                <a:spcPts val="500"/>
              </a:spcBef>
              <a:spcAft>
                <a:spcPts val="0"/>
              </a:spcAft>
              <a:buClrTx/>
              <a:buFont typeface="Arial" panose="020B0604020202020204" pitchFamily="34" charset="0"/>
              <a:buChar char="•"/>
              <a:defRPr sz="1400" b="0" i="0" u="none" cap="none">
                <a:solidFill>
                  <a:schemeClr val="tx1"/>
                </a:solidFill>
                <a:latin typeface="+mn-lt"/>
              </a:defRPr>
            </a:lvl4pPr>
            <a:lvl5pPr marL="2057057" indent="-228562" algn="l">
              <a:lnSpc>
                <a:spcPct val="100000"/>
              </a:lnSpc>
              <a:spcBef>
                <a:spcPts val="500"/>
              </a:spcBef>
              <a:spcAft>
                <a:spcPts val="0"/>
              </a:spcAft>
              <a:buClrTx/>
              <a:buFont typeface="Arial" panose="020B0604020202020204" pitchFamily="34" charset="0"/>
              <a:buChar char="•"/>
              <a:defRPr sz="1200" b="0" i="0" u="none" cap="none">
                <a:solidFill>
                  <a:schemeClr val="tx1"/>
                </a:solidFill>
                <a:latin typeface="+mn-lt"/>
              </a:defRPr>
            </a:lvl5pPr>
          </a:lstStyle>
          <a:p>
            <a:pPr lvl="0"/>
            <a:r>
              <a:rPr lang="nb-NO"/>
              <a:t>Klikk for å skrive tekst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279217673"/>
      </p:ext>
    </p:extLst>
  </p:cSld>
  <p:clrMapOvr>
    <a:masterClrMapping/>
  </p:clrMapOvr>
  <p:extLst>
    <p:ext uri="{DCECCB84-F9BA-43D5-87BE-67443E8EF086}">
      <p15:sldGuideLst xmlns:p15="http://schemas.microsoft.com/office/powerpoint/2012/main">
        <p15:guide id="1" pos="504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kst med bilde til venst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6096000" y="1825625"/>
            <a:ext cx="5247861"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3116F34-6CB9-F244-9082-6C3BCA92C2A8}"/>
              </a:ext>
            </a:extLst>
          </p:cNvPr>
          <p:cNvSpPr>
            <a:spLocks noGrp="1"/>
          </p:cNvSpPr>
          <p:nvPr>
            <p:ph type="dt" sz="half" idx="10"/>
          </p:nvPr>
        </p:nvSpPr>
        <p:spPr>
          <a:xfrm>
            <a:off x="6086061" y="6356350"/>
            <a:ext cx="738809" cy="365125"/>
          </a:xfrm>
          <a:prstGeom prst="rect">
            <a:avLst/>
          </a:prstGeom>
        </p:spPr>
        <p:txBody>
          <a:bodyPr/>
          <a:lstStyle/>
          <a:p>
            <a:endParaRPr lang="nb-NO"/>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7058976" y="6356350"/>
            <a:ext cx="3609024"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10896600" y="6356350"/>
            <a:ext cx="447261" cy="365125"/>
          </a:xfrm>
        </p:spPr>
        <p:txBody>
          <a:bodyPr/>
          <a:lstStyle/>
          <a:p>
            <a:fld id="{95102788-B3AA-6746-B4E5-C52EBB4D0CEE}" type="slidenum">
              <a:rPr lang="nb-NO" smtClean="0"/>
              <a:t>‹#›</a:t>
            </a:fld>
            <a:endParaRPr lang="nb-NO"/>
          </a:p>
        </p:txBody>
      </p:sp>
      <p:sp>
        <p:nvSpPr>
          <p:cNvPr id="8" name="Plassholder for bilde 3">
            <a:extLst>
              <a:ext uri="{FF2B5EF4-FFF2-40B4-BE49-F238E27FC236}">
                <a16:creationId xmlns:a16="http://schemas.microsoft.com/office/drawing/2014/main" id="{CBA52608-8CEA-2B45-8142-21F944ADC0E0}"/>
              </a:ext>
            </a:extLst>
          </p:cNvPr>
          <p:cNvSpPr>
            <a:spLocks noGrp="1" noChangeAspect="1"/>
          </p:cNvSpPr>
          <p:nvPr>
            <p:ph type="pic" sz="quarter" idx="18"/>
          </p:nvPr>
        </p:nvSpPr>
        <p:spPr bwMode="auto">
          <a:xfrm>
            <a:off x="0" y="1"/>
            <a:ext cx="6052900" cy="6857999"/>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304706"/>
              <a:gd name="connsiteY0" fmla="*/ 3910014 h 3910014"/>
              <a:gd name="connsiteX1" fmla="*/ 1042924 w 2304706"/>
              <a:gd name="connsiteY1" fmla="*/ 0 h 3910014"/>
              <a:gd name="connsiteX2" fmla="*/ 2304706 w 2304706"/>
              <a:gd name="connsiteY2" fmla="*/ 6914 h 3910014"/>
              <a:gd name="connsiteX3" fmla="*/ 1267586 w 2304706"/>
              <a:gd name="connsiteY3" fmla="*/ 3907005 h 3910014"/>
              <a:gd name="connsiteX4" fmla="*/ 0 w 2304706"/>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04706"/>
              <a:gd name="connsiteY0" fmla="*/ 3910014 h 3910014"/>
              <a:gd name="connsiteX1" fmla="*/ 1042924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 name="connsiteX0" fmla="*/ 0 w 2304706"/>
              <a:gd name="connsiteY0" fmla="*/ 3910014 h 3910014"/>
              <a:gd name="connsiteX1" fmla="*/ 1042924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 name="connsiteX0" fmla="*/ 0 w 2304706"/>
              <a:gd name="connsiteY0" fmla="*/ 3910014 h 3910014"/>
              <a:gd name="connsiteX1" fmla="*/ 4906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706" h="3910014">
                <a:moveTo>
                  <a:pt x="0" y="3910014"/>
                </a:moveTo>
                <a:cubicBezTo>
                  <a:pt x="1635" y="2606676"/>
                  <a:pt x="3271" y="1303338"/>
                  <a:pt x="4906" y="0"/>
                </a:cubicBezTo>
                <a:lnTo>
                  <a:pt x="2304706" y="795"/>
                </a:lnTo>
                <a:cubicBezTo>
                  <a:pt x="1891771" y="1578443"/>
                  <a:pt x="1696868" y="2311001"/>
                  <a:pt x="1267586" y="3907005"/>
                </a:cubicBezTo>
                <a:lnTo>
                  <a:pt x="0" y="3910014"/>
                </a:lnTo>
                <a:close/>
              </a:path>
            </a:pathLst>
          </a:custGeom>
          <a:solidFill>
            <a:srgbClr val="E9E7E7"/>
          </a:solidFill>
          <a:ln>
            <a:noFill/>
          </a:ln>
          <a:effectLst/>
        </p:spPr>
        <p:txBody>
          <a:bodyPr lIns="1152000" tIns="540000" anchor="ctr" anchorCtr="0">
            <a:normAutofit/>
          </a:bodyPr>
          <a:lstStyle>
            <a:lvl1pPr marL="14288" indent="0">
              <a:buNone/>
              <a:tabLst/>
              <a:defRPr sz="1400" baseline="0">
                <a:solidFill>
                  <a:schemeClr val="tx1"/>
                </a:solidFill>
              </a:defRPr>
            </a:lvl1pPr>
          </a:lstStyle>
          <a:p>
            <a:r>
              <a:rPr lang="nb-NO"/>
              <a:t>Klikk på ikonet for å legge til et bilde</a:t>
            </a:r>
          </a:p>
        </p:txBody>
      </p:sp>
      <p:sp>
        <p:nvSpPr>
          <p:cNvPr id="9" name="Tittel 1">
            <a:extLst>
              <a:ext uri="{FF2B5EF4-FFF2-40B4-BE49-F238E27FC236}">
                <a16:creationId xmlns:a16="http://schemas.microsoft.com/office/drawing/2014/main" id="{BF999D76-8998-AC4E-B96D-EC3AF1C002F5}"/>
              </a:ext>
            </a:extLst>
          </p:cNvPr>
          <p:cNvSpPr>
            <a:spLocks noGrp="1"/>
          </p:cNvSpPr>
          <p:nvPr>
            <p:ph type="title" hasCustomPrompt="1"/>
          </p:nvPr>
        </p:nvSpPr>
        <p:spPr>
          <a:xfrm>
            <a:off x="6096000" y="482400"/>
            <a:ext cx="5247861" cy="1072080"/>
          </a:xfrm>
        </p:spPr>
        <p:txBody>
          <a:bodyPr/>
          <a:lstStyle/>
          <a:p>
            <a:r>
              <a:rPr lang="nb-NO"/>
              <a:t>Klikk for å redigere tittelen</a:t>
            </a:r>
          </a:p>
        </p:txBody>
      </p:sp>
    </p:spTree>
    <p:extLst>
      <p:ext uri="{BB962C8B-B14F-4D97-AF65-F5344CB8AC3E}">
        <p14:creationId xmlns:p14="http://schemas.microsoft.com/office/powerpoint/2010/main" val="382592842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tel og bilde">
    <p:spTree>
      <p:nvGrpSpPr>
        <p:cNvPr id="1" name=""/>
        <p:cNvGrpSpPr/>
        <p:nvPr/>
      </p:nvGrpSpPr>
      <p:grpSpPr>
        <a:xfrm>
          <a:off x="0" y="0"/>
          <a:ext cx="0" cy="0"/>
          <a:chOff x="0" y="0"/>
          <a:chExt cx="0" cy="0"/>
        </a:xfrm>
      </p:grpSpPr>
      <p:sp>
        <p:nvSpPr>
          <p:cNvPr id="14" name="Tittel 1">
            <a:extLst>
              <a:ext uri="{FF2B5EF4-FFF2-40B4-BE49-F238E27FC236}">
                <a16:creationId xmlns:a16="http://schemas.microsoft.com/office/drawing/2014/main" id="{F4672533-E8E9-E84B-805C-4E9484E452C8}"/>
              </a:ext>
            </a:extLst>
          </p:cNvPr>
          <p:cNvSpPr>
            <a:spLocks noGrp="1"/>
          </p:cNvSpPr>
          <p:nvPr>
            <p:ph type="title" hasCustomPrompt="1"/>
          </p:nvPr>
        </p:nvSpPr>
        <p:spPr>
          <a:xfrm>
            <a:off x="674124" y="845605"/>
            <a:ext cx="8664908"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16" name="Plassholder for tekst 7">
            <a:extLst>
              <a:ext uri="{FF2B5EF4-FFF2-40B4-BE49-F238E27FC236}">
                <a16:creationId xmlns:a16="http://schemas.microsoft.com/office/drawing/2014/main" id="{22B412F5-6936-6243-8AFA-CEFD8D425642}"/>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2" name="Date Placeholder 1">
            <a:extLst>
              <a:ext uri="{FF2B5EF4-FFF2-40B4-BE49-F238E27FC236}">
                <a16:creationId xmlns:a16="http://schemas.microsoft.com/office/drawing/2014/main" id="{DBE5141B-8C32-D3FF-D90C-DB4877AD47DD}"/>
              </a:ext>
            </a:extLst>
          </p:cNvPr>
          <p:cNvSpPr>
            <a:spLocks noGrp="1"/>
          </p:cNvSpPr>
          <p:nvPr>
            <p:ph type="dt" sz="half" idx="15"/>
          </p:nvPr>
        </p:nvSpPr>
        <p:spPr/>
        <p:txBody>
          <a:bodyPr/>
          <a:lstStyle/>
          <a:p>
            <a:fld id="{1B25CCC1-0B2D-B04B-91C2-577A587FA1E6}" type="datetime1">
              <a:rPr lang="nb-NO" smtClean="0"/>
              <a:t>21.05.2025</a:t>
            </a:fld>
            <a:endParaRPr lang="nb-NO"/>
          </a:p>
        </p:txBody>
      </p:sp>
      <p:sp>
        <p:nvSpPr>
          <p:cNvPr id="3" name="Footer Placeholder 2">
            <a:extLst>
              <a:ext uri="{FF2B5EF4-FFF2-40B4-BE49-F238E27FC236}">
                <a16:creationId xmlns:a16="http://schemas.microsoft.com/office/drawing/2014/main" id="{5D45B165-A879-B81A-1AA0-0043190E3065}"/>
              </a:ext>
            </a:extLst>
          </p:cNvPr>
          <p:cNvSpPr>
            <a:spLocks noGrp="1"/>
          </p:cNvSpPr>
          <p:nvPr>
            <p:ph type="ftr" sz="quarter" idx="16"/>
          </p:nvPr>
        </p:nvSpPr>
        <p:spPr>
          <a:xfrm>
            <a:off x="674124" y="6479747"/>
            <a:ext cx="9069001" cy="207749"/>
          </a:xfrm>
          <a:prstGeom prst="rect">
            <a:avLst/>
          </a:prstGeom>
        </p:spPr>
        <p:txBody>
          <a:bodyPr/>
          <a:lstStyle/>
          <a:p>
            <a:pPr algn="l"/>
            <a:endParaRPr lang="nb-NO"/>
          </a:p>
        </p:txBody>
      </p:sp>
      <p:sp>
        <p:nvSpPr>
          <p:cNvPr id="4" name="Picture Placeholder 3">
            <a:extLst>
              <a:ext uri="{FF2B5EF4-FFF2-40B4-BE49-F238E27FC236}">
                <a16:creationId xmlns:a16="http://schemas.microsoft.com/office/drawing/2014/main" id="{00B767AF-2E4B-90F3-D6CA-52443FE37A89}"/>
              </a:ext>
            </a:extLst>
          </p:cNvPr>
          <p:cNvSpPr>
            <a:spLocks noGrp="1"/>
          </p:cNvSpPr>
          <p:nvPr>
            <p:ph type="pic" sz="quarter" idx="18" hasCustomPrompt="1"/>
          </p:nvPr>
        </p:nvSpPr>
        <p:spPr>
          <a:xfrm>
            <a:off x="673567" y="1895473"/>
            <a:ext cx="10849368" cy="4361003"/>
          </a:xfrm>
          <a:prstGeom prst="rect">
            <a:avLst/>
          </a:prstGeom>
        </p:spPr>
        <p:txBody>
          <a:bodyPr lIns="0" tIns="0" rIns="0" bIns="0"/>
          <a:lstStyle>
            <a:lvl1pPr marL="0" indent="0">
              <a:buNone/>
              <a:defRPr sz="1400">
                <a:latin typeface="Arial Nova Light" panose="020B0304020202020204" pitchFamily="34" charset="0"/>
              </a:defRPr>
            </a:lvl1pPr>
          </a:lstStyle>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r>
              <a:rPr lang="nb-NO"/>
              <a:t>Klikk på ikonet for å legge til et bilde</a:t>
            </a:r>
          </a:p>
        </p:txBody>
      </p:sp>
      <p:sp>
        <p:nvSpPr>
          <p:cNvPr id="9" name="Rektangel 8">
            <a:extLst>
              <a:ext uri="{FF2B5EF4-FFF2-40B4-BE49-F238E27FC236}">
                <a16:creationId xmlns:a16="http://schemas.microsoft.com/office/drawing/2014/main" id="{5B1ED60A-2D7E-F7E5-FBBD-C9A031A78E81}"/>
              </a:ext>
            </a:extLst>
          </p:cNvPr>
          <p:cNvSpPr/>
          <p:nvPr userDrawn="1"/>
        </p:nvSpPr>
        <p:spPr>
          <a:xfrm>
            <a:off x="12386178" y="0"/>
            <a:ext cx="4248192" cy="6273192"/>
          </a:xfrm>
          <a:prstGeom prst="rect">
            <a:avLst/>
          </a:prstGeom>
        </p:spPr>
        <p:txBody>
          <a:bodyPr wrap="square" anchor="t">
            <a:spAutoFit/>
          </a:bodyPr>
          <a:lstStyle/>
          <a:p>
            <a:pPr lvl="0"/>
            <a:r>
              <a:rPr lang="nb-NO" sz="1200" b="0"/>
              <a:t>Tittel og bilde</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B030402020202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B0304020202020204" pitchFamily="34" charset="0"/>
              </a:rPr>
              <a:t>Sekundærfarger skal </a:t>
            </a:r>
            <a:r>
              <a:rPr lang="nb-NO" sz="1200" b="0" i="0">
                <a:solidFill>
                  <a:schemeClr val="tx1"/>
                </a:solidFill>
                <a:latin typeface="Arial Nova" panose="020B0504020202020204" pitchFamily="34" charset="0"/>
              </a:rPr>
              <a:t>kun </a:t>
            </a:r>
            <a:r>
              <a:rPr lang="nb-NO" sz="1200" b="0" i="0">
                <a:solidFill>
                  <a:schemeClr val="tx1"/>
                </a:solidFill>
                <a:latin typeface="Arial Nova Light" panose="020B0304020202020204" pitchFamily="34" charset="0"/>
              </a:rPr>
              <a:t>benyttes i figurer og ikoner. Fargene finner du som egendefinerte farger i figurfyll eller figuromriss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Bilde</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Klikk så på bildeikonet og velg et bilde som passer til formatet. </a:t>
            </a:r>
            <a:r>
              <a:rPr lang="nb-NO" sz="1200" b="0" i="0">
                <a:latin typeface="Arial Nova Light" panose="020B0304020202020204" pitchFamily="34" charset="0"/>
              </a:rPr>
              <a:t>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Se at bildet er skarpt, unngå å trekke i rammene. 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Bilderettigheter: Det er ikke lov til å kopiere/bruke bilder uten å ha klarert med fotograf/eier av bildet</a:t>
            </a:r>
          </a:p>
          <a:p>
            <a:pPr marL="171450" marR="0" lvl="0" indent="-171450" algn="l" defTabSz="914248"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Alternativt klikk i «ramme 2» og sett inn ønsket graf/tabell eller benytt rammen som et tekstfelt. Husk at du kan lage graf/tabell i </a:t>
            </a:r>
            <a:r>
              <a:rPr lang="nb-NO" sz="1200" b="0" i="0" err="1">
                <a:solidFill>
                  <a:schemeClr val="tx1"/>
                </a:solidFill>
                <a:latin typeface="Arial Nova Light" panose="020B0304020202020204" pitchFamily="34" charset="0"/>
              </a:rPr>
              <a:t>PowerBi</a:t>
            </a:r>
            <a:r>
              <a:rPr lang="nb-NO" sz="1200" b="0" i="0">
                <a:solidFill>
                  <a:schemeClr val="tx1"/>
                </a:solidFill>
                <a:latin typeface="Arial Nova Light" panose="020B0304020202020204" pitchFamily="34" charset="0"/>
              </a:rPr>
              <a:t>. Lim inn i rammen</a:t>
            </a:r>
          </a:p>
          <a:p>
            <a:pPr marL="171450" marR="0" lvl="0" indent="-171450" algn="l" defTabSz="914248"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NHOs grafer har definerte farger</a:t>
            </a: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p:txBody>
      </p:sp>
      <p:sp>
        <p:nvSpPr>
          <p:cNvPr id="10" name="Slide Number Placeholder 6">
            <a:extLst>
              <a:ext uri="{FF2B5EF4-FFF2-40B4-BE49-F238E27FC236}">
                <a16:creationId xmlns:a16="http://schemas.microsoft.com/office/drawing/2014/main" id="{1C6D19CD-A9DC-3FA7-6B6F-F1A81F44C933}"/>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Tree>
    <p:extLst>
      <p:ext uri="{BB962C8B-B14F-4D97-AF65-F5344CB8AC3E}">
        <p14:creationId xmlns:p14="http://schemas.microsoft.com/office/powerpoint/2010/main" val="2233551168"/>
      </p:ext>
    </p:extLst>
  </p:cSld>
  <p:clrMapOvr>
    <a:masterClrMapping/>
  </p:clrMapOvr>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ittel og graf">
    <p:spTree>
      <p:nvGrpSpPr>
        <p:cNvPr id="1" name=""/>
        <p:cNvGrpSpPr/>
        <p:nvPr/>
      </p:nvGrpSpPr>
      <p:grpSpPr>
        <a:xfrm>
          <a:off x="0" y="0"/>
          <a:ext cx="0" cy="0"/>
          <a:chOff x="0" y="0"/>
          <a:chExt cx="0" cy="0"/>
        </a:xfrm>
      </p:grpSpPr>
      <p:sp>
        <p:nvSpPr>
          <p:cNvPr id="12" name="Plassholder for innhold 2">
            <a:extLst>
              <a:ext uri="{FF2B5EF4-FFF2-40B4-BE49-F238E27FC236}">
                <a16:creationId xmlns:a16="http://schemas.microsoft.com/office/drawing/2014/main" id="{75DB19B4-B2E7-534D-97E0-D5BB59F82C10}"/>
              </a:ext>
            </a:extLst>
          </p:cNvPr>
          <p:cNvSpPr>
            <a:spLocks noGrp="1"/>
          </p:cNvSpPr>
          <p:nvPr>
            <p:ph idx="1" hasCustomPrompt="1"/>
          </p:nvPr>
        </p:nvSpPr>
        <p:spPr>
          <a:xfrm>
            <a:off x="673567" y="1888789"/>
            <a:ext cx="10849368" cy="4361003"/>
          </a:xfrm>
        </p:spPr>
        <p:txBody>
          <a:bodyPr>
            <a:noAutofit/>
          </a:bodyPr>
          <a:lstStyle>
            <a:lvl1pPr marL="0" indent="0">
              <a:buNone/>
              <a:defRPr sz="1350">
                <a:solidFill>
                  <a:schemeClr val="tx1">
                    <a:lumMod val="75000"/>
                    <a:lumOff val="25000"/>
                  </a:schemeClr>
                </a:solidFill>
              </a:defRPr>
            </a:lvl1pPr>
            <a:lvl2pPr>
              <a:defRPr sz="1950"/>
            </a:lvl2pPr>
            <a:lvl3pPr>
              <a:defRPr sz="1800"/>
            </a:lvl3pPr>
            <a:lvl4pPr>
              <a:defRPr sz="1650"/>
            </a:lvl4pPr>
            <a:lvl5pPr>
              <a:defRPr sz="1500"/>
            </a:lvl5pPr>
          </a:lstStyle>
          <a:p>
            <a:pPr lvl="0"/>
            <a:r>
              <a:rPr lang="nb-NO"/>
              <a:t>Klikk på ikonene for å legge inn graf/tabell.</a:t>
            </a:r>
          </a:p>
        </p:txBody>
      </p:sp>
      <p:sp>
        <p:nvSpPr>
          <p:cNvPr id="14" name="Tittel 1">
            <a:extLst>
              <a:ext uri="{FF2B5EF4-FFF2-40B4-BE49-F238E27FC236}">
                <a16:creationId xmlns:a16="http://schemas.microsoft.com/office/drawing/2014/main" id="{F4672533-E8E9-E84B-805C-4E9484E452C8}"/>
              </a:ext>
            </a:extLst>
          </p:cNvPr>
          <p:cNvSpPr>
            <a:spLocks noGrp="1"/>
          </p:cNvSpPr>
          <p:nvPr>
            <p:ph type="title" hasCustomPrompt="1"/>
          </p:nvPr>
        </p:nvSpPr>
        <p:spPr>
          <a:xfrm>
            <a:off x="674124" y="845605"/>
            <a:ext cx="8664908"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16" name="Plassholder for tekst 7">
            <a:extLst>
              <a:ext uri="{FF2B5EF4-FFF2-40B4-BE49-F238E27FC236}">
                <a16:creationId xmlns:a16="http://schemas.microsoft.com/office/drawing/2014/main" id="{22B412F5-6936-6243-8AFA-CEFD8D425642}"/>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2" name="Date Placeholder 1">
            <a:extLst>
              <a:ext uri="{FF2B5EF4-FFF2-40B4-BE49-F238E27FC236}">
                <a16:creationId xmlns:a16="http://schemas.microsoft.com/office/drawing/2014/main" id="{DBE5141B-8C32-D3FF-D90C-DB4877AD47DD}"/>
              </a:ext>
            </a:extLst>
          </p:cNvPr>
          <p:cNvSpPr>
            <a:spLocks noGrp="1"/>
          </p:cNvSpPr>
          <p:nvPr>
            <p:ph type="dt" sz="half" idx="15"/>
          </p:nvPr>
        </p:nvSpPr>
        <p:spPr/>
        <p:txBody>
          <a:bodyPr/>
          <a:lstStyle/>
          <a:p>
            <a:fld id="{67BFA35D-E65F-3443-8A1A-D58AFE67495E}" type="datetime1">
              <a:rPr lang="nb-NO" smtClean="0"/>
              <a:t>21.05.2025</a:t>
            </a:fld>
            <a:endParaRPr lang="nb-NO"/>
          </a:p>
        </p:txBody>
      </p:sp>
      <p:sp>
        <p:nvSpPr>
          <p:cNvPr id="3" name="Footer Placeholder 2">
            <a:extLst>
              <a:ext uri="{FF2B5EF4-FFF2-40B4-BE49-F238E27FC236}">
                <a16:creationId xmlns:a16="http://schemas.microsoft.com/office/drawing/2014/main" id="{5D45B165-A879-B81A-1AA0-0043190E3065}"/>
              </a:ext>
            </a:extLst>
          </p:cNvPr>
          <p:cNvSpPr>
            <a:spLocks noGrp="1"/>
          </p:cNvSpPr>
          <p:nvPr>
            <p:ph type="ftr" sz="quarter" idx="16"/>
          </p:nvPr>
        </p:nvSpPr>
        <p:spPr>
          <a:xfrm>
            <a:off x="674124" y="6479747"/>
            <a:ext cx="9069001" cy="207749"/>
          </a:xfrm>
          <a:prstGeom prst="rect">
            <a:avLst/>
          </a:prstGeom>
        </p:spPr>
        <p:txBody>
          <a:bodyPr/>
          <a:lstStyle/>
          <a:p>
            <a:pPr algn="l"/>
            <a:endParaRPr lang="nb-NO"/>
          </a:p>
        </p:txBody>
      </p:sp>
      <p:sp>
        <p:nvSpPr>
          <p:cNvPr id="11" name="Rektangel 10">
            <a:extLst>
              <a:ext uri="{FF2B5EF4-FFF2-40B4-BE49-F238E27FC236}">
                <a16:creationId xmlns:a16="http://schemas.microsoft.com/office/drawing/2014/main" id="{48587FA5-D097-4B6A-D877-697F5F6A81C5}"/>
              </a:ext>
            </a:extLst>
          </p:cNvPr>
          <p:cNvSpPr/>
          <p:nvPr userDrawn="1"/>
        </p:nvSpPr>
        <p:spPr>
          <a:xfrm>
            <a:off x="12386178" y="0"/>
            <a:ext cx="4248192" cy="4411464"/>
          </a:xfrm>
          <a:prstGeom prst="rect">
            <a:avLst/>
          </a:prstGeom>
        </p:spPr>
        <p:txBody>
          <a:bodyPr wrap="square" anchor="t">
            <a:spAutoFit/>
          </a:bodyPr>
          <a:lstStyle/>
          <a:p>
            <a:pPr lvl="0"/>
            <a:r>
              <a:rPr lang="nb-NO" sz="1200" b="0"/>
              <a:t>Tittel og graf/tabell</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Graf/tabell</a:t>
            </a: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For å sette inn graf/tabell klikk på ikonet. </a:t>
            </a:r>
            <a:r>
              <a:rPr lang="nb-NO" sz="1200" b="0" i="0">
                <a:latin typeface="Arial Nova Light" panose="020B0304020202020204" pitchFamily="34" charset="0"/>
              </a:rPr>
              <a:t>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Husk at du kan lage graf/tabell i </a:t>
            </a:r>
            <a:r>
              <a:rPr lang="nb-NO" sz="1200" b="0" i="0" err="1">
                <a:solidFill>
                  <a:schemeClr val="tx1"/>
                </a:solidFill>
                <a:latin typeface="Arial Nova Light" panose="020B0304020202020204" pitchFamily="34" charset="0"/>
              </a:rPr>
              <a:t>PowerBi</a:t>
            </a:r>
            <a:r>
              <a:rPr lang="nb-NO" sz="1200" b="0" i="0">
                <a:solidFill>
                  <a:schemeClr val="tx1"/>
                </a:solidFill>
                <a:latin typeface="Arial Nova Light" panose="020B0304020202020204" pitchFamily="34" charset="0"/>
              </a:rPr>
              <a:t>. Lim inn i rammen</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B030402020202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NHOs grafer har definerte farger</a:t>
            </a: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nb-NO" sz="1200" b="0" i="0">
              <a:solidFill>
                <a:schemeClr val="tx1"/>
              </a:solidFill>
              <a:latin typeface="Arial Nova Light" panose="020B030402020202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Light" panose="020F0302020204030204" pitchFamily="34" charset="0"/>
              <a:cs typeface="Arial Nova Light" panose="020F0302020204030204" pitchFamily="34" charset="0"/>
            </a:endParaRPr>
          </a:p>
        </p:txBody>
      </p:sp>
      <p:sp>
        <p:nvSpPr>
          <p:cNvPr id="9" name="Slide Number Placeholder 6">
            <a:extLst>
              <a:ext uri="{FF2B5EF4-FFF2-40B4-BE49-F238E27FC236}">
                <a16:creationId xmlns:a16="http://schemas.microsoft.com/office/drawing/2014/main" id="{A22144FE-48F6-ACF4-3B2F-2CFE598FFB82}"/>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Tree>
    <p:extLst>
      <p:ext uri="{BB962C8B-B14F-4D97-AF65-F5344CB8AC3E}">
        <p14:creationId xmlns:p14="http://schemas.microsoft.com/office/powerpoint/2010/main" val="19420240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Graf">
    <p:spTree>
      <p:nvGrpSpPr>
        <p:cNvPr id="1" name=""/>
        <p:cNvGrpSpPr/>
        <p:nvPr/>
      </p:nvGrpSpPr>
      <p:grpSpPr>
        <a:xfrm>
          <a:off x="0" y="0"/>
          <a:ext cx="0" cy="0"/>
          <a:chOff x="0" y="0"/>
          <a:chExt cx="0" cy="0"/>
        </a:xfrm>
      </p:grpSpPr>
      <p:sp>
        <p:nvSpPr>
          <p:cNvPr id="12" name="Plassholder for innhold 2">
            <a:extLst>
              <a:ext uri="{FF2B5EF4-FFF2-40B4-BE49-F238E27FC236}">
                <a16:creationId xmlns:a16="http://schemas.microsoft.com/office/drawing/2014/main" id="{75DB19B4-B2E7-534D-97E0-D5BB59F82C10}"/>
              </a:ext>
            </a:extLst>
          </p:cNvPr>
          <p:cNvSpPr>
            <a:spLocks noGrp="1"/>
          </p:cNvSpPr>
          <p:nvPr>
            <p:ph idx="1" hasCustomPrompt="1"/>
          </p:nvPr>
        </p:nvSpPr>
        <p:spPr>
          <a:xfrm>
            <a:off x="673567" y="837011"/>
            <a:ext cx="10849368" cy="5339953"/>
          </a:xfrm>
        </p:spPr>
        <p:txBody>
          <a:bodyPr>
            <a:noAutofit/>
          </a:bodyPr>
          <a:lstStyle>
            <a:lvl1pPr marL="0" indent="0">
              <a:buNone/>
              <a:defRPr sz="1350">
                <a:solidFill>
                  <a:schemeClr val="tx1">
                    <a:lumMod val="75000"/>
                    <a:lumOff val="25000"/>
                  </a:schemeClr>
                </a:solidFill>
              </a:defRPr>
            </a:lvl1pPr>
            <a:lvl2pPr>
              <a:defRPr sz="1950"/>
            </a:lvl2pPr>
            <a:lvl3pPr>
              <a:defRPr sz="1800"/>
            </a:lvl3pPr>
            <a:lvl4pPr>
              <a:defRPr sz="1650"/>
            </a:lvl4pPr>
            <a:lvl5pPr>
              <a:defRPr sz="1500"/>
            </a:lvl5pPr>
          </a:lstStyle>
          <a:p>
            <a:pPr lvl="0"/>
            <a:r>
              <a:rPr lang="nb-NO"/>
              <a:t>Klikk på ikonene for å legge inn graf/tabell.</a:t>
            </a:r>
          </a:p>
        </p:txBody>
      </p:sp>
      <p:sp>
        <p:nvSpPr>
          <p:cNvPr id="16" name="Plassholder for tekst 7">
            <a:extLst>
              <a:ext uri="{FF2B5EF4-FFF2-40B4-BE49-F238E27FC236}">
                <a16:creationId xmlns:a16="http://schemas.microsoft.com/office/drawing/2014/main" id="{22B412F5-6936-6243-8AFA-CEFD8D425642}"/>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2" name="Date Placeholder 1">
            <a:extLst>
              <a:ext uri="{FF2B5EF4-FFF2-40B4-BE49-F238E27FC236}">
                <a16:creationId xmlns:a16="http://schemas.microsoft.com/office/drawing/2014/main" id="{1EB1D9C5-B5B0-A712-444F-BF5DD72C0D2F}"/>
              </a:ext>
            </a:extLst>
          </p:cNvPr>
          <p:cNvSpPr>
            <a:spLocks noGrp="1"/>
          </p:cNvSpPr>
          <p:nvPr>
            <p:ph type="dt" sz="half" idx="15"/>
          </p:nvPr>
        </p:nvSpPr>
        <p:spPr/>
        <p:txBody>
          <a:bodyPr/>
          <a:lstStyle/>
          <a:p>
            <a:fld id="{EE445979-FC36-014F-A3F6-E456C3D32508}" type="datetime1">
              <a:rPr lang="nb-NO" smtClean="0"/>
              <a:t>21.05.2025</a:t>
            </a:fld>
            <a:endParaRPr lang="nb-NO"/>
          </a:p>
        </p:txBody>
      </p:sp>
      <p:sp>
        <p:nvSpPr>
          <p:cNvPr id="3" name="Footer Placeholder 2">
            <a:extLst>
              <a:ext uri="{FF2B5EF4-FFF2-40B4-BE49-F238E27FC236}">
                <a16:creationId xmlns:a16="http://schemas.microsoft.com/office/drawing/2014/main" id="{8084C500-21F0-CAE8-9B89-22FF056BCC4E}"/>
              </a:ext>
            </a:extLst>
          </p:cNvPr>
          <p:cNvSpPr>
            <a:spLocks noGrp="1"/>
          </p:cNvSpPr>
          <p:nvPr>
            <p:ph type="ftr" sz="quarter" idx="16"/>
          </p:nvPr>
        </p:nvSpPr>
        <p:spPr>
          <a:xfrm>
            <a:off x="674124" y="6479747"/>
            <a:ext cx="9069001" cy="207749"/>
          </a:xfrm>
          <a:prstGeom prst="rect">
            <a:avLst/>
          </a:prstGeom>
        </p:spPr>
        <p:txBody>
          <a:bodyPr/>
          <a:lstStyle/>
          <a:p>
            <a:pPr algn="l"/>
            <a:endParaRPr lang="nb-NO"/>
          </a:p>
        </p:txBody>
      </p:sp>
      <p:sp>
        <p:nvSpPr>
          <p:cNvPr id="9" name="Rektangel 8">
            <a:extLst>
              <a:ext uri="{FF2B5EF4-FFF2-40B4-BE49-F238E27FC236}">
                <a16:creationId xmlns:a16="http://schemas.microsoft.com/office/drawing/2014/main" id="{35BC66D8-4E83-F690-017D-635981036463}"/>
              </a:ext>
            </a:extLst>
          </p:cNvPr>
          <p:cNvSpPr/>
          <p:nvPr userDrawn="1"/>
        </p:nvSpPr>
        <p:spPr>
          <a:xfrm>
            <a:off x="12386178" y="0"/>
            <a:ext cx="4248192" cy="3913892"/>
          </a:xfrm>
          <a:prstGeom prst="rect">
            <a:avLst/>
          </a:prstGeom>
        </p:spPr>
        <p:txBody>
          <a:bodyPr wrap="square" anchor="t">
            <a:spAutoFit/>
          </a:bodyPr>
          <a:lstStyle/>
          <a:p>
            <a:pPr lvl="0"/>
            <a:r>
              <a:rPr lang="nb-NO" sz="1200" b="0"/>
              <a:t>Graf/tabell</a:t>
            </a:r>
            <a:endParaRPr lang="nb-NO" sz="1200" b="0" i="0">
              <a:solidFill>
                <a:schemeClr val="tx1"/>
              </a:solidFill>
              <a:latin typeface="Arial Nova Light" panose="020B030402020202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Graf/tabell</a:t>
            </a: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For å sette inn graf/tabell klikk på ikonet. </a:t>
            </a:r>
            <a:r>
              <a:rPr lang="nb-NO" sz="1200" b="0" i="0">
                <a:latin typeface="Arial Nova Light" panose="020B0304020202020204" pitchFamily="34" charset="0"/>
              </a:rPr>
              <a:t>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Husk at du kan lage graf/tabell i </a:t>
            </a:r>
            <a:r>
              <a:rPr lang="nb-NO" sz="1200" b="0" i="0" err="1">
                <a:solidFill>
                  <a:schemeClr val="tx1"/>
                </a:solidFill>
                <a:latin typeface="Arial Nova Light" panose="020B0304020202020204" pitchFamily="34" charset="0"/>
              </a:rPr>
              <a:t>PowerBi</a:t>
            </a:r>
            <a:r>
              <a:rPr lang="nb-NO" sz="1200" b="0" i="0">
                <a:solidFill>
                  <a:schemeClr val="tx1"/>
                </a:solidFill>
                <a:latin typeface="Arial Nova Light" panose="020B0304020202020204" pitchFamily="34" charset="0"/>
              </a:rPr>
              <a:t>. Lim inn i rammen</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B030402020202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NHOs grafer har definerte farger</a:t>
            </a: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p:txBody>
      </p:sp>
      <p:sp>
        <p:nvSpPr>
          <p:cNvPr id="8" name="Slide Number Placeholder 6">
            <a:extLst>
              <a:ext uri="{FF2B5EF4-FFF2-40B4-BE49-F238E27FC236}">
                <a16:creationId xmlns:a16="http://schemas.microsoft.com/office/drawing/2014/main" id="{15329509-F868-467E-D351-998BDD16E7B5}"/>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Tree>
    <p:extLst>
      <p:ext uri="{BB962C8B-B14F-4D97-AF65-F5344CB8AC3E}">
        <p14:creationId xmlns:p14="http://schemas.microsoft.com/office/powerpoint/2010/main" val="318289056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ilde">
    <p:spTree>
      <p:nvGrpSpPr>
        <p:cNvPr id="1" name=""/>
        <p:cNvGrpSpPr/>
        <p:nvPr/>
      </p:nvGrpSpPr>
      <p:grpSpPr>
        <a:xfrm>
          <a:off x="0" y="0"/>
          <a:ext cx="0" cy="0"/>
          <a:chOff x="0" y="0"/>
          <a:chExt cx="0" cy="0"/>
        </a:xfrm>
      </p:grpSpPr>
      <p:sp>
        <p:nvSpPr>
          <p:cNvPr id="16" name="Plassholder for tekst 7">
            <a:extLst>
              <a:ext uri="{FF2B5EF4-FFF2-40B4-BE49-F238E27FC236}">
                <a16:creationId xmlns:a16="http://schemas.microsoft.com/office/drawing/2014/main" id="{22B412F5-6936-6243-8AFA-CEFD8D425642}"/>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2" name="Date Placeholder 1">
            <a:extLst>
              <a:ext uri="{FF2B5EF4-FFF2-40B4-BE49-F238E27FC236}">
                <a16:creationId xmlns:a16="http://schemas.microsoft.com/office/drawing/2014/main" id="{1EB1D9C5-B5B0-A712-444F-BF5DD72C0D2F}"/>
              </a:ext>
            </a:extLst>
          </p:cNvPr>
          <p:cNvSpPr>
            <a:spLocks noGrp="1"/>
          </p:cNvSpPr>
          <p:nvPr>
            <p:ph type="dt" sz="half" idx="15"/>
          </p:nvPr>
        </p:nvSpPr>
        <p:spPr/>
        <p:txBody>
          <a:bodyPr/>
          <a:lstStyle/>
          <a:p>
            <a:fld id="{B0072CCA-1693-1F4C-A1A8-053AFFA94990}" type="datetime1">
              <a:rPr lang="nb-NO" smtClean="0"/>
              <a:t>21.05.2025</a:t>
            </a:fld>
            <a:endParaRPr lang="nb-NO"/>
          </a:p>
        </p:txBody>
      </p:sp>
      <p:sp>
        <p:nvSpPr>
          <p:cNvPr id="3" name="Footer Placeholder 2">
            <a:extLst>
              <a:ext uri="{FF2B5EF4-FFF2-40B4-BE49-F238E27FC236}">
                <a16:creationId xmlns:a16="http://schemas.microsoft.com/office/drawing/2014/main" id="{8084C500-21F0-CAE8-9B89-22FF056BCC4E}"/>
              </a:ext>
            </a:extLst>
          </p:cNvPr>
          <p:cNvSpPr>
            <a:spLocks noGrp="1"/>
          </p:cNvSpPr>
          <p:nvPr>
            <p:ph type="ftr" sz="quarter" idx="16"/>
          </p:nvPr>
        </p:nvSpPr>
        <p:spPr>
          <a:xfrm>
            <a:off x="674124" y="6479747"/>
            <a:ext cx="9069001" cy="207749"/>
          </a:xfrm>
          <a:prstGeom prst="rect">
            <a:avLst/>
          </a:prstGeom>
        </p:spPr>
        <p:txBody>
          <a:bodyPr/>
          <a:lstStyle/>
          <a:p>
            <a:pPr algn="l"/>
            <a:endParaRPr lang="nb-NO"/>
          </a:p>
        </p:txBody>
      </p:sp>
      <p:sp>
        <p:nvSpPr>
          <p:cNvPr id="4" name="Picture Placeholder 3">
            <a:extLst>
              <a:ext uri="{FF2B5EF4-FFF2-40B4-BE49-F238E27FC236}">
                <a16:creationId xmlns:a16="http://schemas.microsoft.com/office/drawing/2014/main" id="{023AED28-C4F1-28A9-510F-31202E7C6D05}"/>
              </a:ext>
            </a:extLst>
          </p:cNvPr>
          <p:cNvSpPr>
            <a:spLocks noGrp="1"/>
          </p:cNvSpPr>
          <p:nvPr>
            <p:ph type="pic" sz="quarter" idx="18" hasCustomPrompt="1"/>
          </p:nvPr>
        </p:nvSpPr>
        <p:spPr>
          <a:xfrm>
            <a:off x="673567" y="837011"/>
            <a:ext cx="10849368" cy="5339953"/>
          </a:xfrm>
          <a:prstGeom prst="rect">
            <a:avLst/>
          </a:prstGeom>
        </p:spPr>
        <p:txBody>
          <a:bodyPr lIns="0" tIns="0" rIns="0" bIns="0"/>
          <a:lstStyle>
            <a:lvl1pPr marL="0" indent="0">
              <a:buNone/>
              <a:defRPr sz="1400">
                <a:latin typeface="Arial Nova Light" panose="020B0304020202020204" pitchFamily="34" charset="0"/>
              </a:defRPr>
            </a:lvl1pPr>
          </a:lstStyle>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r>
              <a:rPr lang="nb-NO"/>
              <a:t>Klikk på ikonet for å legge til et bilde</a:t>
            </a:r>
          </a:p>
          <a:p>
            <a:endParaRPr lang="nb-NO"/>
          </a:p>
        </p:txBody>
      </p:sp>
      <p:sp>
        <p:nvSpPr>
          <p:cNvPr id="9" name="Rektangel 8">
            <a:extLst>
              <a:ext uri="{FF2B5EF4-FFF2-40B4-BE49-F238E27FC236}">
                <a16:creationId xmlns:a16="http://schemas.microsoft.com/office/drawing/2014/main" id="{6E6C3F9C-8D63-D9F0-791F-09B62D33B060}"/>
              </a:ext>
            </a:extLst>
          </p:cNvPr>
          <p:cNvSpPr/>
          <p:nvPr userDrawn="1"/>
        </p:nvSpPr>
        <p:spPr>
          <a:xfrm>
            <a:off x="12386178" y="0"/>
            <a:ext cx="4248192" cy="2934137"/>
          </a:xfrm>
          <a:prstGeom prst="rect">
            <a:avLst/>
          </a:prstGeom>
        </p:spPr>
        <p:txBody>
          <a:bodyPr wrap="square" anchor="t">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Bilde</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For å sette inn bilde klikk på bildeikonet og velg et bilde. </a:t>
            </a:r>
            <a:r>
              <a:rPr lang="nb-NO" sz="1200" b="0" i="0">
                <a:latin typeface="Arial Nova Light" panose="020B0304020202020204" pitchFamily="34" charset="0"/>
              </a:rPr>
              <a:t>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Se at bildet er skarpt, unngå å trekke i rammene. 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Bilderettigheter: Det er ikke lov til å kopiere/bruke bilder uten å ha klarert med fotograf/eier av bildet</a:t>
            </a: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p:txBody>
      </p:sp>
      <p:sp>
        <p:nvSpPr>
          <p:cNvPr id="8" name="Slide Number Placeholder 6">
            <a:extLst>
              <a:ext uri="{FF2B5EF4-FFF2-40B4-BE49-F238E27FC236}">
                <a16:creationId xmlns:a16="http://schemas.microsoft.com/office/drawing/2014/main" id="{4D22E3C7-4299-70CA-A010-B721998C2A21}"/>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Tree>
    <p:extLst>
      <p:ext uri="{BB962C8B-B14F-4D97-AF65-F5344CB8AC3E}">
        <p14:creationId xmlns:p14="http://schemas.microsoft.com/office/powerpoint/2010/main" val="101920245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For den som skriver mye (negativ) Blå">
    <p:spTree>
      <p:nvGrpSpPr>
        <p:cNvPr id="1" name=""/>
        <p:cNvGrpSpPr/>
        <p:nvPr/>
      </p:nvGrpSpPr>
      <p:grpSpPr>
        <a:xfrm>
          <a:off x="0" y="0"/>
          <a:ext cx="0" cy="0"/>
          <a:chOff x="0" y="0"/>
          <a:chExt cx="0" cy="0"/>
        </a:xfrm>
      </p:grpSpPr>
      <p:sp>
        <p:nvSpPr>
          <p:cNvPr id="15" name="Plassholder for bilde 2">
            <a:extLst>
              <a:ext uri="{FF2B5EF4-FFF2-40B4-BE49-F238E27FC236}">
                <a16:creationId xmlns:a16="http://schemas.microsoft.com/office/drawing/2014/main" id="{F2AB5A42-7AF0-FB48-8DFB-05F45F586F3D}"/>
              </a:ext>
            </a:extLst>
          </p:cNvPr>
          <p:cNvSpPr>
            <a:spLocks noGrp="1"/>
          </p:cNvSpPr>
          <p:nvPr>
            <p:ph type="pic" sz="quarter" idx="22" hasCustomPrompt="1"/>
          </p:nvPr>
        </p:nvSpPr>
        <p:spPr>
          <a:xfrm>
            <a:off x="8010750" y="2"/>
            <a:ext cx="4181250" cy="6857999"/>
          </a:xfrm>
          <a:solidFill>
            <a:schemeClr val="bg1">
              <a:lumMod val="95000"/>
            </a:schemeClr>
          </a:solidFill>
        </p:spPr>
        <p:txBody>
          <a:bodyPr>
            <a:normAutofit/>
          </a:bodyPr>
          <a:lstStyle>
            <a:lvl1pPr marL="0" marR="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sz="1400" b="0" i="0">
                <a:solidFill>
                  <a:schemeClr val="tx1">
                    <a:lumMod val="75000"/>
                    <a:lumOff val="25000"/>
                  </a:schemeClr>
                </a:solidFill>
                <a:latin typeface="Arial Nova Light" panose="020B0304020202020204" pitchFamily="34" charset="0"/>
              </a:defRPr>
            </a:lvl1pPr>
          </a:lstStyle>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r>
              <a:rPr lang="nb-NO" sz="1350"/>
              <a:t>Velg heldekkende bilde via «Sett inn» - «Bilde». </a:t>
            </a: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r>
              <a:rPr lang="nb-NO" sz="1350"/>
              <a:t>NB! Husk riktig valg av logo-farge</a:t>
            </a:r>
          </a:p>
        </p:txBody>
      </p:sp>
      <p:sp>
        <p:nvSpPr>
          <p:cNvPr id="10" name="Rektangel 9">
            <a:extLst>
              <a:ext uri="{FF2B5EF4-FFF2-40B4-BE49-F238E27FC236}">
                <a16:creationId xmlns:a16="http://schemas.microsoft.com/office/drawing/2014/main" id="{EAA8139B-F1C2-C746-852C-A1FD5AC30FC9}"/>
              </a:ext>
            </a:extLst>
          </p:cNvPr>
          <p:cNvSpPr/>
          <p:nvPr/>
        </p:nvSpPr>
        <p:spPr>
          <a:xfrm>
            <a:off x="0" y="-3638"/>
            <a:ext cx="8015532" cy="68830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30" name="Plassholder for tekst 7">
            <a:extLst>
              <a:ext uri="{FF2B5EF4-FFF2-40B4-BE49-F238E27FC236}">
                <a16:creationId xmlns:a16="http://schemas.microsoft.com/office/drawing/2014/main" id="{4AEDC77B-74BF-F845-92A9-18ABC8CC2A8E}"/>
              </a:ext>
            </a:extLst>
          </p:cNvPr>
          <p:cNvSpPr>
            <a:spLocks noGrp="1"/>
          </p:cNvSpPr>
          <p:nvPr>
            <p:ph type="body" sz="quarter" idx="21" hasCustomPrompt="1"/>
          </p:nvPr>
        </p:nvSpPr>
        <p:spPr>
          <a:xfrm>
            <a:off x="674124" y="310063"/>
            <a:ext cx="6028656" cy="207413"/>
          </a:xfrm>
        </p:spPr>
        <p:txBody>
          <a:bodyPr>
            <a:noAutofit/>
          </a:bodyPr>
          <a:lstStyle>
            <a:lvl1pPr marL="0" indent="0">
              <a:buNone/>
              <a:defRPr sz="1350" b="0">
                <a:solidFill>
                  <a:schemeClr val="bg1"/>
                </a:solidFill>
              </a:defRPr>
            </a:lvl1pPr>
          </a:lstStyle>
          <a:p>
            <a:pPr lvl="0"/>
            <a:r>
              <a:rPr lang="nb-NO"/>
              <a:t>Emne</a:t>
            </a:r>
          </a:p>
        </p:txBody>
      </p:sp>
      <p:sp>
        <p:nvSpPr>
          <p:cNvPr id="4" name="Date Placeholder 3">
            <a:extLst>
              <a:ext uri="{FF2B5EF4-FFF2-40B4-BE49-F238E27FC236}">
                <a16:creationId xmlns:a16="http://schemas.microsoft.com/office/drawing/2014/main" id="{1C798AD1-9F2D-DB35-71BE-C20FDB19F384}"/>
              </a:ext>
            </a:extLst>
          </p:cNvPr>
          <p:cNvSpPr>
            <a:spLocks noGrp="1"/>
          </p:cNvSpPr>
          <p:nvPr>
            <p:ph type="dt" sz="half" idx="26"/>
          </p:nvPr>
        </p:nvSpPr>
        <p:spPr/>
        <p:txBody>
          <a:bodyPr/>
          <a:lstStyle/>
          <a:p>
            <a:fld id="{C1F3ED80-39E0-934C-9FE5-2A79BC818D10}" type="datetime1">
              <a:rPr lang="nb-NO" smtClean="0"/>
              <a:t>21.05.2025</a:t>
            </a:fld>
            <a:endParaRPr lang="nb-NO"/>
          </a:p>
        </p:txBody>
      </p:sp>
      <p:sp>
        <p:nvSpPr>
          <p:cNvPr id="5" name="Footer Placeholder 4">
            <a:extLst>
              <a:ext uri="{FF2B5EF4-FFF2-40B4-BE49-F238E27FC236}">
                <a16:creationId xmlns:a16="http://schemas.microsoft.com/office/drawing/2014/main" id="{17DD292A-8698-7564-99F1-5223E4F033BA}"/>
              </a:ext>
            </a:extLst>
          </p:cNvPr>
          <p:cNvSpPr>
            <a:spLocks noGrp="1"/>
          </p:cNvSpPr>
          <p:nvPr>
            <p:ph type="ftr" sz="quarter" idx="27"/>
          </p:nvPr>
        </p:nvSpPr>
        <p:spPr>
          <a:xfrm>
            <a:off x="674125" y="6479747"/>
            <a:ext cx="7016747" cy="207749"/>
          </a:xfrm>
          <a:prstGeom prst="rect">
            <a:avLst/>
          </a:prstGeom>
        </p:spPr>
        <p:txBody>
          <a:bodyPr/>
          <a:lstStyle>
            <a:lvl1pPr>
              <a:defRPr>
                <a:solidFill>
                  <a:schemeClr val="bg1"/>
                </a:solidFill>
              </a:defRPr>
            </a:lvl1pPr>
          </a:lstStyle>
          <a:p>
            <a:pPr algn="l"/>
            <a:endParaRPr lang="nb-NO"/>
          </a:p>
        </p:txBody>
      </p:sp>
      <p:pic>
        <p:nvPicPr>
          <p:cNvPr id="14" name="logo_hvit" hidden="1">
            <a:extLst>
              <a:ext uri="{FF2B5EF4-FFF2-40B4-BE49-F238E27FC236}">
                <a16:creationId xmlns:a16="http://schemas.microsoft.com/office/drawing/2014/main" id="{B4BE9994-5626-6D69-49A8-FA56DDF961E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82379" y="295769"/>
            <a:ext cx="869322" cy="205912"/>
          </a:xfrm>
          <a:prstGeom prst="rect">
            <a:avLst/>
          </a:prstGeom>
        </p:spPr>
      </p:pic>
      <p:pic>
        <p:nvPicPr>
          <p:cNvPr id="19" name="logo_blaa" descr="Shape&#10;&#10;Description automatically generated with medium confidence" hidden="1">
            <a:extLst>
              <a:ext uri="{FF2B5EF4-FFF2-40B4-BE49-F238E27FC236}">
                <a16:creationId xmlns:a16="http://schemas.microsoft.com/office/drawing/2014/main" id="{4DBD65FA-7D0A-A83D-D50A-29933B85F52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82380" y="295770"/>
            <a:ext cx="862385" cy="205912"/>
          </a:xfrm>
          <a:prstGeom prst="rect">
            <a:avLst/>
          </a:prstGeom>
        </p:spPr>
      </p:pic>
      <p:sp>
        <p:nvSpPr>
          <p:cNvPr id="20" name="Text Placeholder 5">
            <a:extLst>
              <a:ext uri="{FF2B5EF4-FFF2-40B4-BE49-F238E27FC236}">
                <a16:creationId xmlns:a16="http://schemas.microsoft.com/office/drawing/2014/main" id="{A35619D4-1F4E-69FB-8A73-2CC378A5291D}"/>
              </a:ext>
            </a:extLst>
          </p:cNvPr>
          <p:cNvSpPr>
            <a:spLocks noGrp="1"/>
          </p:cNvSpPr>
          <p:nvPr>
            <p:ph type="body" sz="quarter" idx="32" hasCustomPrompt="1"/>
          </p:nvPr>
        </p:nvSpPr>
        <p:spPr>
          <a:xfrm>
            <a:off x="10982380" y="295770"/>
            <a:ext cx="868085" cy="205912"/>
          </a:xfrm>
          <a:blipFill>
            <a:blip r:embed="rId5"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a:t> </a:t>
            </a:r>
            <a:endParaRPr lang="nb-NO"/>
          </a:p>
        </p:txBody>
      </p:sp>
      <p:sp>
        <p:nvSpPr>
          <p:cNvPr id="18" name="Rektangel 17">
            <a:extLst>
              <a:ext uri="{FF2B5EF4-FFF2-40B4-BE49-F238E27FC236}">
                <a16:creationId xmlns:a16="http://schemas.microsoft.com/office/drawing/2014/main" id="{058BC821-1F65-81D2-A2B9-735DF35F668A}"/>
              </a:ext>
            </a:extLst>
          </p:cNvPr>
          <p:cNvSpPr/>
          <p:nvPr userDrawn="1"/>
        </p:nvSpPr>
        <p:spPr>
          <a:xfrm>
            <a:off x="12386178" y="0"/>
            <a:ext cx="4248192" cy="5704126"/>
          </a:xfrm>
          <a:prstGeom prst="rect">
            <a:avLst/>
          </a:prstGeom>
        </p:spPr>
        <p:txBody>
          <a:bodyPr wrap="square" anchor="t">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Tittel, tekst og bilde</a:t>
            </a: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Skru av punktene i verktøylinjen om de ikke skal benyttes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Bilde</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Velg heldekkende bilde via «Sett inn» -&gt; «Bilde» </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Se at bildet er skarpt, unngå å trekke i rammene. 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Bilderettigheter: Det er ikke lov til å kopiere/bruke bilder uten å ha klarert med fotograf/eier av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Logo</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Bruk logovelgeren for å sette rett logo på bildet. Sort på lyst bilde og hvit for mørkt bilde</a:t>
            </a: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p:txBody>
      </p:sp>
      <p:sp>
        <p:nvSpPr>
          <p:cNvPr id="23" name="Slide Number Placeholder 6">
            <a:extLst>
              <a:ext uri="{FF2B5EF4-FFF2-40B4-BE49-F238E27FC236}">
                <a16:creationId xmlns:a16="http://schemas.microsoft.com/office/drawing/2014/main" id="{E11103DD-F805-76BC-BD58-7687C3FCA053}"/>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
        <p:nvSpPr>
          <p:cNvPr id="2" name="Tittel 1">
            <a:extLst>
              <a:ext uri="{FF2B5EF4-FFF2-40B4-BE49-F238E27FC236}">
                <a16:creationId xmlns:a16="http://schemas.microsoft.com/office/drawing/2014/main" id="{4BE78833-A0A6-B3CC-5165-2363D54E1C90}"/>
              </a:ext>
            </a:extLst>
          </p:cNvPr>
          <p:cNvSpPr>
            <a:spLocks noGrp="1"/>
          </p:cNvSpPr>
          <p:nvPr>
            <p:ph type="title" hasCustomPrompt="1"/>
          </p:nvPr>
        </p:nvSpPr>
        <p:spPr>
          <a:xfrm>
            <a:off x="678697" y="845605"/>
            <a:ext cx="5957200" cy="438581"/>
          </a:xfrm>
        </p:spPr>
        <p:txBody>
          <a:bodyPr wrap="square" lIns="0" tIns="0" rIns="0" bIns="0" anchor="t">
            <a:noAutofit/>
          </a:bodyPr>
          <a:lstStyle>
            <a:lvl1pPr>
              <a:lnSpc>
                <a:spcPct val="100000"/>
              </a:lnSpc>
              <a:defRPr sz="2800">
                <a:solidFill>
                  <a:schemeClr val="bg1"/>
                </a:solidFill>
              </a:defRPr>
            </a:lvl1pPr>
          </a:lstStyle>
          <a:p>
            <a:r>
              <a:rPr lang="nb-NO"/>
              <a:t>Klikk for å redigere tittel, 2 linjer</a:t>
            </a:r>
          </a:p>
        </p:txBody>
      </p:sp>
      <p:sp>
        <p:nvSpPr>
          <p:cNvPr id="3" name="Plassholder for tekst 2">
            <a:extLst>
              <a:ext uri="{FF2B5EF4-FFF2-40B4-BE49-F238E27FC236}">
                <a16:creationId xmlns:a16="http://schemas.microsoft.com/office/drawing/2014/main" id="{8A3856F8-4FB0-5CC9-A969-48298D3627AE}"/>
              </a:ext>
            </a:extLst>
          </p:cNvPr>
          <p:cNvSpPr>
            <a:spLocks noGrp="1"/>
          </p:cNvSpPr>
          <p:nvPr>
            <p:ph type="body" sz="quarter" idx="18" hasCustomPrompt="1"/>
          </p:nvPr>
        </p:nvSpPr>
        <p:spPr>
          <a:xfrm>
            <a:off x="672187" y="1885630"/>
            <a:ext cx="5957200" cy="4481246"/>
          </a:xfrm>
          <a:prstGeom prst="rect">
            <a:avLst/>
          </a:prstGeom>
        </p:spPr>
        <p:txBody>
          <a:bodyPr lIns="0" tIns="0" rIns="0" bIns="0"/>
          <a:lstStyle>
            <a:lvl1pPr marL="283329" indent="-283329" algn="l">
              <a:lnSpc>
                <a:spcPct val="100000"/>
              </a:lnSpc>
              <a:spcBef>
                <a:spcPts val="1350"/>
              </a:spcBef>
              <a:spcAft>
                <a:spcPts val="0"/>
              </a:spcAft>
              <a:buClrTx/>
              <a:buFont typeface="Arial" panose="020B0604020202020204" pitchFamily="34" charset="0"/>
              <a:buChar char="•"/>
              <a:defRPr sz="2000" b="0" i="0" u="none" cap="none">
                <a:solidFill>
                  <a:schemeClr val="bg1"/>
                </a:solidFill>
                <a:latin typeface="+mn-lt"/>
              </a:defRPr>
            </a:lvl1pPr>
            <a:lvl2pPr marL="685685" indent="-228562" algn="l">
              <a:lnSpc>
                <a:spcPct val="100000"/>
              </a:lnSpc>
              <a:spcBef>
                <a:spcPts val="500"/>
              </a:spcBef>
              <a:spcAft>
                <a:spcPts val="0"/>
              </a:spcAft>
              <a:buClrTx/>
              <a:buFont typeface="Arial" panose="020B0604020202020204" pitchFamily="34" charset="0"/>
              <a:buChar char="-"/>
              <a:defRPr sz="1800" b="0" i="0" u="none" cap="none">
                <a:solidFill>
                  <a:schemeClr val="bg1"/>
                </a:solidFill>
                <a:latin typeface="+mn-lt"/>
              </a:defRPr>
            </a:lvl2pPr>
            <a:lvl3pPr marL="1142809" indent="-228562" algn="l">
              <a:lnSpc>
                <a:spcPct val="100000"/>
              </a:lnSpc>
              <a:spcBef>
                <a:spcPts val="500"/>
              </a:spcBef>
              <a:spcAft>
                <a:spcPts val="0"/>
              </a:spcAft>
              <a:buClrTx/>
              <a:buFont typeface="Arial" panose="020B0604020202020204" pitchFamily="34" charset="0"/>
              <a:buChar char="•"/>
              <a:defRPr sz="1600" b="0" i="0" u="none" cap="none">
                <a:solidFill>
                  <a:schemeClr val="bg1"/>
                </a:solidFill>
                <a:latin typeface="+mn-lt"/>
              </a:defRPr>
            </a:lvl3pPr>
            <a:lvl4pPr marL="1599933" indent="-228562" algn="l">
              <a:lnSpc>
                <a:spcPct val="100000"/>
              </a:lnSpc>
              <a:spcBef>
                <a:spcPts val="500"/>
              </a:spcBef>
              <a:spcAft>
                <a:spcPts val="0"/>
              </a:spcAft>
              <a:buClrTx/>
              <a:buFont typeface="Arial" panose="020B0604020202020204" pitchFamily="34" charset="0"/>
              <a:buChar char="•"/>
              <a:defRPr sz="1400" b="0" i="0" u="none" cap="none">
                <a:solidFill>
                  <a:schemeClr val="bg1"/>
                </a:solidFill>
                <a:latin typeface="+mn-lt"/>
              </a:defRPr>
            </a:lvl4pPr>
            <a:lvl5pPr marL="2057057" indent="-228562" algn="l">
              <a:lnSpc>
                <a:spcPct val="100000"/>
              </a:lnSpc>
              <a:spcBef>
                <a:spcPts val="500"/>
              </a:spcBef>
              <a:spcAft>
                <a:spcPts val="0"/>
              </a:spcAft>
              <a:buClrTx/>
              <a:buFont typeface="Arial" panose="020B0604020202020204" pitchFamily="34" charset="0"/>
              <a:buChar char="•"/>
              <a:defRPr sz="1200" b="0" i="0" u="none" cap="none">
                <a:solidFill>
                  <a:schemeClr val="bg1"/>
                </a:solidFill>
                <a:latin typeface="+mn-lt"/>
              </a:defRPr>
            </a:lvl5pPr>
          </a:lstStyle>
          <a:p>
            <a:pPr lvl="0"/>
            <a:r>
              <a:rPr lang="nb-NO"/>
              <a:t>Klikk for å skrive tekst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649119146"/>
      </p:ext>
    </p:extLst>
  </p:cSld>
  <p:clrMapOvr>
    <a:masterClrMapping/>
  </p:clrMapOvr>
  <p:extLst>
    <p:ext uri="{DCECCB84-F9BA-43D5-87BE-67443E8EF086}">
      <p15:sldGuideLst xmlns:p15="http://schemas.microsoft.com/office/powerpoint/2012/main">
        <p15:guide id="1" pos="5042">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For den som skriver mye (negativ) Lyseblå">
    <p:spTree>
      <p:nvGrpSpPr>
        <p:cNvPr id="1" name=""/>
        <p:cNvGrpSpPr/>
        <p:nvPr/>
      </p:nvGrpSpPr>
      <p:grpSpPr>
        <a:xfrm>
          <a:off x="0" y="0"/>
          <a:ext cx="0" cy="0"/>
          <a:chOff x="0" y="0"/>
          <a:chExt cx="0" cy="0"/>
        </a:xfrm>
      </p:grpSpPr>
      <p:sp>
        <p:nvSpPr>
          <p:cNvPr id="13" name="Plassholder for bilde 2">
            <a:extLst>
              <a:ext uri="{FF2B5EF4-FFF2-40B4-BE49-F238E27FC236}">
                <a16:creationId xmlns:a16="http://schemas.microsoft.com/office/drawing/2014/main" id="{D01C26C7-B78D-DF4E-B940-FE5E9FB2C47A}"/>
              </a:ext>
            </a:extLst>
          </p:cNvPr>
          <p:cNvSpPr>
            <a:spLocks noGrp="1"/>
          </p:cNvSpPr>
          <p:nvPr>
            <p:ph type="pic" sz="quarter" idx="15" hasCustomPrompt="1"/>
          </p:nvPr>
        </p:nvSpPr>
        <p:spPr>
          <a:xfrm>
            <a:off x="8010750" y="2"/>
            <a:ext cx="4181250" cy="6857999"/>
          </a:xfrm>
          <a:solidFill>
            <a:schemeClr val="bg1">
              <a:lumMod val="95000"/>
            </a:schemeClr>
          </a:solidFill>
        </p:spPr>
        <p:txBody>
          <a:bodyPr>
            <a:normAutofit/>
          </a:bodyPr>
          <a:lstStyle>
            <a:lvl1pPr marL="0" marR="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sz="1350" b="0" i="0">
                <a:solidFill>
                  <a:schemeClr val="tx1">
                    <a:lumMod val="75000"/>
                    <a:lumOff val="25000"/>
                  </a:schemeClr>
                </a:solidFill>
                <a:latin typeface="Arial Nova Light" panose="020B0304020202020204" pitchFamily="34" charset="0"/>
              </a:defRPr>
            </a:lvl1pPr>
          </a:lstStyle>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r>
              <a:rPr lang="nb-NO" sz="1350"/>
              <a:t>Velg heldekkende bilde via «Sett inn» - «Bilde»</a:t>
            </a: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r>
              <a:rPr lang="nb-NO" sz="1350"/>
              <a:t>NB! Husk riktig valg av logo-farge</a:t>
            </a:r>
          </a:p>
        </p:txBody>
      </p:sp>
      <p:sp>
        <p:nvSpPr>
          <p:cNvPr id="23" name="Rektangel 22">
            <a:extLst>
              <a:ext uri="{FF2B5EF4-FFF2-40B4-BE49-F238E27FC236}">
                <a16:creationId xmlns:a16="http://schemas.microsoft.com/office/drawing/2014/main" id="{898EA99D-FB4D-2A4C-AD95-23EA5EBA5078}"/>
              </a:ext>
            </a:extLst>
          </p:cNvPr>
          <p:cNvSpPr/>
          <p:nvPr/>
        </p:nvSpPr>
        <p:spPr>
          <a:xfrm>
            <a:off x="0" y="-12502"/>
            <a:ext cx="8007239" cy="6883003"/>
          </a:xfrm>
          <a:prstGeom prst="rect">
            <a:avLst/>
          </a:prstGeom>
          <a:solidFill>
            <a:schemeClr val="accent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4" name="Plassholder for dato 3">
            <a:extLst>
              <a:ext uri="{FF2B5EF4-FFF2-40B4-BE49-F238E27FC236}">
                <a16:creationId xmlns:a16="http://schemas.microsoft.com/office/drawing/2014/main" id="{04D58595-D507-46BE-9A68-223EDA6B1931}"/>
              </a:ext>
            </a:extLst>
          </p:cNvPr>
          <p:cNvSpPr>
            <a:spLocks noGrp="1"/>
          </p:cNvSpPr>
          <p:nvPr>
            <p:ph type="dt" sz="half" idx="10"/>
          </p:nvPr>
        </p:nvSpPr>
        <p:spPr/>
        <p:txBody>
          <a:bodyPr lIns="0" tIns="0" rIns="0" bIns="0"/>
          <a:lstStyle/>
          <a:p>
            <a:fld id="{DAD648FF-C518-1E46-A070-EB6A85AF4545}" type="datetime1">
              <a:rPr lang="nb-NO" smtClean="0"/>
              <a:t>21.05.2025</a:t>
            </a:fld>
            <a:endParaRPr lang="nb-NO"/>
          </a:p>
        </p:txBody>
      </p:sp>
      <p:sp>
        <p:nvSpPr>
          <p:cNvPr id="19" name="Plassholder for tekst 7">
            <a:extLst>
              <a:ext uri="{FF2B5EF4-FFF2-40B4-BE49-F238E27FC236}">
                <a16:creationId xmlns:a16="http://schemas.microsoft.com/office/drawing/2014/main" id="{D366DEC4-23BB-164D-99D6-1FF1E730509B}"/>
              </a:ext>
            </a:extLst>
          </p:cNvPr>
          <p:cNvSpPr>
            <a:spLocks noGrp="1"/>
          </p:cNvSpPr>
          <p:nvPr>
            <p:ph type="body" sz="quarter" idx="21" hasCustomPrompt="1"/>
          </p:nvPr>
        </p:nvSpPr>
        <p:spPr>
          <a:xfrm>
            <a:off x="674124" y="310063"/>
            <a:ext cx="6028656" cy="207413"/>
          </a:xfrm>
        </p:spPr>
        <p:txBody>
          <a:bodyPr>
            <a:noAutofit/>
          </a:bodyPr>
          <a:lstStyle>
            <a:lvl1pPr marL="0" indent="0">
              <a:buNone/>
              <a:defRPr sz="1350" b="0">
                <a:solidFill>
                  <a:schemeClr val="tx2"/>
                </a:solidFill>
              </a:defRPr>
            </a:lvl1pPr>
          </a:lstStyle>
          <a:p>
            <a:pPr lvl="0"/>
            <a:r>
              <a:rPr lang="nb-NO"/>
              <a:t>Emne</a:t>
            </a:r>
          </a:p>
        </p:txBody>
      </p:sp>
      <p:sp>
        <p:nvSpPr>
          <p:cNvPr id="17" name="Footer Placeholder 4">
            <a:extLst>
              <a:ext uri="{FF2B5EF4-FFF2-40B4-BE49-F238E27FC236}">
                <a16:creationId xmlns:a16="http://schemas.microsoft.com/office/drawing/2014/main" id="{A627010E-2AB3-A897-4928-0A24CB34C3F9}"/>
              </a:ext>
            </a:extLst>
          </p:cNvPr>
          <p:cNvSpPr>
            <a:spLocks noGrp="1"/>
          </p:cNvSpPr>
          <p:nvPr>
            <p:ph type="ftr" sz="quarter" idx="27"/>
          </p:nvPr>
        </p:nvSpPr>
        <p:spPr>
          <a:xfrm>
            <a:off x="674125" y="6479747"/>
            <a:ext cx="7016747" cy="207749"/>
          </a:xfrm>
          <a:prstGeom prst="rect">
            <a:avLst/>
          </a:prstGeom>
        </p:spPr>
        <p:txBody>
          <a:bodyPr/>
          <a:lstStyle>
            <a:lvl1pPr>
              <a:defRPr>
                <a:solidFill>
                  <a:schemeClr val="tx1"/>
                </a:solidFill>
              </a:defRPr>
            </a:lvl1pPr>
          </a:lstStyle>
          <a:p>
            <a:pPr algn="l"/>
            <a:endParaRPr lang="nb-NO"/>
          </a:p>
        </p:txBody>
      </p:sp>
      <p:pic>
        <p:nvPicPr>
          <p:cNvPr id="14" name="logo_hvit" hidden="1">
            <a:extLst>
              <a:ext uri="{FF2B5EF4-FFF2-40B4-BE49-F238E27FC236}">
                <a16:creationId xmlns:a16="http://schemas.microsoft.com/office/drawing/2014/main" id="{82D727E8-5A13-39B5-BB8A-4C6BB70F3BF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82379" y="295769"/>
            <a:ext cx="869322" cy="205912"/>
          </a:xfrm>
          <a:prstGeom prst="rect">
            <a:avLst/>
          </a:prstGeom>
        </p:spPr>
      </p:pic>
      <p:pic>
        <p:nvPicPr>
          <p:cNvPr id="16" name="logo_blaa" descr="Shape&#10;&#10;Description automatically generated with medium confidence" hidden="1">
            <a:extLst>
              <a:ext uri="{FF2B5EF4-FFF2-40B4-BE49-F238E27FC236}">
                <a16:creationId xmlns:a16="http://schemas.microsoft.com/office/drawing/2014/main" id="{33F39847-60CE-741B-F9E4-E7C0C5F20D7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82380" y="295770"/>
            <a:ext cx="862385" cy="205912"/>
          </a:xfrm>
          <a:prstGeom prst="rect">
            <a:avLst/>
          </a:prstGeom>
        </p:spPr>
      </p:pic>
      <p:sp>
        <p:nvSpPr>
          <p:cNvPr id="24" name="Text Placeholder 5">
            <a:extLst>
              <a:ext uri="{FF2B5EF4-FFF2-40B4-BE49-F238E27FC236}">
                <a16:creationId xmlns:a16="http://schemas.microsoft.com/office/drawing/2014/main" id="{827F9F11-A4E6-0F39-0D69-7348CF5B98B1}"/>
              </a:ext>
            </a:extLst>
          </p:cNvPr>
          <p:cNvSpPr>
            <a:spLocks noGrp="1"/>
          </p:cNvSpPr>
          <p:nvPr>
            <p:ph type="body" sz="quarter" idx="32" hasCustomPrompt="1"/>
          </p:nvPr>
        </p:nvSpPr>
        <p:spPr>
          <a:xfrm>
            <a:off x="10982380" y="295770"/>
            <a:ext cx="868085" cy="205912"/>
          </a:xfrm>
          <a:blipFill>
            <a:blip r:embed="rId5"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a:t> </a:t>
            </a:r>
            <a:endParaRPr lang="nb-NO"/>
          </a:p>
        </p:txBody>
      </p:sp>
      <p:sp>
        <p:nvSpPr>
          <p:cNvPr id="22" name="Rektangel 21">
            <a:extLst>
              <a:ext uri="{FF2B5EF4-FFF2-40B4-BE49-F238E27FC236}">
                <a16:creationId xmlns:a16="http://schemas.microsoft.com/office/drawing/2014/main" id="{DE324FC0-23DF-C3CE-0E76-7EEBC0B13F2A}"/>
              </a:ext>
            </a:extLst>
          </p:cNvPr>
          <p:cNvSpPr/>
          <p:nvPr userDrawn="1"/>
        </p:nvSpPr>
        <p:spPr>
          <a:xfrm>
            <a:off x="12386178" y="0"/>
            <a:ext cx="4248192" cy="6016712"/>
          </a:xfrm>
          <a:prstGeom prst="rect">
            <a:avLst/>
          </a:prstGeom>
        </p:spPr>
        <p:txBody>
          <a:bodyPr wrap="square" anchor="t">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Tittel, tekst og bilde</a:t>
            </a: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Skru av punktene i verktøylinjen om de ikke skal benyttes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Bilde</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Velg heldekkende bilde via «Sett inn» -&gt; «Bilde» </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Se at bildet er skarpt, unngå å trekke i rammene. 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Bilderettigheter: Det er ikke lov til å kopiere/bruke bilder uten å ha klarert med fotograf/eier av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Logo</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Bruk logovelgeren for å sette rett logo på bildet. Sort på lyst bilde og hvit for mørkt bilde</a:t>
            </a: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p:txBody>
      </p:sp>
      <p:sp>
        <p:nvSpPr>
          <p:cNvPr id="21" name="Slide Number Placeholder 6">
            <a:extLst>
              <a:ext uri="{FF2B5EF4-FFF2-40B4-BE49-F238E27FC236}">
                <a16:creationId xmlns:a16="http://schemas.microsoft.com/office/drawing/2014/main" id="{F571FF18-C9D8-1AB4-15F2-32AD402EEB6B}"/>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
        <p:nvSpPr>
          <p:cNvPr id="2" name="Tittel 1">
            <a:extLst>
              <a:ext uri="{FF2B5EF4-FFF2-40B4-BE49-F238E27FC236}">
                <a16:creationId xmlns:a16="http://schemas.microsoft.com/office/drawing/2014/main" id="{48F3DF12-22A3-F720-7064-F0E2835FFE11}"/>
              </a:ext>
            </a:extLst>
          </p:cNvPr>
          <p:cNvSpPr>
            <a:spLocks noGrp="1"/>
          </p:cNvSpPr>
          <p:nvPr>
            <p:ph type="title" hasCustomPrompt="1"/>
          </p:nvPr>
        </p:nvSpPr>
        <p:spPr>
          <a:xfrm>
            <a:off x="678697" y="845605"/>
            <a:ext cx="5957200"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3" name="Plassholder for tekst 2">
            <a:extLst>
              <a:ext uri="{FF2B5EF4-FFF2-40B4-BE49-F238E27FC236}">
                <a16:creationId xmlns:a16="http://schemas.microsoft.com/office/drawing/2014/main" id="{B692BD1E-E698-8C74-AB72-3F9E9F14B5C4}"/>
              </a:ext>
            </a:extLst>
          </p:cNvPr>
          <p:cNvSpPr>
            <a:spLocks noGrp="1"/>
          </p:cNvSpPr>
          <p:nvPr>
            <p:ph type="body" sz="quarter" idx="18" hasCustomPrompt="1"/>
          </p:nvPr>
        </p:nvSpPr>
        <p:spPr>
          <a:xfrm>
            <a:off x="672187" y="1885630"/>
            <a:ext cx="5957200" cy="4481246"/>
          </a:xfrm>
          <a:prstGeom prst="rect">
            <a:avLst/>
          </a:prstGeom>
        </p:spPr>
        <p:txBody>
          <a:bodyPr lIns="0" tIns="0" rIns="0" bIns="0"/>
          <a:lstStyle>
            <a:lvl1pPr marL="283329" indent="-283329" algn="l">
              <a:lnSpc>
                <a:spcPct val="100000"/>
              </a:lnSpc>
              <a:spcBef>
                <a:spcPts val="1350"/>
              </a:spcBef>
              <a:spcAft>
                <a:spcPts val="0"/>
              </a:spcAft>
              <a:buClrTx/>
              <a:buFont typeface="Arial" panose="020B0604020202020204" pitchFamily="34" charset="0"/>
              <a:buChar char="•"/>
              <a:defRPr sz="2000" b="0" i="0" u="none" cap="none">
                <a:solidFill>
                  <a:schemeClr val="tx1"/>
                </a:solidFill>
                <a:latin typeface="+mn-lt"/>
              </a:defRPr>
            </a:lvl1pPr>
            <a:lvl2pPr marL="685685" indent="-228562" algn="l">
              <a:lnSpc>
                <a:spcPct val="100000"/>
              </a:lnSpc>
              <a:spcBef>
                <a:spcPts val="500"/>
              </a:spcBef>
              <a:spcAft>
                <a:spcPts val="0"/>
              </a:spcAft>
              <a:buClrTx/>
              <a:buFont typeface="Arial" panose="020B0604020202020204" pitchFamily="34" charset="0"/>
              <a:buChar char="-"/>
              <a:defRPr sz="1800" b="0" i="0" u="none" cap="none">
                <a:solidFill>
                  <a:schemeClr val="tx1"/>
                </a:solidFill>
                <a:latin typeface="+mn-lt"/>
              </a:defRPr>
            </a:lvl2pPr>
            <a:lvl3pPr marL="1142809" indent="-228562" algn="l">
              <a:lnSpc>
                <a:spcPct val="100000"/>
              </a:lnSpc>
              <a:spcBef>
                <a:spcPts val="500"/>
              </a:spcBef>
              <a:spcAft>
                <a:spcPts val="0"/>
              </a:spcAft>
              <a:buClrTx/>
              <a:buFont typeface="Arial" panose="020B0604020202020204" pitchFamily="34" charset="0"/>
              <a:buChar char="•"/>
              <a:defRPr sz="1600" b="0" i="0" u="none" cap="none">
                <a:solidFill>
                  <a:schemeClr val="tx1"/>
                </a:solidFill>
                <a:latin typeface="+mn-lt"/>
              </a:defRPr>
            </a:lvl3pPr>
            <a:lvl4pPr marL="1599933" indent="-228562" algn="l">
              <a:lnSpc>
                <a:spcPct val="100000"/>
              </a:lnSpc>
              <a:spcBef>
                <a:spcPts val="500"/>
              </a:spcBef>
              <a:spcAft>
                <a:spcPts val="0"/>
              </a:spcAft>
              <a:buClrTx/>
              <a:buFont typeface="Arial" panose="020B0604020202020204" pitchFamily="34" charset="0"/>
              <a:buChar char="•"/>
              <a:defRPr sz="1400" b="0" i="0" u="none" cap="none">
                <a:solidFill>
                  <a:schemeClr val="tx1"/>
                </a:solidFill>
                <a:latin typeface="+mn-lt"/>
              </a:defRPr>
            </a:lvl4pPr>
            <a:lvl5pPr marL="2057057" indent="-228562" algn="l">
              <a:lnSpc>
                <a:spcPct val="100000"/>
              </a:lnSpc>
              <a:spcBef>
                <a:spcPts val="500"/>
              </a:spcBef>
              <a:spcAft>
                <a:spcPts val="0"/>
              </a:spcAft>
              <a:buClrTx/>
              <a:buFont typeface="Arial" panose="020B0604020202020204" pitchFamily="34" charset="0"/>
              <a:buChar char="•"/>
              <a:defRPr sz="1200" b="0" i="0" u="none" cap="none">
                <a:solidFill>
                  <a:schemeClr val="tx1"/>
                </a:solidFill>
                <a:latin typeface="+mn-lt"/>
              </a:defRPr>
            </a:lvl5pPr>
          </a:lstStyle>
          <a:p>
            <a:pPr lvl="0"/>
            <a:r>
              <a:rPr lang="nb-NO"/>
              <a:t>Klikk for å skrive tekst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4189031123"/>
      </p:ext>
    </p:extLst>
  </p:cSld>
  <p:clrMapOvr>
    <a:masterClrMapping/>
  </p:clrMapOvr>
  <p:extLst>
    <p:ext uri="{DCECCB84-F9BA-43D5-87BE-67443E8EF086}">
      <p15:sldGuideLst xmlns:p15="http://schemas.microsoft.com/office/powerpoint/2012/main">
        <p15:guide id="1" pos="5042">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For den som skriver mye (negativ) Lyseblå">
    <p:spTree>
      <p:nvGrpSpPr>
        <p:cNvPr id="1" name=""/>
        <p:cNvGrpSpPr/>
        <p:nvPr/>
      </p:nvGrpSpPr>
      <p:grpSpPr>
        <a:xfrm>
          <a:off x="0" y="0"/>
          <a:ext cx="0" cy="0"/>
          <a:chOff x="0" y="0"/>
          <a:chExt cx="0" cy="0"/>
        </a:xfrm>
      </p:grpSpPr>
      <p:sp>
        <p:nvSpPr>
          <p:cNvPr id="13" name="Plassholder for bilde 2">
            <a:extLst>
              <a:ext uri="{FF2B5EF4-FFF2-40B4-BE49-F238E27FC236}">
                <a16:creationId xmlns:a16="http://schemas.microsoft.com/office/drawing/2014/main" id="{D01C26C7-B78D-DF4E-B940-FE5E9FB2C47A}"/>
              </a:ext>
            </a:extLst>
          </p:cNvPr>
          <p:cNvSpPr>
            <a:spLocks noGrp="1"/>
          </p:cNvSpPr>
          <p:nvPr>
            <p:ph type="pic" sz="quarter" idx="15" hasCustomPrompt="1"/>
          </p:nvPr>
        </p:nvSpPr>
        <p:spPr>
          <a:xfrm>
            <a:off x="8010750" y="2"/>
            <a:ext cx="4181250" cy="6857999"/>
          </a:xfrm>
          <a:solidFill>
            <a:schemeClr val="bg1"/>
          </a:solidFill>
        </p:spPr>
        <p:txBody>
          <a:bodyPr>
            <a:normAutofit/>
          </a:bodyPr>
          <a:lstStyle>
            <a:lvl1pPr marL="0" marR="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sz="1350" b="0" i="0">
                <a:solidFill>
                  <a:schemeClr val="tx1">
                    <a:lumMod val="75000"/>
                    <a:lumOff val="25000"/>
                  </a:schemeClr>
                </a:solidFill>
                <a:latin typeface="Arial Nova Light" panose="020B0304020202020204" pitchFamily="34" charset="0"/>
              </a:defRPr>
            </a:lvl1pPr>
          </a:lstStyle>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r>
              <a:rPr lang="nb-NO" sz="1350"/>
              <a:t>Ramme 1: Velg heldekkende bilde via «Sett inn» - «Bilde». Klikk bort «Ramme 2»</a:t>
            </a: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r>
              <a:rPr lang="nb-NO" sz="1350"/>
              <a:t>NB! Husk riktig valg av logo-farge</a:t>
            </a:r>
          </a:p>
        </p:txBody>
      </p:sp>
      <p:sp>
        <p:nvSpPr>
          <p:cNvPr id="4" name="Plassholder for dato 3">
            <a:extLst>
              <a:ext uri="{FF2B5EF4-FFF2-40B4-BE49-F238E27FC236}">
                <a16:creationId xmlns:a16="http://schemas.microsoft.com/office/drawing/2014/main" id="{04D58595-D507-46BE-9A68-223EDA6B1931}"/>
              </a:ext>
            </a:extLst>
          </p:cNvPr>
          <p:cNvSpPr>
            <a:spLocks noGrp="1"/>
          </p:cNvSpPr>
          <p:nvPr>
            <p:ph type="dt" sz="half" idx="10"/>
          </p:nvPr>
        </p:nvSpPr>
        <p:spPr/>
        <p:txBody>
          <a:bodyPr lIns="0" tIns="0" rIns="0" bIns="0"/>
          <a:lstStyle/>
          <a:p>
            <a:fld id="{DAD648FF-C518-1E46-A070-EB6A85AF4545}" type="datetime1">
              <a:rPr lang="nb-NO" smtClean="0"/>
              <a:t>21.05.2025</a:t>
            </a:fld>
            <a:endParaRPr lang="nb-NO"/>
          </a:p>
        </p:txBody>
      </p:sp>
      <p:sp>
        <p:nvSpPr>
          <p:cNvPr id="15" name="Plassholder for innhold 2">
            <a:extLst>
              <a:ext uri="{FF2B5EF4-FFF2-40B4-BE49-F238E27FC236}">
                <a16:creationId xmlns:a16="http://schemas.microsoft.com/office/drawing/2014/main" id="{EBBD25A2-6EF2-2C42-BE58-FD32388CCDC6}"/>
              </a:ext>
            </a:extLst>
          </p:cNvPr>
          <p:cNvSpPr>
            <a:spLocks noGrp="1"/>
          </p:cNvSpPr>
          <p:nvPr>
            <p:ph idx="14" hasCustomPrompt="1"/>
          </p:nvPr>
        </p:nvSpPr>
        <p:spPr>
          <a:xfrm>
            <a:off x="8203717" y="1893458"/>
            <a:ext cx="3313119" cy="4412456"/>
          </a:xfrm>
        </p:spPr>
        <p:txBody>
          <a:bodyPr lIns="0" tIns="0" rIns="0" bIns="0">
            <a:noAutofit/>
          </a:bodyPr>
          <a:lstStyle>
            <a:lvl1pPr marL="0" indent="0">
              <a:buNone/>
              <a:defRPr sz="1400">
                <a:solidFill>
                  <a:schemeClr val="tx1"/>
                </a:solidFill>
                <a:latin typeface="+mn-lt"/>
              </a:defRPr>
            </a:lvl1pPr>
            <a:lvl2pPr marL="457124" indent="0">
              <a:buNone/>
              <a:defRPr sz="1350">
                <a:latin typeface="Arial Nova Light" panose="020B0304020202020204" pitchFamily="34" charset="0"/>
              </a:defRPr>
            </a:lvl2pPr>
            <a:lvl3pPr marL="914248" indent="0">
              <a:buNone/>
              <a:defRPr sz="1350">
                <a:latin typeface="Arial Nova Light" panose="020B0304020202020204" pitchFamily="34" charset="0"/>
              </a:defRPr>
            </a:lvl3pPr>
            <a:lvl4pPr marL="1371371" indent="0">
              <a:buNone/>
              <a:defRPr sz="1350">
                <a:latin typeface="Arial Nova Light" panose="020B0304020202020204" pitchFamily="34" charset="0"/>
              </a:defRPr>
            </a:lvl4pPr>
            <a:lvl5pPr marL="1828495" indent="0">
              <a:buNone/>
              <a:defRPr sz="1350">
                <a:latin typeface="Arial Nova Light" panose="020B0304020202020204" pitchFamily="34" charset="0"/>
              </a:defRPr>
            </a:lvl5pPr>
          </a:lstStyle>
          <a:p>
            <a:pPr lvl="0"/>
            <a:r>
              <a:rPr lang="nb-NO"/>
              <a:t>Ramme 2: Klikk for å skrive tekst i malen. Klikk ikonene for graf/tabell i malen</a:t>
            </a:r>
          </a:p>
        </p:txBody>
      </p:sp>
      <p:sp>
        <p:nvSpPr>
          <p:cNvPr id="18" name="Plassholder for tekst 8">
            <a:extLst>
              <a:ext uri="{FF2B5EF4-FFF2-40B4-BE49-F238E27FC236}">
                <a16:creationId xmlns:a16="http://schemas.microsoft.com/office/drawing/2014/main" id="{50845AA3-7D51-EA4A-BAEE-004FCE9160E1}"/>
              </a:ext>
            </a:extLst>
          </p:cNvPr>
          <p:cNvSpPr>
            <a:spLocks noGrp="1"/>
          </p:cNvSpPr>
          <p:nvPr>
            <p:ph type="body" sz="quarter" idx="20" hasCustomPrompt="1"/>
          </p:nvPr>
        </p:nvSpPr>
        <p:spPr>
          <a:xfrm>
            <a:off x="674123" y="1888695"/>
            <a:ext cx="7016749" cy="4412456"/>
          </a:xfrm>
          <a:prstGeom prst="rect">
            <a:avLst/>
          </a:prstGeom>
        </p:spPr>
        <p:txBody>
          <a:bodyPr lIns="0" tIns="0" rIns="0" bIns="0" numCol="2" spcCol="468000">
            <a:noAutofit/>
          </a:bodyPr>
          <a:lstStyle>
            <a:lvl1pPr marL="0" indent="0" algn="l">
              <a:lnSpc>
                <a:spcPct val="108000"/>
              </a:lnSpc>
              <a:spcBef>
                <a:spcPts val="1000"/>
              </a:spcBef>
              <a:spcAft>
                <a:spcPts val="0"/>
              </a:spcAft>
              <a:buClrTx/>
              <a:buFont typeface="Arial" panose="020B0604020202020204" pitchFamily="34" charset="0"/>
              <a:buNone/>
              <a:defRPr sz="1400" b="0" i="0" u="none" cap="none">
                <a:solidFill>
                  <a:schemeClr val="tx1"/>
                </a:solidFill>
                <a:latin typeface="+mn-lt"/>
              </a:defRPr>
            </a:lvl1pPr>
            <a:lvl2pPr marL="457124" indent="0">
              <a:buNone/>
              <a:defRPr/>
            </a:lvl2pPr>
          </a:lstStyle>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r>
              <a:rPr lang="nb-NO"/>
              <a:t>Klikk for å skrive tekst i malen, tekstfeltet går over 2 spalter.</a:t>
            </a:r>
          </a:p>
        </p:txBody>
      </p:sp>
      <p:sp>
        <p:nvSpPr>
          <p:cNvPr id="19" name="Plassholder for tekst 7">
            <a:extLst>
              <a:ext uri="{FF2B5EF4-FFF2-40B4-BE49-F238E27FC236}">
                <a16:creationId xmlns:a16="http://schemas.microsoft.com/office/drawing/2014/main" id="{D366DEC4-23BB-164D-99D6-1FF1E730509B}"/>
              </a:ext>
            </a:extLst>
          </p:cNvPr>
          <p:cNvSpPr>
            <a:spLocks noGrp="1"/>
          </p:cNvSpPr>
          <p:nvPr>
            <p:ph type="body" sz="quarter" idx="21" hasCustomPrompt="1"/>
          </p:nvPr>
        </p:nvSpPr>
        <p:spPr>
          <a:xfrm>
            <a:off x="674124" y="310063"/>
            <a:ext cx="6028656" cy="207413"/>
          </a:xfrm>
        </p:spPr>
        <p:txBody>
          <a:bodyPr>
            <a:noAutofit/>
          </a:bodyPr>
          <a:lstStyle>
            <a:lvl1pPr marL="0" indent="0">
              <a:buNone/>
              <a:defRPr sz="1350" b="0">
                <a:solidFill>
                  <a:schemeClr val="tx2"/>
                </a:solidFill>
              </a:defRPr>
            </a:lvl1pPr>
          </a:lstStyle>
          <a:p>
            <a:pPr lvl="0"/>
            <a:r>
              <a:rPr lang="nb-NO"/>
              <a:t>Emne</a:t>
            </a:r>
          </a:p>
        </p:txBody>
      </p:sp>
      <p:sp>
        <p:nvSpPr>
          <p:cNvPr id="17" name="Footer Placeholder 4">
            <a:extLst>
              <a:ext uri="{FF2B5EF4-FFF2-40B4-BE49-F238E27FC236}">
                <a16:creationId xmlns:a16="http://schemas.microsoft.com/office/drawing/2014/main" id="{A627010E-2AB3-A897-4928-0A24CB34C3F9}"/>
              </a:ext>
            </a:extLst>
          </p:cNvPr>
          <p:cNvSpPr>
            <a:spLocks noGrp="1"/>
          </p:cNvSpPr>
          <p:nvPr>
            <p:ph type="ftr" sz="quarter" idx="27"/>
          </p:nvPr>
        </p:nvSpPr>
        <p:spPr>
          <a:xfrm>
            <a:off x="674125" y="6479747"/>
            <a:ext cx="7016747" cy="207749"/>
          </a:xfrm>
          <a:prstGeom prst="rect">
            <a:avLst/>
          </a:prstGeom>
        </p:spPr>
        <p:txBody>
          <a:bodyPr/>
          <a:lstStyle>
            <a:lvl1pPr>
              <a:defRPr>
                <a:solidFill>
                  <a:schemeClr val="tx1"/>
                </a:solidFill>
              </a:defRPr>
            </a:lvl1pPr>
          </a:lstStyle>
          <a:p>
            <a:pPr algn="l"/>
            <a:endParaRPr lang="nb-NO"/>
          </a:p>
        </p:txBody>
      </p:sp>
      <p:pic>
        <p:nvPicPr>
          <p:cNvPr id="14" name="logo_hvit" hidden="1">
            <a:extLst>
              <a:ext uri="{FF2B5EF4-FFF2-40B4-BE49-F238E27FC236}">
                <a16:creationId xmlns:a16="http://schemas.microsoft.com/office/drawing/2014/main" id="{82D727E8-5A13-39B5-BB8A-4C6BB70F3BF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82379" y="295769"/>
            <a:ext cx="869322" cy="205912"/>
          </a:xfrm>
          <a:prstGeom prst="rect">
            <a:avLst/>
          </a:prstGeom>
        </p:spPr>
      </p:pic>
      <p:pic>
        <p:nvPicPr>
          <p:cNvPr id="16" name="logo_blaa" descr="Shape&#10;&#10;Description automatically generated with medium confidence" hidden="1">
            <a:extLst>
              <a:ext uri="{FF2B5EF4-FFF2-40B4-BE49-F238E27FC236}">
                <a16:creationId xmlns:a16="http://schemas.microsoft.com/office/drawing/2014/main" id="{33F39847-60CE-741B-F9E4-E7C0C5F20D7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82380" y="295770"/>
            <a:ext cx="862385" cy="205912"/>
          </a:xfrm>
          <a:prstGeom prst="rect">
            <a:avLst/>
          </a:prstGeom>
        </p:spPr>
      </p:pic>
      <p:sp>
        <p:nvSpPr>
          <p:cNvPr id="24" name="Text Placeholder 5">
            <a:extLst>
              <a:ext uri="{FF2B5EF4-FFF2-40B4-BE49-F238E27FC236}">
                <a16:creationId xmlns:a16="http://schemas.microsoft.com/office/drawing/2014/main" id="{827F9F11-A4E6-0F39-0D69-7348CF5B98B1}"/>
              </a:ext>
            </a:extLst>
          </p:cNvPr>
          <p:cNvSpPr>
            <a:spLocks noGrp="1"/>
          </p:cNvSpPr>
          <p:nvPr>
            <p:ph type="body" sz="quarter" idx="32" hasCustomPrompt="1"/>
          </p:nvPr>
        </p:nvSpPr>
        <p:spPr>
          <a:xfrm>
            <a:off x="10982380" y="295770"/>
            <a:ext cx="868085" cy="205912"/>
          </a:xfrm>
          <a:blipFill>
            <a:blip r:embed="rId5"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a:t> </a:t>
            </a:r>
            <a:endParaRPr lang="nb-NO"/>
          </a:p>
        </p:txBody>
      </p:sp>
      <p:sp>
        <p:nvSpPr>
          <p:cNvPr id="22" name="Rektangel 21">
            <a:extLst>
              <a:ext uri="{FF2B5EF4-FFF2-40B4-BE49-F238E27FC236}">
                <a16:creationId xmlns:a16="http://schemas.microsoft.com/office/drawing/2014/main" id="{DE324FC0-23DF-C3CE-0E76-7EEBC0B13F2A}"/>
              </a:ext>
            </a:extLst>
          </p:cNvPr>
          <p:cNvSpPr/>
          <p:nvPr userDrawn="1"/>
        </p:nvSpPr>
        <p:spPr>
          <a:xfrm>
            <a:off x="12386178" y="0"/>
            <a:ext cx="4248192" cy="7140096"/>
          </a:xfrm>
          <a:prstGeom prst="rect">
            <a:avLst/>
          </a:prstGeom>
        </p:spPr>
        <p:txBody>
          <a:bodyPr wrap="square" anchor="t">
            <a:spAutoFit/>
          </a:bodyPr>
          <a:lstStyle/>
          <a:p>
            <a:pPr lvl="0"/>
            <a:r>
              <a:rPr lang="nb-NO" sz="1200" b="0"/>
              <a:t>Tittel, 2 spalter tekstfelt og alternativ høyre spalte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B030402020202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B0304020202020204" pitchFamily="34" charset="0"/>
              </a:rPr>
              <a:t>Sekundærfarger skal </a:t>
            </a:r>
            <a:r>
              <a:rPr lang="nb-NO" sz="1200" b="0" i="0">
                <a:solidFill>
                  <a:schemeClr val="tx1"/>
                </a:solidFill>
                <a:latin typeface="Arial Nova" panose="020B0504020202020204" pitchFamily="34" charset="0"/>
              </a:rPr>
              <a:t>kun </a:t>
            </a:r>
            <a:r>
              <a:rPr lang="nb-NO" sz="1200" b="0" i="0">
                <a:solidFill>
                  <a:schemeClr val="tx1"/>
                </a:solidFill>
                <a:latin typeface="Arial Nova Light" panose="020B0304020202020204" pitchFamily="34" charset="0"/>
              </a:rPr>
              <a:t>benyttes i figurer og ikoner. Fargene finner du som egendefinerte farger i figurfyll eller figuromriss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Bilde</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For å sette inn et heldekkende bilde klikk bort «ramme 2». Klikk så på bildeikonet og velg et bilde som passer til høydeformat. </a:t>
            </a:r>
            <a:r>
              <a:rPr lang="nb-NO" sz="1200" b="0" i="0">
                <a:latin typeface="Arial Nova Light" panose="020B0304020202020204" pitchFamily="34" charset="0"/>
              </a:rPr>
              <a:t>Juster bildet med bildeverktøyet slik at det blir riktig</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Se at bildet er skarpt, unngå å trekke i rammene. 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Bilderettigheter: Det er ikke lov til å kopiere/bruke bilder uten å ha klarert med fotograf/eier av bildet</a:t>
            </a:r>
          </a:p>
          <a:p>
            <a:pPr marL="171450" marR="0" lvl="0" indent="-171450" algn="l" defTabSz="914248"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Alternativt klikk i «ramme 2» og sett inn ønsket graf/tabell eller benytt rammen som et tekstfelt. Husk at du kan lage graf/tabell i </a:t>
            </a:r>
            <a:r>
              <a:rPr lang="nb-NO" sz="1200" b="0" i="0" err="1">
                <a:solidFill>
                  <a:schemeClr val="tx1"/>
                </a:solidFill>
                <a:latin typeface="Arial Nova Light" panose="020B0304020202020204" pitchFamily="34" charset="0"/>
              </a:rPr>
              <a:t>PowerBi</a:t>
            </a:r>
            <a:r>
              <a:rPr lang="nb-NO" sz="1200" b="0" i="0">
                <a:solidFill>
                  <a:schemeClr val="tx1"/>
                </a:solidFill>
                <a:latin typeface="Arial Nova Light" panose="020B0304020202020204" pitchFamily="34" charset="0"/>
              </a:rPr>
              <a:t>. Lim inn i rammen</a:t>
            </a:r>
          </a:p>
          <a:p>
            <a:pPr marL="171450" marR="0" lvl="0" indent="-171450" algn="l" defTabSz="914248"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NHOs grafer har definerte farger</a:t>
            </a: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Logo</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Bruk logovelgeren for å sette rett logo på bildet. Sort på lyst bilde og hvit for mørkt bilde</a:t>
            </a: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p:txBody>
      </p:sp>
      <p:sp>
        <p:nvSpPr>
          <p:cNvPr id="21" name="Slide Number Placeholder 6">
            <a:extLst>
              <a:ext uri="{FF2B5EF4-FFF2-40B4-BE49-F238E27FC236}">
                <a16:creationId xmlns:a16="http://schemas.microsoft.com/office/drawing/2014/main" id="{F571FF18-C9D8-1AB4-15F2-32AD402EEB6B}"/>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
        <p:nvSpPr>
          <p:cNvPr id="2" name="Tittel 1">
            <a:extLst>
              <a:ext uri="{FF2B5EF4-FFF2-40B4-BE49-F238E27FC236}">
                <a16:creationId xmlns:a16="http://schemas.microsoft.com/office/drawing/2014/main" id="{EB44FC66-362F-DBF5-2D74-6221F6701656}"/>
              </a:ext>
            </a:extLst>
          </p:cNvPr>
          <p:cNvSpPr>
            <a:spLocks noGrp="1"/>
          </p:cNvSpPr>
          <p:nvPr>
            <p:ph type="title" hasCustomPrompt="1"/>
          </p:nvPr>
        </p:nvSpPr>
        <p:spPr>
          <a:xfrm>
            <a:off x="678697" y="845605"/>
            <a:ext cx="5957200"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Tree>
    <p:extLst>
      <p:ext uri="{BB962C8B-B14F-4D97-AF65-F5344CB8AC3E}">
        <p14:creationId xmlns:p14="http://schemas.microsoft.com/office/powerpoint/2010/main" val="2985042111"/>
      </p:ext>
    </p:extLst>
  </p:cSld>
  <p:clrMapOvr>
    <a:masterClrMapping/>
  </p:clrMapOvr>
  <p:extLst>
    <p:ext uri="{DCECCB84-F9BA-43D5-87BE-67443E8EF086}">
      <p15:sldGuideLst xmlns:p15="http://schemas.microsoft.com/office/powerpoint/2012/main">
        <p15:guide id="1" pos="5042">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For den som skriver mye (negativ) Blå">
    <p:spTree>
      <p:nvGrpSpPr>
        <p:cNvPr id="1" name=""/>
        <p:cNvGrpSpPr/>
        <p:nvPr/>
      </p:nvGrpSpPr>
      <p:grpSpPr>
        <a:xfrm>
          <a:off x="0" y="0"/>
          <a:ext cx="0" cy="0"/>
          <a:chOff x="0" y="0"/>
          <a:chExt cx="0" cy="0"/>
        </a:xfrm>
      </p:grpSpPr>
      <p:sp>
        <p:nvSpPr>
          <p:cNvPr id="15" name="Plassholder for bilde 2">
            <a:extLst>
              <a:ext uri="{FF2B5EF4-FFF2-40B4-BE49-F238E27FC236}">
                <a16:creationId xmlns:a16="http://schemas.microsoft.com/office/drawing/2014/main" id="{F2AB5A42-7AF0-FB48-8DFB-05F45F586F3D}"/>
              </a:ext>
            </a:extLst>
          </p:cNvPr>
          <p:cNvSpPr>
            <a:spLocks noGrp="1"/>
          </p:cNvSpPr>
          <p:nvPr>
            <p:ph type="pic" sz="quarter" idx="22" hasCustomPrompt="1"/>
          </p:nvPr>
        </p:nvSpPr>
        <p:spPr>
          <a:xfrm>
            <a:off x="8010750" y="2"/>
            <a:ext cx="4181250" cy="6857999"/>
          </a:xfrm>
          <a:solidFill>
            <a:schemeClr val="bg1"/>
          </a:solidFill>
        </p:spPr>
        <p:txBody>
          <a:bodyPr>
            <a:normAutofit/>
          </a:bodyPr>
          <a:lstStyle>
            <a:lvl1pPr marL="0" marR="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sz="1400" b="0" i="0">
                <a:solidFill>
                  <a:schemeClr val="tx1">
                    <a:lumMod val="75000"/>
                    <a:lumOff val="25000"/>
                  </a:schemeClr>
                </a:solidFill>
                <a:latin typeface="Arial Nova Light" panose="020B0304020202020204" pitchFamily="34" charset="0"/>
              </a:defRPr>
            </a:lvl1pPr>
          </a:lstStyle>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r>
              <a:rPr lang="nb-NO" sz="1350"/>
              <a:t>Ramme 1: Velg heldekkende bilde via «Sett inn» - «Bilde». Klikk bort «Ramme 2»</a:t>
            </a: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r>
              <a:rPr lang="nb-NO" sz="1350"/>
              <a:t>NB! Husk riktig valg av logo-farge</a:t>
            </a:r>
          </a:p>
        </p:txBody>
      </p:sp>
      <p:sp>
        <p:nvSpPr>
          <p:cNvPr id="10" name="Rektangel 9">
            <a:extLst>
              <a:ext uri="{FF2B5EF4-FFF2-40B4-BE49-F238E27FC236}">
                <a16:creationId xmlns:a16="http://schemas.microsoft.com/office/drawing/2014/main" id="{EAA8139B-F1C2-C746-852C-A1FD5AC30FC9}"/>
              </a:ext>
            </a:extLst>
          </p:cNvPr>
          <p:cNvSpPr/>
          <p:nvPr/>
        </p:nvSpPr>
        <p:spPr>
          <a:xfrm>
            <a:off x="0" y="-3638"/>
            <a:ext cx="8015532" cy="68830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29" name="Plassholder for tekst 8">
            <a:extLst>
              <a:ext uri="{FF2B5EF4-FFF2-40B4-BE49-F238E27FC236}">
                <a16:creationId xmlns:a16="http://schemas.microsoft.com/office/drawing/2014/main" id="{90720EA8-5E71-3649-931E-C9413C8E97E1}"/>
              </a:ext>
            </a:extLst>
          </p:cNvPr>
          <p:cNvSpPr>
            <a:spLocks noGrp="1"/>
          </p:cNvSpPr>
          <p:nvPr>
            <p:ph type="body" sz="quarter" idx="20" hasCustomPrompt="1"/>
          </p:nvPr>
        </p:nvSpPr>
        <p:spPr>
          <a:xfrm>
            <a:off x="674123" y="1903618"/>
            <a:ext cx="7016749" cy="4412456"/>
          </a:xfrm>
          <a:prstGeom prst="rect">
            <a:avLst/>
          </a:prstGeom>
        </p:spPr>
        <p:txBody>
          <a:bodyPr lIns="0" tIns="0" rIns="0" bIns="0" numCol="2" spcCol="360000">
            <a:noAutofit/>
          </a:bodyPr>
          <a:lstStyle>
            <a:lvl1pPr marL="0" indent="0" algn="l">
              <a:lnSpc>
                <a:spcPct val="108000"/>
              </a:lnSpc>
              <a:spcBef>
                <a:spcPts val="1000"/>
              </a:spcBef>
              <a:spcAft>
                <a:spcPts val="0"/>
              </a:spcAft>
              <a:buClrTx/>
              <a:buFont typeface="Arial" panose="020B0604020202020204" pitchFamily="34" charset="0"/>
              <a:buNone/>
              <a:defRPr sz="1400" b="0" i="0" u="none" cap="none">
                <a:solidFill>
                  <a:schemeClr val="bg1"/>
                </a:solidFill>
                <a:latin typeface="+mn-lt"/>
              </a:defRPr>
            </a:lvl1pPr>
            <a:lvl2pPr marL="457124" indent="0">
              <a:buNone/>
              <a:defRPr/>
            </a:lvl2pPr>
          </a:lstStyle>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r>
              <a:rPr lang="nb-NO"/>
              <a:t>Klikk for å skrive tekst i malen, tekstfeltet går over 2 spalter.</a:t>
            </a:r>
          </a:p>
        </p:txBody>
      </p:sp>
      <p:sp>
        <p:nvSpPr>
          <p:cNvPr id="30" name="Plassholder for tekst 7">
            <a:extLst>
              <a:ext uri="{FF2B5EF4-FFF2-40B4-BE49-F238E27FC236}">
                <a16:creationId xmlns:a16="http://schemas.microsoft.com/office/drawing/2014/main" id="{4AEDC77B-74BF-F845-92A9-18ABC8CC2A8E}"/>
              </a:ext>
            </a:extLst>
          </p:cNvPr>
          <p:cNvSpPr>
            <a:spLocks noGrp="1"/>
          </p:cNvSpPr>
          <p:nvPr>
            <p:ph type="body" sz="quarter" idx="21" hasCustomPrompt="1"/>
          </p:nvPr>
        </p:nvSpPr>
        <p:spPr>
          <a:xfrm>
            <a:off x="674124" y="310063"/>
            <a:ext cx="6028656" cy="207413"/>
          </a:xfrm>
        </p:spPr>
        <p:txBody>
          <a:bodyPr>
            <a:noAutofit/>
          </a:bodyPr>
          <a:lstStyle>
            <a:lvl1pPr marL="0" indent="0">
              <a:buNone/>
              <a:defRPr sz="1350" b="0">
                <a:solidFill>
                  <a:schemeClr val="bg1"/>
                </a:solidFill>
              </a:defRPr>
            </a:lvl1pPr>
          </a:lstStyle>
          <a:p>
            <a:pPr lvl="0"/>
            <a:r>
              <a:rPr lang="nb-NO"/>
              <a:t>Emne</a:t>
            </a:r>
          </a:p>
        </p:txBody>
      </p:sp>
      <p:sp>
        <p:nvSpPr>
          <p:cNvPr id="12" name="Tittel 1">
            <a:extLst>
              <a:ext uri="{FF2B5EF4-FFF2-40B4-BE49-F238E27FC236}">
                <a16:creationId xmlns:a16="http://schemas.microsoft.com/office/drawing/2014/main" id="{8EF63E40-C59C-5046-907D-0A4022FCC8C7}"/>
              </a:ext>
            </a:extLst>
          </p:cNvPr>
          <p:cNvSpPr>
            <a:spLocks noGrp="1"/>
          </p:cNvSpPr>
          <p:nvPr>
            <p:ph type="title" hasCustomPrompt="1"/>
          </p:nvPr>
        </p:nvSpPr>
        <p:spPr>
          <a:xfrm>
            <a:off x="674124" y="845605"/>
            <a:ext cx="7016749" cy="438581"/>
          </a:xfrm>
        </p:spPr>
        <p:txBody>
          <a:bodyPr wrap="square" lIns="0" tIns="0" rIns="0" bIns="0" anchor="t">
            <a:noAutofit/>
          </a:bodyPr>
          <a:lstStyle>
            <a:lvl1pPr>
              <a:lnSpc>
                <a:spcPct val="100000"/>
              </a:lnSpc>
              <a:defRPr sz="2800">
                <a:solidFill>
                  <a:schemeClr val="bg2"/>
                </a:solidFill>
              </a:defRPr>
            </a:lvl1pPr>
          </a:lstStyle>
          <a:p>
            <a:r>
              <a:rPr lang="nb-NO"/>
              <a:t>Klikk for å redigere tittel, 2 linjer</a:t>
            </a:r>
          </a:p>
        </p:txBody>
      </p:sp>
      <p:sp>
        <p:nvSpPr>
          <p:cNvPr id="4" name="Date Placeholder 3">
            <a:extLst>
              <a:ext uri="{FF2B5EF4-FFF2-40B4-BE49-F238E27FC236}">
                <a16:creationId xmlns:a16="http://schemas.microsoft.com/office/drawing/2014/main" id="{1C798AD1-9F2D-DB35-71BE-C20FDB19F384}"/>
              </a:ext>
            </a:extLst>
          </p:cNvPr>
          <p:cNvSpPr>
            <a:spLocks noGrp="1"/>
          </p:cNvSpPr>
          <p:nvPr>
            <p:ph type="dt" sz="half" idx="26"/>
          </p:nvPr>
        </p:nvSpPr>
        <p:spPr/>
        <p:txBody>
          <a:bodyPr/>
          <a:lstStyle/>
          <a:p>
            <a:fld id="{C1F3ED80-39E0-934C-9FE5-2A79BC818D10}" type="datetime1">
              <a:rPr lang="nb-NO" smtClean="0"/>
              <a:t>21.05.2025</a:t>
            </a:fld>
            <a:endParaRPr lang="nb-NO"/>
          </a:p>
        </p:txBody>
      </p:sp>
      <p:sp>
        <p:nvSpPr>
          <p:cNvPr id="5" name="Footer Placeholder 4">
            <a:extLst>
              <a:ext uri="{FF2B5EF4-FFF2-40B4-BE49-F238E27FC236}">
                <a16:creationId xmlns:a16="http://schemas.microsoft.com/office/drawing/2014/main" id="{17DD292A-8698-7564-99F1-5223E4F033BA}"/>
              </a:ext>
            </a:extLst>
          </p:cNvPr>
          <p:cNvSpPr>
            <a:spLocks noGrp="1"/>
          </p:cNvSpPr>
          <p:nvPr>
            <p:ph type="ftr" sz="quarter" idx="27"/>
          </p:nvPr>
        </p:nvSpPr>
        <p:spPr>
          <a:xfrm>
            <a:off x="674125" y="6479747"/>
            <a:ext cx="7016747" cy="207749"/>
          </a:xfrm>
          <a:prstGeom prst="rect">
            <a:avLst/>
          </a:prstGeom>
        </p:spPr>
        <p:txBody>
          <a:bodyPr/>
          <a:lstStyle>
            <a:lvl1pPr>
              <a:defRPr>
                <a:solidFill>
                  <a:schemeClr val="bg1"/>
                </a:solidFill>
              </a:defRPr>
            </a:lvl1pPr>
          </a:lstStyle>
          <a:p>
            <a:pPr algn="l"/>
            <a:endParaRPr lang="nb-NO"/>
          </a:p>
        </p:txBody>
      </p:sp>
      <p:sp>
        <p:nvSpPr>
          <p:cNvPr id="17" name="Plassholder for innhold 2">
            <a:extLst>
              <a:ext uri="{FF2B5EF4-FFF2-40B4-BE49-F238E27FC236}">
                <a16:creationId xmlns:a16="http://schemas.microsoft.com/office/drawing/2014/main" id="{4961545C-96BA-98FB-A5B8-4B8F9EB5DD8F}"/>
              </a:ext>
            </a:extLst>
          </p:cNvPr>
          <p:cNvSpPr>
            <a:spLocks noGrp="1"/>
          </p:cNvSpPr>
          <p:nvPr>
            <p:ph idx="14" hasCustomPrompt="1"/>
          </p:nvPr>
        </p:nvSpPr>
        <p:spPr>
          <a:xfrm>
            <a:off x="8203717" y="1890555"/>
            <a:ext cx="3313119" cy="4412456"/>
          </a:xfrm>
        </p:spPr>
        <p:txBody>
          <a:bodyPr lIns="0" tIns="0" rIns="0" bIns="0">
            <a:noAutofit/>
          </a:bodyPr>
          <a:lstStyle>
            <a:lvl1pPr marL="0" indent="0">
              <a:buNone/>
              <a:defRPr sz="1400">
                <a:solidFill>
                  <a:schemeClr val="tx1"/>
                </a:solidFill>
                <a:latin typeface="+mn-lt"/>
              </a:defRPr>
            </a:lvl1pPr>
            <a:lvl2pPr marL="457124" indent="0">
              <a:buNone/>
              <a:defRPr sz="1350">
                <a:latin typeface="Arial Nova Light" panose="020B0304020202020204" pitchFamily="34" charset="0"/>
              </a:defRPr>
            </a:lvl2pPr>
            <a:lvl3pPr marL="914248" indent="0">
              <a:buNone/>
              <a:defRPr sz="1350">
                <a:latin typeface="Arial Nova Light" panose="020B0304020202020204" pitchFamily="34" charset="0"/>
              </a:defRPr>
            </a:lvl3pPr>
            <a:lvl4pPr marL="1371371" indent="0">
              <a:buNone/>
              <a:defRPr sz="1350">
                <a:latin typeface="Arial Nova Light" panose="020B0304020202020204" pitchFamily="34" charset="0"/>
              </a:defRPr>
            </a:lvl4pPr>
            <a:lvl5pPr marL="1828495" indent="0">
              <a:buNone/>
              <a:defRPr sz="1350">
                <a:latin typeface="Arial Nova Light" panose="020B0304020202020204" pitchFamily="34" charset="0"/>
              </a:defRPr>
            </a:lvl5pPr>
          </a:lstStyle>
          <a:p>
            <a:pPr lvl="0"/>
            <a:r>
              <a:rPr lang="nb-NO"/>
              <a:t>Ramme 2: Klikk for å skrive tekst i malen. Klikk ikonene for graf/tabell i malen</a:t>
            </a:r>
          </a:p>
        </p:txBody>
      </p:sp>
      <p:pic>
        <p:nvPicPr>
          <p:cNvPr id="14" name="logo_hvit" hidden="1">
            <a:extLst>
              <a:ext uri="{FF2B5EF4-FFF2-40B4-BE49-F238E27FC236}">
                <a16:creationId xmlns:a16="http://schemas.microsoft.com/office/drawing/2014/main" id="{B4BE9994-5626-6D69-49A8-FA56DDF961E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82379" y="295769"/>
            <a:ext cx="869322" cy="205912"/>
          </a:xfrm>
          <a:prstGeom prst="rect">
            <a:avLst/>
          </a:prstGeom>
        </p:spPr>
      </p:pic>
      <p:pic>
        <p:nvPicPr>
          <p:cNvPr id="19" name="logo_blaa" descr="Shape&#10;&#10;Description automatically generated with medium confidence" hidden="1">
            <a:extLst>
              <a:ext uri="{FF2B5EF4-FFF2-40B4-BE49-F238E27FC236}">
                <a16:creationId xmlns:a16="http://schemas.microsoft.com/office/drawing/2014/main" id="{4DBD65FA-7D0A-A83D-D50A-29933B85F52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82380" y="295770"/>
            <a:ext cx="862385" cy="205912"/>
          </a:xfrm>
          <a:prstGeom prst="rect">
            <a:avLst/>
          </a:prstGeom>
        </p:spPr>
      </p:pic>
      <p:sp>
        <p:nvSpPr>
          <p:cNvPr id="20" name="Text Placeholder 5">
            <a:extLst>
              <a:ext uri="{FF2B5EF4-FFF2-40B4-BE49-F238E27FC236}">
                <a16:creationId xmlns:a16="http://schemas.microsoft.com/office/drawing/2014/main" id="{A35619D4-1F4E-69FB-8A73-2CC378A5291D}"/>
              </a:ext>
            </a:extLst>
          </p:cNvPr>
          <p:cNvSpPr>
            <a:spLocks noGrp="1"/>
          </p:cNvSpPr>
          <p:nvPr>
            <p:ph type="body" sz="quarter" idx="32" hasCustomPrompt="1"/>
          </p:nvPr>
        </p:nvSpPr>
        <p:spPr>
          <a:xfrm>
            <a:off x="10982380" y="295770"/>
            <a:ext cx="868085" cy="205912"/>
          </a:xfrm>
          <a:blipFill>
            <a:blip r:embed="rId5"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a:t> </a:t>
            </a:r>
            <a:endParaRPr lang="nb-NO"/>
          </a:p>
        </p:txBody>
      </p:sp>
      <p:sp>
        <p:nvSpPr>
          <p:cNvPr id="18" name="Rektangel 17">
            <a:extLst>
              <a:ext uri="{FF2B5EF4-FFF2-40B4-BE49-F238E27FC236}">
                <a16:creationId xmlns:a16="http://schemas.microsoft.com/office/drawing/2014/main" id="{058BC821-1F65-81D2-A2B9-735DF35F668A}"/>
              </a:ext>
            </a:extLst>
          </p:cNvPr>
          <p:cNvSpPr/>
          <p:nvPr userDrawn="1"/>
        </p:nvSpPr>
        <p:spPr>
          <a:xfrm>
            <a:off x="12386178" y="0"/>
            <a:ext cx="4248192" cy="6883936"/>
          </a:xfrm>
          <a:prstGeom prst="rect">
            <a:avLst/>
          </a:prstGeom>
        </p:spPr>
        <p:txBody>
          <a:bodyPr wrap="square" anchor="t">
            <a:spAutoFit/>
          </a:bodyPr>
          <a:lstStyle/>
          <a:p>
            <a:pPr lvl="0"/>
            <a:r>
              <a:rPr lang="nb-NO" sz="1200" b="0"/>
              <a:t>Tittel, 2 spalter tekstfelt og alternativ høyre spalte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Bilde</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For å sette inn et heldekkende bilde klikk bort «ramme 2». Klikk så på bildeikonet og velg et bilde som passer til høydeformat. </a:t>
            </a:r>
            <a:r>
              <a:rPr lang="nb-NO" sz="1200" b="0" i="0">
                <a:latin typeface="Arial Nova Light" panose="020B0304020202020204" pitchFamily="34" charset="0"/>
              </a:rPr>
              <a:t>Juster bildet med bildeverktøyet slik at det blir riktig</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Se at bildet er skarpt, unngå å trekke i rammene. 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Bilderettigheter: Det er ikke lov til å kopiere/bruke bilder uten å ha klarert med fotograf/eier av bildet</a:t>
            </a:r>
          </a:p>
          <a:p>
            <a:pPr marL="171450" marR="0" lvl="0" indent="-171450" algn="l" defTabSz="914248"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Alternativt klikk i «ramme 2» og sett inn ønsket graf/tabell eller benytt rammen som et tekstfelt. Husk at du kan lage graf/tabell i </a:t>
            </a:r>
            <a:r>
              <a:rPr lang="nb-NO" sz="1200" b="0" i="0" err="1">
                <a:solidFill>
                  <a:schemeClr val="tx1"/>
                </a:solidFill>
                <a:latin typeface="Arial Nova Light" panose="020B0304020202020204" pitchFamily="34" charset="0"/>
              </a:rPr>
              <a:t>PowerBi</a:t>
            </a:r>
            <a:r>
              <a:rPr lang="nb-NO" sz="1200" b="0" i="0">
                <a:solidFill>
                  <a:schemeClr val="tx1"/>
                </a:solidFill>
                <a:latin typeface="Arial Nova Light" panose="020B0304020202020204" pitchFamily="34" charset="0"/>
              </a:rPr>
              <a:t>. Lim inn i rammen</a:t>
            </a:r>
          </a:p>
          <a:p>
            <a:pPr marL="171450" marR="0" lvl="0" indent="-171450" algn="l" defTabSz="914248"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NHOs grafer har definerte farger</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panose="020B050402020202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Logo</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Bruk logovelgeren for å sette rett logo på bildet. Sort på lyst bilde og hvit for mørkt bilde</a:t>
            </a: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Light" panose="020F0302020204030204" pitchFamily="34" charset="0"/>
              <a:cs typeface="Arial Nova Light" panose="020F0302020204030204" pitchFamily="34" charset="0"/>
            </a:endParaRPr>
          </a:p>
        </p:txBody>
      </p:sp>
      <p:sp>
        <p:nvSpPr>
          <p:cNvPr id="23" name="Slide Number Placeholder 6">
            <a:extLst>
              <a:ext uri="{FF2B5EF4-FFF2-40B4-BE49-F238E27FC236}">
                <a16:creationId xmlns:a16="http://schemas.microsoft.com/office/drawing/2014/main" id="{E11103DD-F805-76BC-BD58-7687C3FCA053}"/>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Tree>
    <p:extLst>
      <p:ext uri="{BB962C8B-B14F-4D97-AF65-F5344CB8AC3E}">
        <p14:creationId xmlns:p14="http://schemas.microsoft.com/office/powerpoint/2010/main" val="1769202758"/>
      </p:ext>
    </p:extLst>
  </p:cSld>
  <p:clrMapOvr>
    <a:masterClrMapping/>
  </p:clrMapOvr>
  <p:extLst>
    <p:ext uri="{DCECCB84-F9BA-43D5-87BE-67443E8EF086}">
      <p15:sldGuideLst xmlns:p15="http://schemas.microsoft.com/office/powerpoint/2012/main">
        <p15:guide id="1" pos="5042">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_For den som skriver mye (negativ) Lyseblå">
    <p:spTree>
      <p:nvGrpSpPr>
        <p:cNvPr id="1" name=""/>
        <p:cNvGrpSpPr/>
        <p:nvPr/>
      </p:nvGrpSpPr>
      <p:grpSpPr>
        <a:xfrm>
          <a:off x="0" y="0"/>
          <a:ext cx="0" cy="0"/>
          <a:chOff x="0" y="0"/>
          <a:chExt cx="0" cy="0"/>
        </a:xfrm>
      </p:grpSpPr>
      <p:sp>
        <p:nvSpPr>
          <p:cNvPr id="13" name="Plassholder for bilde 2">
            <a:extLst>
              <a:ext uri="{FF2B5EF4-FFF2-40B4-BE49-F238E27FC236}">
                <a16:creationId xmlns:a16="http://schemas.microsoft.com/office/drawing/2014/main" id="{D01C26C7-B78D-DF4E-B940-FE5E9FB2C47A}"/>
              </a:ext>
            </a:extLst>
          </p:cNvPr>
          <p:cNvSpPr>
            <a:spLocks noGrp="1"/>
          </p:cNvSpPr>
          <p:nvPr>
            <p:ph type="pic" sz="quarter" idx="15" hasCustomPrompt="1"/>
          </p:nvPr>
        </p:nvSpPr>
        <p:spPr>
          <a:xfrm>
            <a:off x="8010750" y="2"/>
            <a:ext cx="4181250" cy="6857999"/>
          </a:xfrm>
          <a:solidFill>
            <a:schemeClr val="bg1"/>
          </a:solidFill>
        </p:spPr>
        <p:txBody>
          <a:bodyPr>
            <a:normAutofit/>
          </a:bodyPr>
          <a:lstStyle>
            <a:lvl1pPr marL="0" marR="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sz="1350" b="0" i="0">
                <a:solidFill>
                  <a:schemeClr val="tx1">
                    <a:lumMod val="75000"/>
                    <a:lumOff val="25000"/>
                  </a:schemeClr>
                </a:solidFill>
                <a:latin typeface="Arial Nova Light" panose="020B0304020202020204" pitchFamily="34" charset="0"/>
              </a:defRPr>
            </a:lvl1pPr>
          </a:lstStyle>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r>
              <a:rPr lang="nb-NO" sz="1350"/>
              <a:t>Ramme 1: Velg heldekkende bilde via «Sett inn» - «Bilde». Klikk bort «Ramme 2»</a:t>
            </a: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r>
              <a:rPr lang="nb-NO" sz="1350"/>
              <a:t>NB! Husk riktig valg av logo-farge</a:t>
            </a:r>
          </a:p>
        </p:txBody>
      </p:sp>
      <p:sp>
        <p:nvSpPr>
          <p:cNvPr id="23" name="Rektangel 22">
            <a:extLst>
              <a:ext uri="{FF2B5EF4-FFF2-40B4-BE49-F238E27FC236}">
                <a16:creationId xmlns:a16="http://schemas.microsoft.com/office/drawing/2014/main" id="{898EA99D-FB4D-2A4C-AD95-23EA5EBA5078}"/>
              </a:ext>
            </a:extLst>
          </p:cNvPr>
          <p:cNvSpPr/>
          <p:nvPr/>
        </p:nvSpPr>
        <p:spPr>
          <a:xfrm>
            <a:off x="0" y="-12502"/>
            <a:ext cx="8007239" cy="6883003"/>
          </a:xfrm>
          <a:prstGeom prst="rect">
            <a:avLst/>
          </a:prstGeom>
          <a:solidFill>
            <a:schemeClr val="accent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4" name="Plassholder for dato 3">
            <a:extLst>
              <a:ext uri="{FF2B5EF4-FFF2-40B4-BE49-F238E27FC236}">
                <a16:creationId xmlns:a16="http://schemas.microsoft.com/office/drawing/2014/main" id="{04D58595-D507-46BE-9A68-223EDA6B1931}"/>
              </a:ext>
            </a:extLst>
          </p:cNvPr>
          <p:cNvSpPr>
            <a:spLocks noGrp="1"/>
          </p:cNvSpPr>
          <p:nvPr>
            <p:ph type="dt" sz="half" idx="10"/>
          </p:nvPr>
        </p:nvSpPr>
        <p:spPr/>
        <p:txBody>
          <a:bodyPr lIns="0" tIns="0" rIns="0" bIns="0"/>
          <a:lstStyle/>
          <a:p>
            <a:fld id="{DAD648FF-C518-1E46-A070-EB6A85AF4545}" type="datetime1">
              <a:rPr lang="nb-NO" smtClean="0"/>
              <a:t>21.05.2025</a:t>
            </a:fld>
            <a:endParaRPr lang="nb-NO"/>
          </a:p>
        </p:txBody>
      </p:sp>
      <p:sp>
        <p:nvSpPr>
          <p:cNvPr id="15" name="Plassholder for innhold 2">
            <a:extLst>
              <a:ext uri="{FF2B5EF4-FFF2-40B4-BE49-F238E27FC236}">
                <a16:creationId xmlns:a16="http://schemas.microsoft.com/office/drawing/2014/main" id="{EBBD25A2-6EF2-2C42-BE58-FD32388CCDC6}"/>
              </a:ext>
            </a:extLst>
          </p:cNvPr>
          <p:cNvSpPr>
            <a:spLocks noGrp="1"/>
          </p:cNvSpPr>
          <p:nvPr>
            <p:ph idx="14" hasCustomPrompt="1"/>
          </p:nvPr>
        </p:nvSpPr>
        <p:spPr>
          <a:xfrm>
            <a:off x="8203717" y="1893458"/>
            <a:ext cx="3313119" cy="4412456"/>
          </a:xfrm>
        </p:spPr>
        <p:txBody>
          <a:bodyPr lIns="0" tIns="0" rIns="0" bIns="0">
            <a:noAutofit/>
          </a:bodyPr>
          <a:lstStyle>
            <a:lvl1pPr marL="0" indent="0">
              <a:buNone/>
              <a:defRPr sz="1400">
                <a:solidFill>
                  <a:schemeClr val="tx1"/>
                </a:solidFill>
                <a:latin typeface="+mn-lt"/>
              </a:defRPr>
            </a:lvl1pPr>
            <a:lvl2pPr marL="457124" indent="0">
              <a:buNone/>
              <a:defRPr sz="1350">
                <a:latin typeface="Arial Nova Light" panose="020B0304020202020204" pitchFamily="34" charset="0"/>
              </a:defRPr>
            </a:lvl2pPr>
            <a:lvl3pPr marL="914248" indent="0">
              <a:buNone/>
              <a:defRPr sz="1350">
                <a:latin typeface="Arial Nova Light" panose="020B0304020202020204" pitchFamily="34" charset="0"/>
              </a:defRPr>
            </a:lvl3pPr>
            <a:lvl4pPr marL="1371371" indent="0">
              <a:buNone/>
              <a:defRPr sz="1350">
                <a:latin typeface="Arial Nova Light" panose="020B0304020202020204" pitchFamily="34" charset="0"/>
              </a:defRPr>
            </a:lvl4pPr>
            <a:lvl5pPr marL="1828495" indent="0">
              <a:buNone/>
              <a:defRPr sz="1350">
                <a:latin typeface="Arial Nova Light" panose="020B0304020202020204" pitchFamily="34" charset="0"/>
              </a:defRPr>
            </a:lvl5pPr>
          </a:lstStyle>
          <a:p>
            <a:pPr lvl="0"/>
            <a:r>
              <a:rPr lang="nb-NO"/>
              <a:t>Ramme 2: Klikk for å skrive tekst i malen. Klikk ikonene for graf/tabell i malen</a:t>
            </a:r>
          </a:p>
        </p:txBody>
      </p:sp>
      <p:sp>
        <p:nvSpPr>
          <p:cNvPr id="18" name="Plassholder for tekst 8">
            <a:extLst>
              <a:ext uri="{FF2B5EF4-FFF2-40B4-BE49-F238E27FC236}">
                <a16:creationId xmlns:a16="http://schemas.microsoft.com/office/drawing/2014/main" id="{50845AA3-7D51-EA4A-BAEE-004FCE9160E1}"/>
              </a:ext>
            </a:extLst>
          </p:cNvPr>
          <p:cNvSpPr>
            <a:spLocks noGrp="1"/>
          </p:cNvSpPr>
          <p:nvPr>
            <p:ph type="body" sz="quarter" idx="20" hasCustomPrompt="1"/>
          </p:nvPr>
        </p:nvSpPr>
        <p:spPr>
          <a:xfrm>
            <a:off x="674123" y="1888695"/>
            <a:ext cx="7016749" cy="4412456"/>
          </a:xfrm>
          <a:prstGeom prst="rect">
            <a:avLst/>
          </a:prstGeom>
        </p:spPr>
        <p:txBody>
          <a:bodyPr lIns="0" tIns="0" rIns="0" bIns="0" numCol="2" spcCol="360000">
            <a:noAutofit/>
          </a:bodyPr>
          <a:lstStyle>
            <a:lvl1pPr marL="0" indent="0" algn="l">
              <a:lnSpc>
                <a:spcPct val="108000"/>
              </a:lnSpc>
              <a:spcBef>
                <a:spcPts val="1000"/>
              </a:spcBef>
              <a:spcAft>
                <a:spcPts val="0"/>
              </a:spcAft>
              <a:buClrTx/>
              <a:buFont typeface="Arial" panose="020B0604020202020204" pitchFamily="34" charset="0"/>
              <a:buNone/>
              <a:defRPr sz="1400" b="0" i="0" u="none" cap="none">
                <a:solidFill>
                  <a:schemeClr val="tx1"/>
                </a:solidFill>
                <a:latin typeface="+mn-lt"/>
              </a:defRPr>
            </a:lvl1pPr>
            <a:lvl2pPr marL="457124" indent="0">
              <a:buNone/>
              <a:defRPr/>
            </a:lvl2pPr>
          </a:lstStyle>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r>
              <a:rPr lang="nb-NO"/>
              <a:t>Klikk for å skrive tekst i malen, tekstfeltet går over 2 spalter.</a:t>
            </a:r>
          </a:p>
        </p:txBody>
      </p:sp>
      <p:sp>
        <p:nvSpPr>
          <p:cNvPr id="19" name="Plassholder for tekst 7">
            <a:extLst>
              <a:ext uri="{FF2B5EF4-FFF2-40B4-BE49-F238E27FC236}">
                <a16:creationId xmlns:a16="http://schemas.microsoft.com/office/drawing/2014/main" id="{D366DEC4-23BB-164D-99D6-1FF1E730509B}"/>
              </a:ext>
            </a:extLst>
          </p:cNvPr>
          <p:cNvSpPr>
            <a:spLocks noGrp="1"/>
          </p:cNvSpPr>
          <p:nvPr>
            <p:ph type="body" sz="quarter" idx="21" hasCustomPrompt="1"/>
          </p:nvPr>
        </p:nvSpPr>
        <p:spPr>
          <a:xfrm>
            <a:off x="674124" y="310063"/>
            <a:ext cx="6028656" cy="207413"/>
          </a:xfrm>
        </p:spPr>
        <p:txBody>
          <a:bodyPr>
            <a:noAutofit/>
          </a:bodyPr>
          <a:lstStyle>
            <a:lvl1pPr marL="0" indent="0">
              <a:buNone/>
              <a:defRPr sz="1350" b="0">
                <a:solidFill>
                  <a:schemeClr val="tx2"/>
                </a:solidFill>
              </a:defRPr>
            </a:lvl1pPr>
          </a:lstStyle>
          <a:p>
            <a:pPr lvl="0"/>
            <a:r>
              <a:rPr lang="nb-NO"/>
              <a:t>Emne</a:t>
            </a:r>
          </a:p>
        </p:txBody>
      </p:sp>
      <p:sp>
        <p:nvSpPr>
          <p:cNvPr id="20" name="Tittel 1">
            <a:extLst>
              <a:ext uri="{FF2B5EF4-FFF2-40B4-BE49-F238E27FC236}">
                <a16:creationId xmlns:a16="http://schemas.microsoft.com/office/drawing/2014/main" id="{1AD7B537-90F0-6748-ABB4-8B8FA6391EAC}"/>
              </a:ext>
            </a:extLst>
          </p:cNvPr>
          <p:cNvSpPr>
            <a:spLocks noGrp="1"/>
          </p:cNvSpPr>
          <p:nvPr>
            <p:ph type="title" hasCustomPrompt="1"/>
          </p:nvPr>
        </p:nvSpPr>
        <p:spPr>
          <a:xfrm>
            <a:off x="674124" y="845605"/>
            <a:ext cx="7016749"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17" name="Footer Placeholder 4">
            <a:extLst>
              <a:ext uri="{FF2B5EF4-FFF2-40B4-BE49-F238E27FC236}">
                <a16:creationId xmlns:a16="http://schemas.microsoft.com/office/drawing/2014/main" id="{A627010E-2AB3-A897-4928-0A24CB34C3F9}"/>
              </a:ext>
            </a:extLst>
          </p:cNvPr>
          <p:cNvSpPr>
            <a:spLocks noGrp="1"/>
          </p:cNvSpPr>
          <p:nvPr>
            <p:ph type="ftr" sz="quarter" idx="27"/>
          </p:nvPr>
        </p:nvSpPr>
        <p:spPr>
          <a:xfrm>
            <a:off x="674125" y="6479747"/>
            <a:ext cx="7016747" cy="207749"/>
          </a:xfrm>
          <a:prstGeom prst="rect">
            <a:avLst/>
          </a:prstGeom>
        </p:spPr>
        <p:txBody>
          <a:bodyPr/>
          <a:lstStyle>
            <a:lvl1pPr>
              <a:defRPr>
                <a:solidFill>
                  <a:schemeClr val="tx1"/>
                </a:solidFill>
              </a:defRPr>
            </a:lvl1pPr>
          </a:lstStyle>
          <a:p>
            <a:pPr algn="l"/>
            <a:endParaRPr lang="nb-NO"/>
          </a:p>
        </p:txBody>
      </p:sp>
      <p:pic>
        <p:nvPicPr>
          <p:cNvPr id="14" name="logo_hvit" hidden="1">
            <a:extLst>
              <a:ext uri="{FF2B5EF4-FFF2-40B4-BE49-F238E27FC236}">
                <a16:creationId xmlns:a16="http://schemas.microsoft.com/office/drawing/2014/main" id="{82D727E8-5A13-39B5-BB8A-4C6BB70F3BF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82379" y="295769"/>
            <a:ext cx="869322" cy="205912"/>
          </a:xfrm>
          <a:prstGeom prst="rect">
            <a:avLst/>
          </a:prstGeom>
        </p:spPr>
      </p:pic>
      <p:pic>
        <p:nvPicPr>
          <p:cNvPr id="16" name="logo_blaa" descr="Shape&#10;&#10;Description automatically generated with medium confidence" hidden="1">
            <a:extLst>
              <a:ext uri="{FF2B5EF4-FFF2-40B4-BE49-F238E27FC236}">
                <a16:creationId xmlns:a16="http://schemas.microsoft.com/office/drawing/2014/main" id="{33F39847-60CE-741B-F9E4-E7C0C5F20D7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82380" y="295770"/>
            <a:ext cx="862385" cy="205912"/>
          </a:xfrm>
          <a:prstGeom prst="rect">
            <a:avLst/>
          </a:prstGeom>
        </p:spPr>
      </p:pic>
      <p:sp>
        <p:nvSpPr>
          <p:cNvPr id="24" name="Text Placeholder 5">
            <a:extLst>
              <a:ext uri="{FF2B5EF4-FFF2-40B4-BE49-F238E27FC236}">
                <a16:creationId xmlns:a16="http://schemas.microsoft.com/office/drawing/2014/main" id="{827F9F11-A4E6-0F39-0D69-7348CF5B98B1}"/>
              </a:ext>
            </a:extLst>
          </p:cNvPr>
          <p:cNvSpPr>
            <a:spLocks noGrp="1"/>
          </p:cNvSpPr>
          <p:nvPr>
            <p:ph type="body" sz="quarter" idx="32" hasCustomPrompt="1"/>
          </p:nvPr>
        </p:nvSpPr>
        <p:spPr>
          <a:xfrm>
            <a:off x="10982380" y="295770"/>
            <a:ext cx="868085" cy="205912"/>
          </a:xfrm>
          <a:blipFill>
            <a:blip r:embed="rId5"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a:t> </a:t>
            </a:r>
            <a:endParaRPr lang="nb-NO"/>
          </a:p>
        </p:txBody>
      </p:sp>
      <p:sp>
        <p:nvSpPr>
          <p:cNvPr id="22" name="Rektangel 21">
            <a:extLst>
              <a:ext uri="{FF2B5EF4-FFF2-40B4-BE49-F238E27FC236}">
                <a16:creationId xmlns:a16="http://schemas.microsoft.com/office/drawing/2014/main" id="{DE324FC0-23DF-C3CE-0E76-7EEBC0B13F2A}"/>
              </a:ext>
            </a:extLst>
          </p:cNvPr>
          <p:cNvSpPr/>
          <p:nvPr userDrawn="1"/>
        </p:nvSpPr>
        <p:spPr>
          <a:xfrm>
            <a:off x="12386178" y="0"/>
            <a:ext cx="4248192" cy="7140096"/>
          </a:xfrm>
          <a:prstGeom prst="rect">
            <a:avLst/>
          </a:prstGeom>
        </p:spPr>
        <p:txBody>
          <a:bodyPr wrap="square" anchor="t">
            <a:spAutoFit/>
          </a:bodyPr>
          <a:lstStyle/>
          <a:p>
            <a:pPr lvl="0"/>
            <a:r>
              <a:rPr lang="nb-NO" sz="1200" b="0"/>
              <a:t>Tittel, 2 spalter tekstfelt og alternativ høyre spalte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B030402020202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B0304020202020204" pitchFamily="34" charset="0"/>
              </a:rPr>
              <a:t>Sekundærfarger skal </a:t>
            </a:r>
            <a:r>
              <a:rPr lang="nb-NO" sz="1200" b="0" i="0">
                <a:solidFill>
                  <a:schemeClr val="tx1"/>
                </a:solidFill>
                <a:latin typeface="Arial Nova" panose="020B0504020202020204" pitchFamily="34" charset="0"/>
              </a:rPr>
              <a:t>kun </a:t>
            </a:r>
            <a:r>
              <a:rPr lang="nb-NO" sz="1200" b="0" i="0">
                <a:solidFill>
                  <a:schemeClr val="tx1"/>
                </a:solidFill>
                <a:latin typeface="Arial Nova Light" panose="020B0304020202020204" pitchFamily="34" charset="0"/>
              </a:rPr>
              <a:t>benyttes i figurer og ikoner. Fargene finner du som egendefinerte farger i figurfyll eller figuromriss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Bilde</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For å sette inn et heldekkende bilde klikk bort «ramme 2». Klikk så på bildeikonet og velg et bilde som passer til høydeformat. </a:t>
            </a:r>
            <a:r>
              <a:rPr lang="nb-NO" sz="1200" b="0" i="0">
                <a:latin typeface="Arial Nova Light" panose="020B0304020202020204" pitchFamily="34" charset="0"/>
              </a:rPr>
              <a:t>Juster bildet med bildeverktøyet slik at det blir riktig</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Se at bildet er skarpt, unngå å trekke i rammene. 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Bilderettigheter: Det er ikke lov til å kopiere/bruke bilder uten å ha klarert med fotograf/eier av bildet</a:t>
            </a:r>
          </a:p>
          <a:p>
            <a:pPr marL="171450" marR="0" lvl="0" indent="-171450" algn="l" defTabSz="914248"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Alternativt klikk i «ramme 2» og sett inn ønsket graf/tabell eller benytt rammen som et tekstfelt. Husk at du kan lage graf/tabell i </a:t>
            </a:r>
            <a:r>
              <a:rPr lang="nb-NO" sz="1200" b="0" i="0" err="1">
                <a:solidFill>
                  <a:schemeClr val="tx1"/>
                </a:solidFill>
                <a:latin typeface="Arial Nova Light" panose="020B0304020202020204" pitchFamily="34" charset="0"/>
              </a:rPr>
              <a:t>PowerBi</a:t>
            </a:r>
            <a:r>
              <a:rPr lang="nb-NO" sz="1200" b="0" i="0">
                <a:solidFill>
                  <a:schemeClr val="tx1"/>
                </a:solidFill>
                <a:latin typeface="Arial Nova Light" panose="020B0304020202020204" pitchFamily="34" charset="0"/>
              </a:rPr>
              <a:t>. Lim inn i rammen</a:t>
            </a:r>
          </a:p>
          <a:p>
            <a:pPr marL="171450" marR="0" lvl="0" indent="-171450" algn="l" defTabSz="914248"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NHOs grafer har definerte farger</a:t>
            </a: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Logo</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Bruk logovelgeren for å sette rett logo på bildet. Sort på lyst bilde og hvit for mørkt bilde</a:t>
            </a: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p:txBody>
      </p:sp>
      <p:sp>
        <p:nvSpPr>
          <p:cNvPr id="21" name="Slide Number Placeholder 6">
            <a:extLst>
              <a:ext uri="{FF2B5EF4-FFF2-40B4-BE49-F238E27FC236}">
                <a16:creationId xmlns:a16="http://schemas.microsoft.com/office/drawing/2014/main" id="{F571FF18-C9D8-1AB4-15F2-32AD402EEB6B}"/>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Tree>
    <p:extLst>
      <p:ext uri="{BB962C8B-B14F-4D97-AF65-F5344CB8AC3E}">
        <p14:creationId xmlns:p14="http://schemas.microsoft.com/office/powerpoint/2010/main" val="763930545"/>
      </p:ext>
    </p:extLst>
  </p:cSld>
  <p:clrMapOvr>
    <a:masterClrMapping/>
  </p:clrMapOvr>
  <p:extLst>
    <p:ext uri="{DCECCB84-F9BA-43D5-87BE-67443E8EF086}">
      <p15:sldGuideLst xmlns:p15="http://schemas.microsoft.com/office/powerpoint/2012/main">
        <p15:guide id="1" pos="5042">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Negativt sitat med bilde eller fyll">
    <p:bg>
      <p:bgPr>
        <a:no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04D58595-D507-46BE-9A68-223EDA6B1931}"/>
              </a:ext>
            </a:extLst>
          </p:cNvPr>
          <p:cNvSpPr>
            <a:spLocks noGrp="1"/>
          </p:cNvSpPr>
          <p:nvPr>
            <p:ph type="dt" sz="half" idx="10"/>
          </p:nvPr>
        </p:nvSpPr>
        <p:spPr/>
        <p:txBody>
          <a:bodyPr lIns="0" tIns="0" rIns="0" bIns="0"/>
          <a:lstStyle/>
          <a:p>
            <a:fld id="{3EC46F18-9725-C54A-8A2D-3E00CFD5432A}" type="datetime1">
              <a:rPr lang="nb-NO" smtClean="0"/>
              <a:t>21.05.2025</a:t>
            </a:fld>
            <a:endParaRPr lang="nb-NO"/>
          </a:p>
        </p:txBody>
      </p:sp>
      <p:sp>
        <p:nvSpPr>
          <p:cNvPr id="7" name="Picture Placeholder 6">
            <a:extLst>
              <a:ext uri="{FF2B5EF4-FFF2-40B4-BE49-F238E27FC236}">
                <a16:creationId xmlns:a16="http://schemas.microsoft.com/office/drawing/2014/main" id="{7C1671B6-BC5F-9171-6E3F-41E49FF199DE}"/>
              </a:ext>
            </a:extLst>
          </p:cNvPr>
          <p:cNvSpPr>
            <a:spLocks noGrp="1"/>
          </p:cNvSpPr>
          <p:nvPr>
            <p:ph type="pic" sz="quarter" idx="28"/>
          </p:nvPr>
        </p:nvSpPr>
        <p:spPr>
          <a:xfrm>
            <a:off x="8001000" y="0"/>
            <a:ext cx="4191000" cy="6858000"/>
          </a:xfrm>
          <a:solidFill>
            <a:schemeClr val="bg1">
              <a:lumMod val="95000"/>
            </a:schemeClr>
          </a:solidFill>
        </p:spPr>
        <p:txBody>
          <a:bodyPr/>
          <a:lstStyle>
            <a:lvl1pPr marL="0" indent="0">
              <a:buNone/>
              <a:defRPr sz="1350">
                <a:solidFill>
                  <a:schemeClr val="tx1"/>
                </a:solidFill>
                <a:latin typeface="Arial Nova Light" panose="020B0304020202020204" pitchFamily="34" charset="0"/>
              </a:defRPr>
            </a:lvl1pPr>
          </a:lstStyle>
          <a:p>
            <a:r>
              <a:rPr lang="nb-NO" sz="1350"/>
              <a:t>Klikk på ikonet for å legge til et bilde</a:t>
            </a:r>
            <a:endParaRPr lang="nb-NO"/>
          </a:p>
        </p:txBody>
      </p:sp>
      <p:sp>
        <p:nvSpPr>
          <p:cNvPr id="17" name="Plassholder for tekst 7">
            <a:extLst>
              <a:ext uri="{FF2B5EF4-FFF2-40B4-BE49-F238E27FC236}">
                <a16:creationId xmlns:a16="http://schemas.microsoft.com/office/drawing/2014/main" id="{7A29B79D-F676-79F4-8169-32152D1AC74B}"/>
              </a:ext>
            </a:extLst>
          </p:cNvPr>
          <p:cNvSpPr>
            <a:spLocks noGrp="1"/>
          </p:cNvSpPr>
          <p:nvPr>
            <p:ph type="body" sz="quarter" idx="14" hasCustomPrompt="1"/>
          </p:nvPr>
        </p:nvSpPr>
        <p:spPr>
          <a:xfrm>
            <a:off x="678697" y="307552"/>
            <a:ext cx="5957200" cy="207413"/>
          </a:xfrm>
        </p:spPr>
        <p:txBody>
          <a:bodyPr>
            <a:noAutofit/>
          </a:bodyPr>
          <a:lstStyle>
            <a:lvl1pPr marL="0" indent="0">
              <a:buNone/>
              <a:defRPr sz="1350" b="0">
                <a:solidFill>
                  <a:srgbClr val="878787"/>
                </a:solidFill>
              </a:defRPr>
            </a:lvl1pPr>
          </a:lstStyle>
          <a:p>
            <a:pPr lvl="0"/>
            <a:r>
              <a:rPr lang="nb-NO"/>
              <a:t>Emne</a:t>
            </a:r>
          </a:p>
        </p:txBody>
      </p:sp>
      <p:sp>
        <p:nvSpPr>
          <p:cNvPr id="24" name="Plassholder for tekst 6">
            <a:extLst>
              <a:ext uri="{FF2B5EF4-FFF2-40B4-BE49-F238E27FC236}">
                <a16:creationId xmlns:a16="http://schemas.microsoft.com/office/drawing/2014/main" id="{FBAED5C8-BF05-2B57-914B-E5F9103E7FFC}"/>
              </a:ext>
            </a:extLst>
          </p:cNvPr>
          <p:cNvSpPr>
            <a:spLocks noGrp="1"/>
          </p:cNvSpPr>
          <p:nvPr>
            <p:ph type="body" sz="quarter" idx="27" hasCustomPrompt="1"/>
          </p:nvPr>
        </p:nvSpPr>
        <p:spPr>
          <a:xfrm>
            <a:off x="927593" y="4720977"/>
            <a:ext cx="5038828" cy="186974"/>
          </a:xfrm>
        </p:spPr>
        <p:txBody>
          <a:bodyPr>
            <a:noAutofit/>
          </a:bodyPr>
          <a:lstStyle>
            <a:lvl1pPr marL="0" indent="0">
              <a:lnSpc>
                <a:spcPct val="90000"/>
              </a:lnSpc>
              <a:spcBef>
                <a:spcPts val="0"/>
              </a:spcBef>
              <a:buNone/>
              <a:defRPr sz="1350" b="0" i="0">
                <a:solidFill>
                  <a:schemeClr val="tx2"/>
                </a:solidFill>
                <a:latin typeface="Arial Nova" panose="020B0504020202020204" pitchFamily="34" charset="0"/>
              </a:defRPr>
            </a:lvl1pPr>
          </a:lstStyle>
          <a:p>
            <a:pPr lvl="0"/>
            <a:r>
              <a:rPr lang="nb-NO"/>
              <a:t>Navn</a:t>
            </a:r>
          </a:p>
        </p:txBody>
      </p:sp>
      <p:sp>
        <p:nvSpPr>
          <p:cNvPr id="26" name="Footer Placeholder 2">
            <a:extLst>
              <a:ext uri="{FF2B5EF4-FFF2-40B4-BE49-F238E27FC236}">
                <a16:creationId xmlns:a16="http://schemas.microsoft.com/office/drawing/2014/main" id="{FF5316BF-5CD1-8EBB-97EA-405C99020373}"/>
              </a:ext>
            </a:extLst>
          </p:cNvPr>
          <p:cNvSpPr>
            <a:spLocks noGrp="1"/>
          </p:cNvSpPr>
          <p:nvPr>
            <p:ph type="ftr" sz="quarter" idx="24"/>
          </p:nvPr>
        </p:nvSpPr>
        <p:spPr>
          <a:xfrm>
            <a:off x="674123" y="6479747"/>
            <a:ext cx="5961772" cy="207749"/>
          </a:xfrm>
          <a:prstGeom prst="rect">
            <a:avLst/>
          </a:prstGeom>
        </p:spPr>
        <p:txBody>
          <a:bodyPr/>
          <a:lstStyle/>
          <a:p>
            <a:pPr algn="l"/>
            <a:endParaRPr lang="nb-NO"/>
          </a:p>
        </p:txBody>
      </p:sp>
      <p:pic>
        <p:nvPicPr>
          <p:cNvPr id="15" name="logo_hvit" hidden="1">
            <a:extLst>
              <a:ext uri="{FF2B5EF4-FFF2-40B4-BE49-F238E27FC236}">
                <a16:creationId xmlns:a16="http://schemas.microsoft.com/office/drawing/2014/main" id="{9F7721DE-9A06-CA51-C1B5-FF833ABFF17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82379" y="295769"/>
            <a:ext cx="869322" cy="205912"/>
          </a:xfrm>
          <a:prstGeom prst="rect">
            <a:avLst/>
          </a:prstGeom>
        </p:spPr>
      </p:pic>
      <p:pic>
        <p:nvPicPr>
          <p:cNvPr id="19" name="logo_blaa" descr="Shape&#10;&#10;Description automatically generated with medium confidence" hidden="1">
            <a:extLst>
              <a:ext uri="{FF2B5EF4-FFF2-40B4-BE49-F238E27FC236}">
                <a16:creationId xmlns:a16="http://schemas.microsoft.com/office/drawing/2014/main" id="{DF58CE79-95DF-D961-D3AB-D3EF45C7425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82380" y="295770"/>
            <a:ext cx="862385" cy="205912"/>
          </a:xfrm>
          <a:prstGeom prst="rect">
            <a:avLst/>
          </a:prstGeom>
        </p:spPr>
      </p:pic>
      <p:sp>
        <p:nvSpPr>
          <p:cNvPr id="20" name="Text Placeholder 5">
            <a:extLst>
              <a:ext uri="{FF2B5EF4-FFF2-40B4-BE49-F238E27FC236}">
                <a16:creationId xmlns:a16="http://schemas.microsoft.com/office/drawing/2014/main" id="{BF32E272-EDD6-DE1D-3B7D-DA14C1EC4F50}"/>
              </a:ext>
            </a:extLst>
          </p:cNvPr>
          <p:cNvSpPr>
            <a:spLocks noGrp="1"/>
          </p:cNvSpPr>
          <p:nvPr>
            <p:ph type="body" sz="quarter" idx="32" hasCustomPrompt="1"/>
          </p:nvPr>
        </p:nvSpPr>
        <p:spPr>
          <a:xfrm>
            <a:off x="10982380" y="295770"/>
            <a:ext cx="868085" cy="205912"/>
          </a:xfrm>
          <a:blipFill>
            <a:blip r:embed="rId5"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a:t> </a:t>
            </a:r>
            <a:endParaRPr lang="nb-NO"/>
          </a:p>
        </p:txBody>
      </p:sp>
      <p:sp>
        <p:nvSpPr>
          <p:cNvPr id="18" name="Rektangel 17">
            <a:extLst>
              <a:ext uri="{FF2B5EF4-FFF2-40B4-BE49-F238E27FC236}">
                <a16:creationId xmlns:a16="http://schemas.microsoft.com/office/drawing/2014/main" id="{69CCC837-54B2-54D7-F944-F53D90EB05DB}"/>
              </a:ext>
            </a:extLst>
          </p:cNvPr>
          <p:cNvSpPr/>
          <p:nvPr userDrawn="1"/>
        </p:nvSpPr>
        <p:spPr>
          <a:xfrm>
            <a:off x="12406951" y="21773"/>
            <a:ext cx="4248192" cy="5775620"/>
          </a:xfrm>
          <a:prstGeom prst="rect">
            <a:avLst/>
          </a:prstGeom>
        </p:spPr>
        <p:txBody>
          <a:bodyPr wrap="square" anchor="t">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Sitat og bilde eller farget felt</a:t>
            </a: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Bilde</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Velg heldekkende bilde via «Sett inn» -&gt; «Bilde»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Se at bildet er skarpt, unngå å trekke i rammene. 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Bilderettigheter: Det er ikke lov til å kopiere/bruke bilder uten å ha klarert med fotograf/eier av bildet</a:t>
            </a: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Logo</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Bruk logovelgeren for å sette rett logo på bildet. Sort på lyst bilde og hvit for mørkt bilde</a:t>
            </a: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p:txBody>
      </p:sp>
      <p:sp>
        <p:nvSpPr>
          <p:cNvPr id="25" name="Slide Number Placeholder 6">
            <a:extLst>
              <a:ext uri="{FF2B5EF4-FFF2-40B4-BE49-F238E27FC236}">
                <a16:creationId xmlns:a16="http://schemas.microsoft.com/office/drawing/2014/main" id="{4D16BB39-3AA2-4F9F-B7B7-0D0746A8C3A1}"/>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
        <p:nvSpPr>
          <p:cNvPr id="2" name="TekstSylinder 1">
            <a:extLst>
              <a:ext uri="{FF2B5EF4-FFF2-40B4-BE49-F238E27FC236}">
                <a16:creationId xmlns:a16="http://schemas.microsoft.com/office/drawing/2014/main" id="{8EC275B1-0074-8045-182F-422812506055}"/>
              </a:ext>
            </a:extLst>
          </p:cNvPr>
          <p:cNvSpPr txBox="1"/>
          <p:nvPr userDrawn="1"/>
        </p:nvSpPr>
        <p:spPr>
          <a:xfrm>
            <a:off x="666054" y="1544003"/>
            <a:ext cx="1437066" cy="1545817"/>
          </a:xfrm>
          <a:prstGeom prst="rect">
            <a:avLst/>
          </a:prstGeom>
          <a:noFill/>
        </p:spPr>
        <p:txBody>
          <a:bodyPr wrap="square" lIns="0" tIns="0" rIns="0" bIns="0" rtlCol="0">
            <a:noAutofit/>
          </a:bodyPr>
          <a:lstStyle/>
          <a:p>
            <a:r>
              <a:rPr lang="nb-NO" sz="12000" b="1">
                <a:solidFill>
                  <a:schemeClr val="accent3"/>
                </a:solidFill>
                <a:latin typeface="+mj-lt"/>
              </a:rPr>
              <a:t>“</a:t>
            </a:r>
          </a:p>
        </p:txBody>
      </p:sp>
      <p:sp>
        <p:nvSpPr>
          <p:cNvPr id="3" name="Plassholder for tekst 6">
            <a:extLst>
              <a:ext uri="{FF2B5EF4-FFF2-40B4-BE49-F238E27FC236}">
                <a16:creationId xmlns:a16="http://schemas.microsoft.com/office/drawing/2014/main" id="{CC4FA305-A36B-67AB-95C5-59BF96976E28}"/>
              </a:ext>
            </a:extLst>
          </p:cNvPr>
          <p:cNvSpPr>
            <a:spLocks noGrp="1"/>
          </p:cNvSpPr>
          <p:nvPr>
            <p:ph type="body" sz="quarter" idx="13" hasCustomPrompt="1"/>
          </p:nvPr>
        </p:nvSpPr>
        <p:spPr>
          <a:xfrm>
            <a:off x="947913" y="2219190"/>
            <a:ext cx="5694392" cy="2308751"/>
          </a:xfrm>
        </p:spPr>
        <p:txBody>
          <a:bodyPr>
            <a:noAutofit/>
          </a:bodyPr>
          <a:lstStyle>
            <a:lvl1pPr marL="0" indent="0">
              <a:lnSpc>
                <a:spcPct val="90000"/>
              </a:lnSpc>
              <a:spcBef>
                <a:spcPts val="0"/>
              </a:spcBef>
              <a:buNone/>
              <a:defRPr sz="2700">
                <a:solidFill>
                  <a:schemeClr val="tx2"/>
                </a:solidFill>
                <a:latin typeface="+mj-lt"/>
              </a:defRPr>
            </a:lvl1pPr>
          </a:lstStyle>
          <a:p>
            <a:pPr lvl="0"/>
            <a:r>
              <a:rPr lang="nb-NO"/>
              <a:t>Sitat</a:t>
            </a:r>
          </a:p>
        </p:txBody>
      </p:sp>
    </p:spTree>
    <p:extLst>
      <p:ext uri="{BB962C8B-B14F-4D97-AF65-F5344CB8AC3E}">
        <p14:creationId xmlns:p14="http://schemas.microsoft.com/office/powerpoint/2010/main" val="3375231327"/>
      </p:ext>
    </p:extLst>
  </p:cSld>
  <p:clrMapOvr>
    <a:masterClrMapping/>
  </p:clrMapOvr>
  <p:extLst>
    <p:ext uri="{DCECCB84-F9BA-43D5-87BE-67443E8EF086}">
      <p15:sldGuideLst xmlns:p15="http://schemas.microsoft.com/office/powerpoint/2012/main">
        <p15:guide id="2" pos="5042">
          <p15:clr>
            <a:srgbClr val="FBAE40"/>
          </p15:clr>
        </p15:guide>
        <p15:guide id="3" orient="horz" pos="138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 med sirkel">
    <p:spTree>
      <p:nvGrpSpPr>
        <p:cNvPr id="1" name=""/>
        <p:cNvGrpSpPr/>
        <p:nvPr/>
      </p:nvGrpSpPr>
      <p:grpSpPr>
        <a:xfrm>
          <a:off x="0" y="0"/>
          <a:ext cx="0" cy="0"/>
          <a:chOff x="0" y="0"/>
          <a:chExt cx="0" cy="0"/>
        </a:xfrm>
      </p:grpSpPr>
      <p:sp>
        <p:nvSpPr>
          <p:cNvPr id="6" name="Plassholder for bunntekst 5">
            <a:extLst>
              <a:ext uri="{FF2B5EF4-FFF2-40B4-BE49-F238E27FC236}">
                <a16:creationId xmlns:a16="http://schemas.microsoft.com/office/drawing/2014/main" id="{9630795E-AD26-E64A-9C79-FA3F9BB4963A}"/>
              </a:ext>
            </a:extLst>
          </p:cNvPr>
          <p:cNvSpPr>
            <a:spLocks noGrp="1"/>
          </p:cNvSpPr>
          <p:nvPr>
            <p:ph type="ftr" sz="quarter" idx="11"/>
          </p:nvPr>
        </p:nvSpPr>
        <p:spPr>
          <a:xfrm>
            <a:off x="1765788" y="6356350"/>
            <a:ext cx="3466263" cy="365125"/>
          </a:xfrm>
          <a:prstGeom prst="rect">
            <a:avLst/>
          </a:prstGeom>
        </p:spPr>
        <p:txBody>
          <a:bodyPr/>
          <a:lstStyle/>
          <a:p>
            <a:endParaRPr lang="nb-NO"/>
          </a:p>
        </p:txBody>
      </p:sp>
      <p:sp>
        <p:nvSpPr>
          <p:cNvPr id="7" name="Plassholder for lysbildenummer 6">
            <a:extLst>
              <a:ext uri="{FF2B5EF4-FFF2-40B4-BE49-F238E27FC236}">
                <a16:creationId xmlns:a16="http://schemas.microsoft.com/office/drawing/2014/main" id="{B1F69FF2-4FB1-3544-9B7F-A00D9E4C1A74}"/>
              </a:ext>
            </a:extLst>
          </p:cNvPr>
          <p:cNvSpPr>
            <a:spLocks noGrp="1"/>
          </p:cNvSpPr>
          <p:nvPr>
            <p:ph type="sldNum" sz="quarter" idx="12"/>
          </p:nvPr>
        </p:nvSpPr>
        <p:spPr>
          <a:xfrm>
            <a:off x="5418421" y="6356350"/>
            <a:ext cx="741600" cy="365125"/>
          </a:xfrm>
        </p:spPr>
        <p:txBody>
          <a:bodyPr/>
          <a:lstStyle/>
          <a:p>
            <a:fld id="{95102788-B3AA-6746-B4E5-C52EBB4D0CEE}" type="slidenum">
              <a:rPr lang="nb-NO" smtClean="0"/>
              <a:t>‹#›</a:t>
            </a:fld>
            <a:endParaRPr lang="nb-NO"/>
          </a:p>
        </p:txBody>
      </p:sp>
      <p:sp>
        <p:nvSpPr>
          <p:cNvPr id="9" name="Plassholder for bilde 5">
            <a:extLst>
              <a:ext uri="{FF2B5EF4-FFF2-40B4-BE49-F238E27FC236}">
                <a16:creationId xmlns:a16="http://schemas.microsoft.com/office/drawing/2014/main" id="{701CE543-F5B4-D84C-A6FC-FAFF3D0AAFC3}"/>
              </a:ext>
            </a:extLst>
          </p:cNvPr>
          <p:cNvSpPr>
            <a:spLocks noGrp="1" noChangeAspect="1"/>
          </p:cNvSpPr>
          <p:nvPr>
            <p:ph type="pic" sz="quarter" idx="13"/>
          </p:nvPr>
        </p:nvSpPr>
        <p:spPr>
          <a:xfrm>
            <a:off x="5973237" y="602647"/>
            <a:ext cx="5652706" cy="5652706"/>
          </a:xfrm>
          <a:prstGeom prst="ellipse">
            <a:avLst/>
          </a:prstGeom>
          <a:solidFill>
            <a:schemeClr val="bg2"/>
          </a:solidFill>
        </p:spPr>
        <p:txBody>
          <a:bodyPr anchor="ctr" anchorCtr="0">
            <a:normAutofit/>
          </a:bodyPr>
          <a:lstStyle>
            <a:lvl1pPr marL="0" indent="0" algn="ctr">
              <a:spcBef>
                <a:spcPts val="800"/>
              </a:spcBef>
              <a:buClr>
                <a:schemeClr val="accent2"/>
              </a:buClr>
              <a:buSzPct val="100000"/>
              <a:buNone/>
              <a:defRPr sz="18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
        <p:nvSpPr>
          <p:cNvPr id="8" name="Plassholder for innhold 2">
            <a:extLst>
              <a:ext uri="{FF2B5EF4-FFF2-40B4-BE49-F238E27FC236}">
                <a16:creationId xmlns:a16="http://schemas.microsoft.com/office/drawing/2014/main" id="{6300D294-78C3-134A-B8DB-F895410ECD2E}"/>
              </a:ext>
            </a:extLst>
          </p:cNvPr>
          <p:cNvSpPr>
            <a:spLocks noGrp="1"/>
          </p:cNvSpPr>
          <p:nvPr>
            <p:ph idx="1" hasCustomPrompt="1"/>
          </p:nvPr>
        </p:nvSpPr>
        <p:spPr>
          <a:xfrm>
            <a:off x="838200" y="1825625"/>
            <a:ext cx="4951021"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10" name="Tittel 1">
            <a:extLst>
              <a:ext uri="{FF2B5EF4-FFF2-40B4-BE49-F238E27FC236}">
                <a16:creationId xmlns:a16="http://schemas.microsoft.com/office/drawing/2014/main" id="{FE2CAD38-4FD8-5D47-94F7-E677546BBB25}"/>
              </a:ext>
            </a:extLst>
          </p:cNvPr>
          <p:cNvSpPr>
            <a:spLocks noGrp="1"/>
          </p:cNvSpPr>
          <p:nvPr>
            <p:ph type="title" hasCustomPrompt="1"/>
          </p:nvPr>
        </p:nvSpPr>
        <p:spPr>
          <a:xfrm>
            <a:off x="838200" y="482400"/>
            <a:ext cx="5533571" cy="1072080"/>
          </a:xfrm>
        </p:spPr>
        <p:txBody>
          <a:bodyPr/>
          <a:lstStyle/>
          <a:p>
            <a:r>
              <a:rPr lang="nb-NO"/>
              <a:t>Klikk for å redigere tittelen</a:t>
            </a:r>
          </a:p>
        </p:txBody>
      </p:sp>
    </p:spTree>
    <p:extLst>
      <p:ext uri="{BB962C8B-B14F-4D97-AF65-F5344CB8AC3E}">
        <p14:creationId xmlns:p14="http://schemas.microsoft.com/office/powerpoint/2010/main" val="252682341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itat med tekst">
    <p:bg>
      <p:bgPr>
        <a:no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18D0DA21-0FD4-4943-9193-333D0FB30A2F}"/>
              </a:ext>
            </a:extLst>
          </p:cNvPr>
          <p:cNvSpPr>
            <a:spLocks noGrp="1"/>
          </p:cNvSpPr>
          <p:nvPr>
            <p:ph type="pic" sz="quarter" idx="15" hasCustomPrompt="1"/>
          </p:nvPr>
        </p:nvSpPr>
        <p:spPr>
          <a:xfrm>
            <a:off x="8010750" y="2"/>
            <a:ext cx="4181250" cy="6857999"/>
          </a:xfrm>
          <a:solidFill>
            <a:schemeClr val="bg1"/>
          </a:solidFill>
        </p:spPr>
        <p:txBody>
          <a:bodyPr>
            <a:normAutofit/>
          </a:bodyPr>
          <a:lstStyle>
            <a:lvl1pPr marL="0" marR="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sz="1350" b="0" i="0">
                <a:solidFill>
                  <a:schemeClr val="tx1">
                    <a:lumMod val="75000"/>
                    <a:lumOff val="25000"/>
                  </a:schemeClr>
                </a:solidFill>
                <a:latin typeface="Arial Nova Light" panose="020B0304020202020204" pitchFamily="34" charset="0"/>
              </a:defRPr>
            </a:lvl1pPr>
          </a:lstStyle>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r>
              <a:rPr lang="nb-NO" sz="1350"/>
              <a:t>Ramme 1: Velg heldekkende bilde via «Sett inn» - «Bilde». Klikk bort «Ramme 2» </a:t>
            </a: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r>
              <a:rPr lang="nb-NO" sz="1350"/>
              <a:t>NB! Husk riktig valg av logo-farge</a:t>
            </a:r>
          </a:p>
        </p:txBody>
      </p:sp>
      <p:sp>
        <p:nvSpPr>
          <p:cNvPr id="15" name="Plassholder for tekst 6">
            <a:extLst>
              <a:ext uri="{FF2B5EF4-FFF2-40B4-BE49-F238E27FC236}">
                <a16:creationId xmlns:a16="http://schemas.microsoft.com/office/drawing/2014/main" id="{9DAC8161-D152-4EA1-838D-92E7CF7A8DA6}"/>
              </a:ext>
            </a:extLst>
          </p:cNvPr>
          <p:cNvSpPr>
            <a:spLocks noGrp="1"/>
          </p:cNvSpPr>
          <p:nvPr>
            <p:ph type="body" sz="quarter" idx="14" hasCustomPrompt="1"/>
          </p:nvPr>
        </p:nvSpPr>
        <p:spPr>
          <a:xfrm>
            <a:off x="947913" y="4720977"/>
            <a:ext cx="5038828" cy="186974"/>
          </a:xfrm>
        </p:spPr>
        <p:txBody>
          <a:bodyPr>
            <a:noAutofit/>
          </a:bodyPr>
          <a:lstStyle>
            <a:lvl1pPr marL="0" indent="0">
              <a:lnSpc>
                <a:spcPct val="90000"/>
              </a:lnSpc>
              <a:spcBef>
                <a:spcPts val="0"/>
              </a:spcBef>
              <a:buNone/>
              <a:defRPr sz="1350" b="0" i="0">
                <a:solidFill>
                  <a:schemeClr val="tx2"/>
                </a:solidFill>
                <a:latin typeface="Arial Nova" panose="020B0504020202020204" pitchFamily="34" charset="0"/>
              </a:defRPr>
            </a:lvl1pPr>
          </a:lstStyle>
          <a:p>
            <a:pPr lvl="0"/>
            <a:r>
              <a:rPr lang="nb-NO"/>
              <a:t>Navn</a:t>
            </a:r>
          </a:p>
        </p:txBody>
      </p:sp>
      <p:sp>
        <p:nvSpPr>
          <p:cNvPr id="11" name="Plassholder for innhold 2">
            <a:extLst>
              <a:ext uri="{FF2B5EF4-FFF2-40B4-BE49-F238E27FC236}">
                <a16:creationId xmlns:a16="http://schemas.microsoft.com/office/drawing/2014/main" id="{0ABC062E-06DE-49DD-9C96-8D049AD4FFE5}"/>
              </a:ext>
            </a:extLst>
          </p:cNvPr>
          <p:cNvSpPr>
            <a:spLocks noGrp="1"/>
          </p:cNvSpPr>
          <p:nvPr>
            <p:ph idx="1" hasCustomPrompt="1"/>
          </p:nvPr>
        </p:nvSpPr>
        <p:spPr>
          <a:xfrm>
            <a:off x="8204928" y="1897586"/>
            <a:ext cx="3313119" cy="4412456"/>
          </a:xfrm>
          <a:noFill/>
        </p:spPr>
        <p:txBody>
          <a:bodyPr lIns="0" tIns="0" rIns="0" bIns="0">
            <a:noAutofit/>
          </a:bodyPr>
          <a:lstStyle>
            <a:lvl1pPr marL="0" indent="0">
              <a:buNone/>
              <a:defRPr sz="1400" b="0" i="0">
                <a:solidFill>
                  <a:schemeClr val="tx1"/>
                </a:solidFill>
                <a:latin typeface="+mn-lt"/>
              </a:defRPr>
            </a:lvl1pPr>
            <a:lvl2pPr marL="457124" indent="0">
              <a:buNone/>
              <a:defRPr sz="1350">
                <a:latin typeface="Arial Nova Light" panose="020B0304020202020204" pitchFamily="34" charset="0"/>
              </a:defRPr>
            </a:lvl2pPr>
            <a:lvl3pPr marL="914248" indent="0">
              <a:buNone/>
              <a:defRPr sz="1350">
                <a:latin typeface="Arial Nova Light" panose="020B0304020202020204" pitchFamily="34" charset="0"/>
              </a:defRPr>
            </a:lvl3pPr>
            <a:lvl4pPr marL="1371371" indent="0">
              <a:buNone/>
              <a:defRPr sz="1350">
                <a:latin typeface="Arial Nova Light" panose="020B0304020202020204" pitchFamily="34" charset="0"/>
              </a:defRPr>
            </a:lvl4pPr>
            <a:lvl5pPr marL="1828495" indent="0">
              <a:buNone/>
              <a:defRPr sz="1350">
                <a:latin typeface="Arial Nova Light" panose="020B0304020202020204" pitchFamily="34" charset="0"/>
              </a:defRPr>
            </a:lvl5pPr>
          </a:lstStyle>
          <a:p>
            <a:pPr lvl="0"/>
            <a:r>
              <a:rPr lang="nb-NO"/>
              <a:t>Ramme 2: Klikk for å skrive tekst i malen. Klikk ikonene for graf/tabell i malen</a:t>
            </a:r>
          </a:p>
        </p:txBody>
      </p:sp>
      <p:sp>
        <p:nvSpPr>
          <p:cNvPr id="20" name="Plassholder for tekst 7">
            <a:extLst>
              <a:ext uri="{FF2B5EF4-FFF2-40B4-BE49-F238E27FC236}">
                <a16:creationId xmlns:a16="http://schemas.microsoft.com/office/drawing/2014/main" id="{6BD477C6-72A3-634D-A69C-AE0A9880545A}"/>
              </a:ext>
            </a:extLst>
          </p:cNvPr>
          <p:cNvSpPr>
            <a:spLocks noGrp="1"/>
          </p:cNvSpPr>
          <p:nvPr>
            <p:ph type="body" sz="quarter" idx="26" hasCustomPrompt="1"/>
          </p:nvPr>
        </p:nvSpPr>
        <p:spPr>
          <a:xfrm>
            <a:off x="678697" y="307552"/>
            <a:ext cx="5963609" cy="207413"/>
          </a:xfrm>
        </p:spPr>
        <p:txBody>
          <a:bodyPr>
            <a:noAutofit/>
          </a:bodyPr>
          <a:lstStyle>
            <a:lvl1pPr marL="0" indent="0">
              <a:buNone/>
              <a:defRPr sz="1350" b="0">
                <a:solidFill>
                  <a:srgbClr val="878787"/>
                </a:solidFill>
              </a:defRPr>
            </a:lvl1pPr>
          </a:lstStyle>
          <a:p>
            <a:pPr lvl="0"/>
            <a:r>
              <a:rPr lang="nb-NO"/>
              <a:t>Emne</a:t>
            </a:r>
          </a:p>
        </p:txBody>
      </p:sp>
      <p:sp>
        <p:nvSpPr>
          <p:cNvPr id="5" name="Date Placeholder 4">
            <a:extLst>
              <a:ext uri="{FF2B5EF4-FFF2-40B4-BE49-F238E27FC236}">
                <a16:creationId xmlns:a16="http://schemas.microsoft.com/office/drawing/2014/main" id="{77730E6C-F178-03C9-AA0F-B2681B4EB967}"/>
              </a:ext>
            </a:extLst>
          </p:cNvPr>
          <p:cNvSpPr>
            <a:spLocks noGrp="1"/>
          </p:cNvSpPr>
          <p:nvPr>
            <p:ph type="dt" sz="half" idx="27"/>
          </p:nvPr>
        </p:nvSpPr>
        <p:spPr/>
        <p:txBody>
          <a:bodyPr/>
          <a:lstStyle/>
          <a:p>
            <a:fld id="{20C17AC4-B325-0443-98F5-3E57B718AC3B}" type="datetime1">
              <a:rPr lang="nb-NO" smtClean="0"/>
              <a:t>21.05.2025</a:t>
            </a:fld>
            <a:endParaRPr lang="nb-NO"/>
          </a:p>
        </p:txBody>
      </p:sp>
      <p:sp>
        <p:nvSpPr>
          <p:cNvPr id="8" name="Footer Placeholder 7">
            <a:extLst>
              <a:ext uri="{FF2B5EF4-FFF2-40B4-BE49-F238E27FC236}">
                <a16:creationId xmlns:a16="http://schemas.microsoft.com/office/drawing/2014/main" id="{046C1D2B-93AE-5A21-B79C-2139923B04CF}"/>
              </a:ext>
            </a:extLst>
          </p:cNvPr>
          <p:cNvSpPr>
            <a:spLocks noGrp="1"/>
          </p:cNvSpPr>
          <p:nvPr>
            <p:ph type="ftr" sz="quarter" idx="28"/>
          </p:nvPr>
        </p:nvSpPr>
        <p:spPr>
          <a:xfrm>
            <a:off x="674125" y="6479747"/>
            <a:ext cx="5963609" cy="207749"/>
          </a:xfrm>
          <a:prstGeom prst="rect">
            <a:avLst/>
          </a:prstGeom>
        </p:spPr>
        <p:txBody>
          <a:bodyPr/>
          <a:lstStyle/>
          <a:p>
            <a:pPr algn="l"/>
            <a:endParaRPr lang="nb-NO"/>
          </a:p>
        </p:txBody>
      </p:sp>
      <p:pic>
        <p:nvPicPr>
          <p:cNvPr id="21" name="logo_hvit" hidden="1">
            <a:extLst>
              <a:ext uri="{FF2B5EF4-FFF2-40B4-BE49-F238E27FC236}">
                <a16:creationId xmlns:a16="http://schemas.microsoft.com/office/drawing/2014/main" id="{4F178C16-0F0D-0571-69A2-3FCD0B76B09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82379" y="295769"/>
            <a:ext cx="869322" cy="205912"/>
          </a:xfrm>
          <a:prstGeom prst="rect">
            <a:avLst/>
          </a:prstGeom>
        </p:spPr>
      </p:pic>
      <p:pic>
        <p:nvPicPr>
          <p:cNvPr id="17" name="logo_blaa" descr="Shape&#10;&#10;Description automatically generated with medium confidence" hidden="1">
            <a:extLst>
              <a:ext uri="{FF2B5EF4-FFF2-40B4-BE49-F238E27FC236}">
                <a16:creationId xmlns:a16="http://schemas.microsoft.com/office/drawing/2014/main" id="{2652E954-2B97-4DFB-4789-294BD8FE1F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82380" y="295770"/>
            <a:ext cx="862385" cy="205912"/>
          </a:xfrm>
          <a:prstGeom prst="rect">
            <a:avLst/>
          </a:prstGeom>
        </p:spPr>
      </p:pic>
      <p:sp>
        <p:nvSpPr>
          <p:cNvPr id="18" name="Text Placeholder 5">
            <a:extLst>
              <a:ext uri="{FF2B5EF4-FFF2-40B4-BE49-F238E27FC236}">
                <a16:creationId xmlns:a16="http://schemas.microsoft.com/office/drawing/2014/main" id="{C7DFA5F0-0D67-F7F2-87E9-A567EC7E066F}"/>
              </a:ext>
            </a:extLst>
          </p:cNvPr>
          <p:cNvSpPr>
            <a:spLocks noGrp="1"/>
          </p:cNvSpPr>
          <p:nvPr>
            <p:ph type="body" sz="quarter" idx="32" hasCustomPrompt="1"/>
          </p:nvPr>
        </p:nvSpPr>
        <p:spPr>
          <a:xfrm>
            <a:off x="10982380" y="295770"/>
            <a:ext cx="868085" cy="205912"/>
          </a:xfrm>
          <a:blipFill>
            <a:blip r:embed="rId5"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a:t> </a:t>
            </a:r>
            <a:endParaRPr lang="nb-NO"/>
          </a:p>
        </p:txBody>
      </p:sp>
      <p:sp>
        <p:nvSpPr>
          <p:cNvPr id="19" name="Rektangel 18">
            <a:extLst>
              <a:ext uri="{FF2B5EF4-FFF2-40B4-BE49-F238E27FC236}">
                <a16:creationId xmlns:a16="http://schemas.microsoft.com/office/drawing/2014/main" id="{33710A97-324C-4606-C7A3-415228F34464}"/>
              </a:ext>
            </a:extLst>
          </p:cNvPr>
          <p:cNvSpPr/>
          <p:nvPr userDrawn="1"/>
        </p:nvSpPr>
        <p:spPr>
          <a:xfrm>
            <a:off x="12401944" y="0"/>
            <a:ext cx="4248192" cy="6883936"/>
          </a:xfrm>
          <a:prstGeom prst="rect">
            <a:avLst/>
          </a:prstGeom>
        </p:spPr>
        <p:txBody>
          <a:bodyPr wrap="square" anchor="t">
            <a:spAutoFit/>
          </a:bodyPr>
          <a:lstStyle/>
          <a:p>
            <a:pPr lvl="0"/>
            <a:r>
              <a:rPr lang="nb-NO" sz="1200" b="0"/>
              <a:t>Sitat med alternativ høyre spalte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Bilde</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For å sette inn et heldekkende bilde klikk bort «ramme 2». Klikk så på bildeikonet og velg et bilde som passer til høydeformat. </a:t>
            </a:r>
            <a:r>
              <a:rPr lang="nb-NO" sz="1200" b="0" i="0">
                <a:latin typeface="Arial Nova Light" panose="020B0304020202020204" pitchFamily="34" charset="0"/>
              </a:rPr>
              <a:t>Juster bildet med bildeverktøyet slik at det blir riktig</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Se at bildet er skarpt, unngå å trekke i rammene. 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Bilderettigheter: Det er ikke lov til å kopiere/bruke bilder uten å ha klarert med fotograf/eier av bildet</a:t>
            </a:r>
          </a:p>
          <a:p>
            <a:pPr marL="171450" marR="0" lvl="0" indent="-171450" algn="l" defTabSz="914248"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Alternativt klikk i «ramme 2» og sett inn ønsket graf/tabell eller benytt rammen som et tekstfelt. Husk at du kan lage graf/tabell i </a:t>
            </a:r>
            <a:r>
              <a:rPr lang="nb-NO" sz="1200" b="0" i="0" err="1">
                <a:solidFill>
                  <a:schemeClr val="tx1"/>
                </a:solidFill>
                <a:latin typeface="Arial Nova Light" panose="020B0304020202020204" pitchFamily="34" charset="0"/>
              </a:rPr>
              <a:t>PowerBi</a:t>
            </a:r>
            <a:r>
              <a:rPr lang="nb-NO" sz="1200" b="0" i="0">
                <a:solidFill>
                  <a:schemeClr val="tx1"/>
                </a:solidFill>
                <a:latin typeface="Arial Nova Light" panose="020B0304020202020204" pitchFamily="34" charset="0"/>
              </a:rPr>
              <a:t>. Lim inn i rammen</a:t>
            </a:r>
          </a:p>
          <a:p>
            <a:pPr marL="171450" marR="0" lvl="0" indent="-171450" algn="l" defTabSz="914248"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NHOs grafer har definerte farger</a:t>
            </a: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panose="020B050402020202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Logo</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Bruk logovelgeren for å sette rett logo på bildet. Sort på lyst bilde og hvit for mørkt bilde</a:t>
            </a: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p:txBody>
      </p:sp>
      <p:sp>
        <p:nvSpPr>
          <p:cNvPr id="22" name="Slide Number Placeholder 6">
            <a:extLst>
              <a:ext uri="{FF2B5EF4-FFF2-40B4-BE49-F238E27FC236}">
                <a16:creationId xmlns:a16="http://schemas.microsoft.com/office/drawing/2014/main" id="{9E6C8002-7DA0-FE0F-A936-AB6D69BFCEF3}"/>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
        <p:nvSpPr>
          <p:cNvPr id="2" name="TekstSylinder 1">
            <a:extLst>
              <a:ext uri="{FF2B5EF4-FFF2-40B4-BE49-F238E27FC236}">
                <a16:creationId xmlns:a16="http://schemas.microsoft.com/office/drawing/2014/main" id="{2AA37A30-ADF6-BCF6-5F9C-09EF62EFD74F}"/>
              </a:ext>
            </a:extLst>
          </p:cNvPr>
          <p:cNvSpPr txBox="1"/>
          <p:nvPr userDrawn="1"/>
        </p:nvSpPr>
        <p:spPr>
          <a:xfrm>
            <a:off x="666054" y="1544003"/>
            <a:ext cx="1437066" cy="1545817"/>
          </a:xfrm>
          <a:prstGeom prst="rect">
            <a:avLst/>
          </a:prstGeom>
          <a:noFill/>
        </p:spPr>
        <p:txBody>
          <a:bodyPr wrap="square" lIns="0" tIns="0" rIns="0" bIns="0" rtlCol="0">
            <a:noAutofit/>
          </a:bodyPr>
          <a:lstStyle/>
          <a:p>
            <a:r>
              <a:rPr lang="nb-NO" sz="12000" b="1">
                <a:solidFill>
                  <a:schemeClr val="accent3"/>
                </a:solidFill>
                <a:latin typeface="+mj-lt"/>
              </a:rPr>
              <a:t>“</a:t>
            </a:r>
          </a:p>
        </p:txBody>
      </p:sp>
      <p:sp>
        <p:nvSpPr>
          <p:cNvPr id="4" name="Plassholder for tekst 6">
            <a:extLst>
              <a:ext uri="{FF2B5EF4-FFF2-40B4-BE49-F238E27FC236}">
                <a16:creationId xmlns:a16="http://schemas.microsoft.com/office/drawing/2014/main" id="{654F3DDC-4220-A332-327C-4C48A299200C}"/>
              </a:ext>
            </a:extLst>
          </p:cNvPr>
          <p:cNvSpPr>
            <a:spLocks noGrp="1"/>
          </p:cNvSpPr>
          <p:nvPr>
            <p:ph type="body" sz="quarter" idx="13" hasCustomPrompt="1"/>
          </p:nvPr>
        </p:nvSpPr>
        <p:spPr>
          <a:xfrm>
            <a:off x="947913" y="2219190"/>
            <a:ext cx="5694392" cy="2308751"/>
          </a:xfrm>
        </p:spPr>
        <p:txBody>
          <a:bodyPr>
            <a:noAutofit/>
          </a:bodyPr>
          <a:lstStyle>
            <a:lvl1pPr marL="0" indent="0">
              <a:lnSpc>
                <a:spcPct val="90000"/>
              </a:lnSpc>
              <a:spcBef>
                <a:spcPts val="0"/>
              </a:spcBef>
              <a:buNone/>
              <a:defRPr sz="2700">
                <a:solidFill>
                  <a:schemeClr val="tx2"/>
                </a:solidFill>
                <a:latin typeface="+mj-lt"/>
              </a:defRPr>
            </a:lvl1pPr>
          </a:lstStyle>
          <a:p>
            <a:pPr lvl="0"/>
            <a:r>
              <a:rPr lang="nb-NO"/>
              <a:t>Sitat</a:t>
            </a:r>
          </a:p>
        </p:txBody>
      </p:sp>
    </p:spTree>
    <p:extLst>
      <p:ext uri="{BB962C8B-B14F-4D97-AF65-F5344CB8AC3E}">
        <p14:creationId xmlns:p14="http://schemas.microsoft.com/office/powerpoint/2010/main" val="3687929929"/>
      </p:ext>
    </p:extLst>
  </p:cSld>
  <p:clrMapOvr>
    <a:masterClrMapping/>
  </p:clrMapOvr>
  <p:extLst>
    <p:ext uri="{DCECCB84-F9BA-43D5-87BE-67443E8EF086}">
      <p15:sldGuideLst xmlns:p15="http://schemas.microsoft.com/office/powerpoint/2012/main">
        <p15:guide id="2" pos="5042">
          <p15:clr>
            <a:srgbClr val="FBAE40"/>
          </p15:clr>
        </p15:guide>
        <p15:guide id="3" orient="horz" pos="1389">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itat med tekst lyseblå">
    <p:bg>
      <p:bgPr>
        <a:noFill/>
        <a:effectLst/>
      </p:bgPr>
    </p:bg>
    <p:spTree>
      <p:nvGrpSpPr>
        <p:cNvPr id="1" name=""/>
        <p:cNvGrpSpPr/>
        <p:nvPr/>
      </p:nvGrpSpPr>
      <p:grpSpPr>
        <a:xfrm>
          <a:off x="0" y="0"/>
          <a:ext cx="0" cy="0"/>
          <a:chOff x="0" y="0"/>
          <a:chExt cx="0" cy="0"/>
        </a:xfrm>
      </p:grpSpPr>
      <p:sp>
        <p:nvSpPr>
          <p:cNvPr id="22" name="Rektangel 22">
            <a:extLst>
              <a:ext uri="{FF2B5EF4-FFF2-40B4-BE49-F238E27FC236}">
                <a16:creationId xmlns:a16="http://schemas.microsoft.com/office/drawing/2014/main" id="{08BDAFCB-272A-4D98-B67B-02F435F83DFB}"/>
              </a:ext>
            </a:extLst>
          </p:cNvPr>
          <p:cNvSpPr/>
          <p:nvPr userDrawn="1"/>
        </p:nvSpPr>
        <p:spPr>
          <a:xfrm>
            <a:off x="0" y="-12502"/>
            <a:ext cx="8007239" cy="6883003"/>
          </a:xfrm>
          <a:prstGeom prst="rect">
            <a:avLst/>
          </a:prstGeom>
          <a:solidFill>
            <a:schemeClr val="accent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3" name="Plassholder for bilde 2">
            <a:extLst>
              <a:ext uri="{FF2B5EF4-FFF2-40B4-BE49-F238E27FC236}">
                <a16:creationId xmlns:a16="http://schemas.microsoft.com/office/drawing/2014/main" id="{18D0DA21-0FD4-4943-9193-333D0FB30A2F}"/>
              </a:ext>
            </a:extLst>
          </p:cNvPr>
          <p:cNvSpPr>
            <a:spLocks noGrp="1"/>
          </p:cNvSpPr>
          <p:nvPr>
            <p:ph type="pic" sz="quarter" idx="15" hasCustomPrompt="1"/>
          </p:nvPr>
        </p:nvSpPr>
        <p:spPr>
          <a:xfrm>
            <a:off x="8010750" y="2"/>
            <a:ext cx="4181250" cy="6857999"/>
          </a:xfrm>
          <a:solidFill>
            <a:schemeClr val="bg1"/>
          </a:solidFill>
        </p:spPr>
        <p:txBody>
          <a:bodyPr>
            <a:normAutofit/>
          </a:bodyPr>
          <a:lstStyle>
            <a:lvl1pPr marL="0" marR="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sz="1350" b="0" i="0">
                <a:solidFill>
                  <a:schemeClr val="tx1">
                    <a:lumMod val="75000"/>
                    <a:lumOff val="25000"/>
                  </a:schemeClr>
                </a:solidFill>
                <a:latin typeface="Arial Nova Light" panose="020B0304020202020204" pitchFamily="34" charset="0"/>
              </a:defRPr>
            </a:lvl1pPr>
          </a:lstStyle>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r>
              <a:rPr lang="nb-NO" sz="1350"/>
              <a:t>Ramme 1: Velg heldekkende bilde via «Sett inn» - «Bilde». Klikk bort «Ramme 2»</a:t>
            </a: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r>
              <a:rPr lang="nb-NO" sz="1350"/>
              <a:t>NB! Husk riktig valg av logo-farge</a:t>
            </a:r>
          </a:p>
        </p:txBody>
      </p:sp>
      <p:sp>
        <p:nvSpPr>
          <p:cNvPr id="15" name="Plassholder for tekst 6">
            <a:extLst>
              <a:ext uri="{FF2B5EF4-FFF2-40B4-BE49-F238E27FC236}">
                <a16:creationId xmlns:a16="http://schemas.microsoft.com/office/drawing/2014/main" id="{9DAC8161-D152-4EA1-838D-92E7CF7A8DA6}"/>
              </a:ext>
            </a:extLst>
          </p:cNvPr>
          <p:cNvSpPr>
            <a:spLocks noGrp="1"/>
          </p:cNvSpPr>
          <p:nvPr>
            <p:ph type="body" sz="quarter" idx="14" hasCustomPrompt="1"/>
          </p:nvPr>
        </p:nvSpPr>
        <p:spPr>
          <a:xfrm>
            <a:off x="947913" y="4720977"/>
            <a:ext cx="5038828" cy="186974"/>
          </a:xfrm>
        </p:spPr>
        <p:txBody>
          <a:bodyPr>
            <a:noAutofit/>
          </a:bodyPr>
          <a:lstStyle>
            <a:lvl1pPr marL="0" indent="0">
              <a:lnSpc>
                <a:spcPct val="90000"/>
              </a:lnSpc>
              <a:spcBef>
                <a:spcPts val="0"/>
              </a:spcBef>
              <a:buNone/>
              <a:defRPr sz="1350" b="0" i="0">
                <a:solidFill>
                  <a:schemeClr val="tx2"/>
                </a:solidFill>
                <a:latin typeface="Arial Nova" panose="020B0504020202020204" pitchFamily="34" charset="0"/>
              </a:defRPr>
            </a:lvl1pPr>
          </a:lstStyle>
          <a:p>
            <a:pPr lvl="0"/>
            <a:r>
              <a:rPr lang="nb-NO"/>
              <a:t>Navn</a:t>
            </a:r>
          </a:p>
        </p:txBody>
      </p:sp>
      <p:sp>
        <p:nvSpPr>
          <p:cNvPr id="11" name="Plassholder for innhold 2">
            <a:extLst>
              <a:ext uri="{FF2B5EF4-FFF2-40B4-BE49-F238E27FC236}">
                <a16:creationId xmlns:a16="http://schemas.microsoft.com/office/drawing/2014/main" id="{0ABC062E-06DE-49DD-9C96-8D049AD4FFE5}"/>
              </a:ext>
            </a:extLst>
          </p:cNvPr>
          <p:cNvSpPr>
            <a:spLocks noGrp="1"/>
          </p:cNvSpPr>
          <p:nvPr>
            <p:ph idx="1" hasCustomPrompt="1"/>
          </p:nvPr>
        </p:nvSpPr>
        <p:spPr>
          <a:xfrm>
            <a:off x="8204928" y="1897586"/>
            <a:ext cx="3313119" cy="4412456"/>
          </a:xfrm>
          <a:noFill/>
        </p:spPr>
        <p:txBody>
          <a:bodyPr lIns="0" tIns="0" rIns="0" bIns="0">
            <a:noAutofit/>
          </a:bodyPr>
          <a:lstStyle>
            <a:lvl1pPr marL="0" indent="0">
              <a:buNone/>
              <a:defRPr sz="1400" b="0" i="0">
                <a:solidFill>
                  <a:schemeClr val="tx1"/>
                </a:solidFill>
                <a:latin typeface="Arial Nova" panose="020B0504020202020204" pitchFamily="34" charset="0"/>
              </a:defRPr>
            </a:lvl1pPr>
            <a:lvl2pPr marL="457124" indent="0">
              <a:buNone/>
              <a:defRPr sz="1350">
                <a:latin typeface="Arial Nova Light" panose="020B0304020202020204" pitchFamily="34" charset="0"/>
              </a:defRPr>
            </a:lvl2pPr>
            <a:lvl3pPr marL="914248" indent="0">
              <a:buNone/>
              <a:defRPr sz="1350">
                <a:latin typeface="Arial Nova Light" panose="020B0304020202020204" pitchFamily="34" charset="0"/>
              </a:defRPr>
            </a:lvl3pPr>
            <a:lvl4pPr marL="1371371" indent="0">
              <a:buNone/>
              <a:defRPr sz="1350">
                <a:latin typeface="Arial Nova Light" panose="020B0304020202020204" pitchFamily="34" charset="0"/>
              </a:defRPr>
            </a:lvl4pPr>
            <a:lvl5pPr marL="1828495" indent="0">
              <a:buNone/>
              <a:defRPr sz="1350">
                <a:latin typeface="Arial Nova Light" panose="020B0304020202020204" pitchFamily="34" charset="0"/>
              </a:defRPr>
            </a:lvl5pPr>
          </a:lstStyle>
          <a:p>
            <a:pPr lvl="0"/>
            <a:r>
              <a:rPr lang="nb-NO"/>
              <a:t>Ramme 2: Klikk for å skrive tekst i malen. Klikk ikonene for graf/tabell i malen</a:t>
            </a:r>
          </a:p>
        </p:txBody>
      </p:sp>
      <p:sp>
        <p:nvSpPr>
          <p:cNvPr id="20" name="Plassholder for tekst 7">
            <a:extLst>
              <a:ext uri="{FF2B5EF4-FFF2-40B4-BE49-F238E27FC236}">
                <a16:creationId xmlns:a16="http://schemas.microsoft.com/office/drawing/2014/main" id="{6BD477C6-72A3-634D-A69C-AE0A9880545A}"/>
              </a:ext>
            </a:extLst>
          </p:cNvPr>
          <p:cNvSpPr>
            <a:spLocks noGrp="1"/>
          </p:cNvSpPr>
          <p:nvPr>
            <p:ph type="body" sz="quarter" idx="26" hasCustomPrompt="1"/>
          </p:nvPr>
        </p:nvSpPr>
        <p:spPr>
          <a:xfrm>
            <a:off x="678697" y="307552"/>
            <a:ext cx="5963609" cy="207413"/>
          </a:xfrm>
        </p:spPr>
        <p:txBody>
          <a:bodyPr>
            <a:noAutofit/>
          </a:bodyPr>
          <a:lstStyle>
            <a:lvl1pPr marL="0" indent="0">
              <a:buNone/>
              <a:defRPr sz="1350" b="0">
                <a:solidFill>
                  <a:srgbClr val="878787"/>
                </a:solidFill>
              </a:defRPr>
            </a:lvl1pPr>
          </a:lstStyle>
          <a:p>
            <a:pPr lvl="0"/>
            <a:r>
              <a:rPr lang="nb-NO"/>
              <a:t>Emne</a:t>
            </a:r>
          </a:p>
        </p:txBody>
      </p:sp>
      <p:sp>
        <p:nvSpPr>
          <p:cNvPr id="5" name="Date Placeholder 4">
            <a:extLst>
              <a:ext uri="{FF2B5EF4-FFF2-40B4-BE49-F238E27FC236}">
                <a16:creationId xmlns:a16="http://schemas.microsoft.com/office/drawing/2014/main" id="{77730E6C-F178-03C9-AA0F-B2681B4EB967}"/>
              </a:ext>
            </a:extLst>
          </p:cNvPr>
          <p:cNvSpPr>
            <a:spLocks noGrp="1"/>
          </p:cNvSpPr>
          <p:nvPr>
            <p:ph type="dt" sz="half" idx="27"/>
          </p:nvPr>
        </p:nvSpPr>
        <p:spPr/>
        <p:txBody>
          <a:bodyPr/>
          <a:lstStyle/>
          <a:p>
            <a:fld id="{D59C9EF9-B3F4-9F4A-A95C-95B37379B636}" type="datetime1">
              <a:rPr lang="nb-NO" smtClean="0"/>
              <a:t>21.05.2025</a:t>
            </a:fld>
            <a:endParaRPr lang="nb-NO"/>
          </a:p>
        </p:txBody>
      </p:sp>
      <p:sp>
        <p:nvSpPr>
          <p:cNvPr id="8" name="Footer Placeholder 7">
            <a:extLst>
              <a:ext uri="{FF2B5EF4-FFF2-40B4-BE49-F238E27FC236}">
                <a16:creationId xmlns:a16="http://schemas.microsoft.com/office/drawing/2014/main" id="{046C1D2B-93AE-5A21-B79C-2139923B04CF}"/>
              </a:ext>
            </a:extLst>
          </p:cNvPr>
          <p:cNvSpPr>
            <a:spLocks noGrp="1"/>
          </p:cNvSpPr>
          <p:nvPr>
            <p:ph type="ftr" sz="quarter" idx="28"/>
          </p:nvPr>
        </p:nvSpPr>
        <p:spPr>
          <a:xfrm>
            <a:off x="674125" y="6479747"/>
            <a:ext cx="5963609" cy="207749"/>
          </a:xfrm>
          <a:prstGeom prst="rect">
            <a:avLst/>
          </a:prstGeom>
        </p:spPr>
        <p:txBody>
          <a:bodyPr/>
          <a:lstStyle/>
          <a:p>
            <a:pPr algn="l"/>
            <a:endParaRPr lang="nb-NO"/>
          </a:p>
        </p:txBody>
      </p:sp>
      <p:pic>
        <p:nvPicPr>
          <p:cNvPr id="21" name="logo_hvit" hidden="1">
            <a:extLst>
              <a:ext uri="{FF2B5EF4-FFF2-40B4-BE49-F238E27FC236}">
                <a16:creationId xmlns:a16="http://schemas.microsoft.com/office/drawing/2014/main" id="{1EE69A14-F06C-9169-1637-2C9CAB6D311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82379" y="295769"/>
            <a:ext cx="869322" cy="205912"/>
          </a:xfrm>
          <a:prstGeom prst="rect">
            <a:avLst/>
          </a:prstGeom>
        </p:spPr>
      </p:pic>
      <p:pic>
        <p:nvPicPr>
          <p:cNvPr id="17" name="logo_blaa" descr="Shape&#10;&#10;Description automatically generated with medium confidence" hidden="1">
            <a:extLst>
              <a:ext uri="{FF2B5EF4-FFF2-40B4-BE49-F238E27FC236}">
                <a16:creationId xmlns:a16="http://schemas.microsoft.com/office/drawing/2014/main" id="{5DEE2514-822B-8190-B28B-FB4DD60679D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82380" y="295770"/>
            <a:ext cx="862385" cy="205912"/>
          </a:xfrm>
          <a:prstGeom prst="rect">
            <a:avLst/>
          </a:prstGeom>
        </p:spPr>
      </p:pic>
      <p:sp>
        <p:nvSpPr>
          <p:cNvPr id="18" name="Text Placeholder 5">
            <a:extLst>
              <a:ext uri="{FF2B5EF4-FFF2-40B4-BE49-F238E27FC236}">
                <a16:creationId xmlns:a16="http://schemas.microsoft.com/office/drawing/2014/main" id="{DA2A090F-63E5-85EC-24A8-56FAC37EAA8F}"/>
              </a:ext>
            </a:extLst>
          </p:cNvPr>
          <p:cNvSpPr>
            <a:spLocks noGrp="1"/>
          </p:cNvSpPr>
          <p:nvPr>
            <p:ph type="body" sz="quarter" idx="32" hasCustomPrompt="1"/>
          </p:nvPr>
        </p:nvSpPr>
        <p:spPr>
          <a:xfrm>
            <a:off x="10982380" y="295770"/>
            <a:ext cx="868085" cy="205912"/>
          </a:xfrm>
          <a:blipFill>
            <a:blip r:embed="rId5"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a:t> </a:t>
            </a:r>
            <a:endParaRPr lang="nb-NO"/>
          </a:p>
        </p:txBody>
      </p:sp>
      <p:sp>
        <p:nvSpPr>
          <p:cNvPr id="19" name="Rektangel 18">
            <a:extLst>
              <a:ext uri="{FF2B5EF4-FFF2-40B4-BE49-F238E27FC236}">
                <a16:creationId xmlns:a16="http://schemas.microsoft.com/office/drawing/2014/main" id="{66E187EC-23A8-6A39-5420-6D9336E9C52D}"/>
              </a:ext>
            </a:extLst>
          </p:cNvPr>
          <p:cNvSpPr/>
          <p:nvPr userDrawn="1"/>
        </p:nvSpPr>
        <p:spPr>
          <a:xfrm>
            <a:off x="12398448" y="0"/>
            <a:ext cx="4248192" cy="7196522"/>
          </a:xfrm>
          <a:prstGeom prst="rect">
            <a:avLst/>
          </a:prstGeom>
        </p:spPr>
        <p:txBody>
          <a:bodyPr wrap="square" anchor="t">
            <a:spAutoFit/>
          </a:bodyPr>
          <a:lstStyle/>
          <a:p>
            <a:pPr lvl="0"/>
            <a:r>
              <a:rPr lang="nb-NO" sz="1200" b="0"/>
              <a:t>Sitat med alternativ høyre spalte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B030402020202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B0304020202020204" pitchFamily="34" charset="0"/>
              </a:rPr>
              <a:t>Sekundærfarger skal </a:t>
            </a:r>
            <a:r>
              <a:rPr lang="nb-NO" sz="1200" b="0" i="0">
                <a:solidFill>
                  <a:schemeClr val="tx1"/>
                </a:solidFill>
                <a:latin typeface="Arial Nova" panose="020B0504020202020204" pitchFamily="34" charset="0"/>
              </a:rPr>
              <a:t>kun </a:t>
            </a:r>
            <a:r>
              <a:rPr lang="nb-NO" sz="1200" b="0" i="0">
                <a:solidFill>
                  <a:schemeClr val="tx1"/>
                </a:solidFill>
                <a:latin typeface="Arial Nova Light" panose="020B0304020202020204" pitchFamily="34" charset="0"/>
              </a:rPr>
              <a:t>benyttes i figurer og ikoner. Fargene finner du som egendefinerte farger i figurfyll eller figuromriss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Bilde</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For å sette inn et heldekkende bilde klikk bort «ramme 2». Klikk så på bildeikonet og velg et bilde som passer til høydeformat. </a:t>
            </a:r>
            <a:r>
              <a:rPr lang="nb-NO" sz="1200" b="0" i="0">
                <a:latin typeface="Arial Nova Light" panose="020B0304020202020204" pitchFamily="34" charset="0"/>
              </a:rPr>
              <a:t>Juster bildet med bildeverktøyet slik at det blir riktig</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Se at bildet er skarpt, unngå å trekke i rammene. 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Bilderettigheter: Det er ikke lov til å kopiere/bruke bilder uten å ha klarert med fotograf/eier av bildet</a:t>
            </a:r>
          </a:p>
          <a:p>
            <a:pPr marL="171450" marR="0" lvl="0" indent="-171450" algn="l" defTabSz="914248"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Alternativt klikk i «ramme 2» og sett inn ønsket graf/tabell eller benytt rammen som et tekstfelt. Husk at du kan lage graf/tabell i </a:t>
            </a:r>
            <a:r>
              <a:rPr lang="nb-NO" sz="1200" b="0" i="0" err="1">
                <a:solidFill>
                  <a:schemeClr val="tx1"/>
                </a:solidFill>
                <a:latin typeface="Arial Nova Light" panose="020B0304020202020204" pitchFamily="34" charset="0"/>
              </a:rPr>
              <a:t>PowerBi</a:t>
            </a:r>
            <a:r>
              <a:rPr lang="nb-NO" sz="1200" b="0" i="0">
                <a:solidFill>
                  <a:schemeClr val="tx1"/>
                </a:solidFill>
                <a:latin typeface="Arial Nova Light" panose="020B0304020202020204" pitchFamily="34" charset="0"/>
              </a:rPr>
              <a:t>. Lim inn i rammen</a:t>
            </a:r>
          </a:p>
          <a:p>
            <a:pPr marL="171450" marR="0" lvl="0" indent="-171450" algn="l" defTabSz="914248"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NHOs grafer har definerte farger</a:t>
            </a: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panose="020B050402020202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Logo</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Bruk logovelgeren for å sette rett logo på bildet. Sort på lyst bilde og hvit for mørkt bilde</a:t>
            </a: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p:txBody>
      </p:sp>
      <p:sp>
        <p:nvSpPr>
          <p:cNvPr id="23" name="Slide Number Placeholder 6">
            <a:extLst>
              <a:ext uri="{FF2B5EF4-FFF2-40B4-BE49-F238E27FC236}">
                <a16:creationId xmlns:a16="http://schemas.microsoft.com/office/drawing/2014/main" id="{3D86D1CA-BBB1-83C6-8314-567A403C40DB}"/>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
        <p:nvSpPr>
          <p:cNvPr id="2" name="TekstSylinder 1">
            <a:extLst>
              <a:ext uri="{FF2B5EF4-FFF2-40B4-BE49-F238E27FC236}">
                <a16:creationId xmlns:a16="http://schemas.microsoft.com/office/drawing/2014/main" id="{4896C8D4-77F6-C773-9EC4-292CC7DDED33}"/>
              </a:ext>
            </a:extLst>
          </p:cNvPr>
          <p:cNvSpPr txBox="1"/>
          <p:nvPr userDrawn="1"/>
        </p:nvSpPr>
        <p:spPr>
          <a:xfrm>
            <a:off x="666054" y="1544003"/>
            <a:ext cx="1437066" cy="1545817"/>
          </a:xfrm>
          <a:prstGeom prst="rect">
            <a:avLst/>
          </a:prstGeom>
          <a:noFill/>
        </p:spPr>
        <p:txBody>
          <a:bodyPr wrap="square" lIns="0" tIns="0" rIns="0" bIns="0" rtlCol="0">
            <a:noAutofit/>
          </a:bodyPr>
          <a:lstStyle/>
          <a:p>
            <a:r>
              <a:rPr lang="nb-NO" sz="12000" b="1">
                <a:solidFill>
                  <a:schemeClr val="bg1"/>
                </a:solidFill>
                <a:latin typeface="+mj-lt"/>
              </a:rPr>
              <a:t>“</a:t>
            </a:r>
          </a:p>
        </p:txBody>
      </p:sp>
      <p:sp>
        <p:nvSpPr>
          <p:cNvPr id="4" name="Plassholder for tekst 6">
            <a:extLst>
              <a:ext uri="{FF2B5EF4-FFF2-40B4-BE49-F238E27FC236}">
                <a16:creationId xmlns:a16="http://schemas.microsoft.com/office/drawing/2014/main" id="{81EC2F40-C74E-FF38-155E-9DD89AE7D970}"/>
              </a:ext>
            </a:extLst>
          </p:cNvPr>
          <p:cNvSpPr>
            <a:spLocks noGrp="1"/>
          </p:cNvSpPr>
          <p:nvPr>
            <p:ph type="body" sz="quarter" idx="13" hasCustomPrompt="1"/>
          </p:nvPr>
        </p:nvSpPr>
        <p:spPr>
          <a:xfrm>
            <a:off x="947913" y="2219190"/>
            <a:ext cx="5694392" cy="2308751"/>
          </a:xfrm>
        </p:spPr>
        <p:txBody>
          <a:bodyPr>
            <a:noAutofit/>
          </a:bodyPr>
          <a:lstStyle>
            <a:lvl1pPr marL="0" indent="0">
              <a:lnSpc>
                <a:spcPct val="90000"/>
              </a:lnSpc>
              <a:spcBef>
                <a:spcPts val="0"/>
              </a:spcBef>
              <a:buNone/>
              <a:defRPr sz="2700">
                <a:solidFill>
                  <a:schemeClr val="tx2"/>
                </a:solidFill>
                <a:latin typeface="+mj-lt"/>
              </a:defRPr>
            </a:lvl1pPr>
          </a:lstStyle>
          <a:p>
            <a:pPr lvl="0"/>
            <a:r>
              <a:rPr lang="nb-NO"/>
              <a:t>Sitat</a:t>
            </a:r>
          </a:p>
        </p:txBody>
      </p:sp>
    </p:spTree>
    <p:extLst>
      <p:ext uri="{BB962C8B-B14F-4D97-AF65-F5344CB8AC3E}">
        <p14:creationId xmlns:p14="http://schemas.microsoft.com/office/powerpoint/2010/main" val="1674040682"/>
      </p:ext>
    </p:extLst>
  </p:cSld>
  <p:clrMapOvr>
    <a:masterClrMapping/>
  </p:clrMapOvr>
  <p:extLst>
    <p:ext uri="{DCECCB84-F9BA-43D5-87BE-67443E8EF086}">
      <p15:sldGuideLst xmlns:p15="http://schemas.microsoft.com/office/powerpoint/2012/main">
        <p15:guide id="2" pos="5042">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Heldekkende bilde">
    <p:spTree>
      <p:nvGrpSpPr>
        <p:cNvPr id="1" name=""/>
        <p:cNvGrpSpPr/>
        <p:nvPr/>
      </p:nvGrpSpPr>
      <p:grpSpPr>
        <a:xfrm>
          <a:off x="0" y="0"/>
          <a:ext cx="0" cy="0"/>
          <a:chOff x="0" y="0"/>
          <a:chExt cx="0" cy="0"/>
        </a:xfrm>
      </p:grpSpPr>
      <p:sp>
        <p:nvSpPr>
          <p:cNvPr id="20" name="Picture Placeholder 8">
            <a:extLst>
              <a:ext uri="{FF2B5EF4-FFF2-40B4-BE49-F238E27FC236}">
                <a16:creationId xmlns:a16="http://schemas.microsoft.com/office/drawing/2014/main" id="{DE696432-A4B9-5AB4-4D28-1733FB735748}"/>
              </a:ext>
            </a:extLst>
          </p:cNvPr>
          <p:cNvSpPr>
            <a:spLocks noGrp="1"/>
          </p:cNvSpPr>
          <p:nvPr>
            <p:ph type="pic" sz="quarter" idx="13"/>
          </p:nvPr>
        </p:nvSpPr>
        <p:spPr>
          <a:xfrm>
            <a:off x="-1" y="-1"/>
            <a:ext cx="12192000" cy="6858000"/>
          </a:xfrm>
          <a:solidFill>
            <a:schemeClr val="bg1"/>
          </a:solidFill>
        </p:spPr>
        <p:txBody>
          <a:bodyPr>
            <a:normAutofit/>
          </a:bodyPr>
          <a:lstStyle>
            <a:lvl1pPr marL="0" indent="0">
              <a:buNone/>
              <a:defRPr sz="1350" b="0" i="0">
                <a:solidFill>
                  <a:schemeClr val="tx1"/>
                </a:solidFill>
                <a:latin typeface="Arial Nova Light" panose="020B0304020202020204" pitchFamily="34" charset="0"/>
              </a:defRPr>
            </a:lvl1pPr>
          </a:lstStyle>
          <a:p>
            <a:r>
              <a:rPr lang="nb-NO" sz="1350"/>
              <a:t>Klikk på ikonet for å legge til et bilde</a:t>
            </a:r>
            <a:endParaRPr lang="en-GB"/>
          </a:p>
        </p:txBody>
      </p:sp>
      <p:sp>
        <p:nvSpPr>
          <p:cNvPr id="4" name="Plassholder for dato 3">
            <a:extLst>
              <a:ext uri="{FF2B5EF4-FFF2-40B4-BE49-F238E27FC236}">
                <a16:creationId xmlns:a16="http://schemas.microsoft.com/office/drawing/2014/main" id="{04D58595-D507-46BE-9A68-223EDA6B1931}"/>
              </a:ext>
            </a:extLst>
          </p:cNvPr>
          <p:cNvSpPr>
            <a:spLocks noGrp="1"/>
          </p:cNvSpPr>
          <p:nvPr>
            <p:ph type="dt" sz="half" idx="10"/>
          </p:nvPr>
        </p:nvSpPr>
        <p:spPr/>
        <p:txBody>
          <a:bodyPr lIns="0" tIns="0" rIns="0" bIns="0"/>
          <a:lstStyle/>
          <a:p>
            <a:fld id="{F8A0CF1F-4463-C84A-9694-72B4538A3460}" type="datetime1">
              <a:rPr lang="nb-NO" smtClean="0"/>
              <a:t>21.05.2025</a:t>
            </a:fld>
            <a:endParaRPr lang="nb-NO"/>
          </a:p>
        </p:txBody>
      </p:sp>
      <p:pic>
        <p:nvPicPr>
          <p:cNvPr id="9" name="logo_hvit" hidden="1">
            <a:extLst>
              <a:ext uri="{FF2B5EF4-FFF2-40B4-BE49-F238E27FC236}">
                <a16:creationId xmlns:a16="http://schemas.microsoft.com/office/drawing/2014/main" id="{7A49746E-E2D3-F3A3-573E-E0202280E21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82379" y="295769"/>
            <a:ext cx="869322" cy="205912"/>
          </a:xfrm>
          <a:prstGeom prst="rect">
            <a:avLst/>
          </a:prstGeom>
        </p:spPr>
      </p:pic>
      <p:pic>
        <p:nvPicPr>
          <p:cNvPr id="12" name="logo_blaa" descr="Shape&#10;&#10;Description automatically generated with medium confidence" hidden="1">
            <a:extLst>
              <a:ext uri="{FF2B5EF4-FFF2-40B4-BE49-F238E27FC236}">
                <a16:creationId xmlns:a16="http://schemas.microsoft.com/office/drawing/2014/main" id="{5AD8E919-B5CB-879F-EDA7-29B31028CAA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82380" y="295770"/>
            <a:ext cx="862385" cy="205912"/>
          </a:xfrm>
          <a:prstGeom prst="rect">
            <a:avLst/>
          </a:prstGeom>
        </p:spPr>
      </p:pic>
      <p:sp>
        <p:nvSpPr>
          <p:cNvPr id="13" name="Text Placeholder 5">
            <a:extLst>
              <a:ext uri="{FF2B5EF4-FFF2-40B4-BE49-F238E27FC236}">
                <a16:creationId xmlns:a16="http://schemas.microsoft.com/office/drawing/2014/main" id="{ED826B1F-1422-01AF-B58B-07EF0F299605}"/>
              </a:ext>
            </a:extLst>
          </p:cNvPr>
          <p:cNvSpPr>
            <a:spLocks noGrp="1"/>
          </p:cNvSpPr>
          <p:nvPr>
            <p:ph type="body" sz="quarter" idx="32" hasCustomPrompt="1"/>
          </p:nvPr>
        </p:nvSpPr>
        <p:spPr>
          <a:xfrm>
            <a:off x="10982380" y="295770"/>
            <a:ext cx="868085" cy="205912"/>
          </a:xfrm>
          <a:blipFill>
            <a:blip r:embed="rId5"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a:t> </a:t>
            </a:r>
            <a:endParaRPr lang="nb-NO"/>
          </a:p>
        </p:txBody>
      </p:sp>
      <p:sp>
        <p:nvSpPr>
          <p:cNvPr id="15" name="Rektangel 14">
            <a:extLst>
              <a:ext uri="{FF2B5EF4-FFF2-40B4-BE49-F238E27FC236}">
                <a16:creationId xmlns:a16="http://schemas.microsoft.com/office/drawing/2014/main" id="{5748A900-8467-9A49-2159-80B86E8F00E9}"/>
              </a:ext>
            </a:extLst>
          </p:cNvPr>
          <p:cNvSpPr/>
          <p:nvPr userDrawn="1"/>
        </p:nvSpPr>
        <p:spPr>
          <a:xfrm>
            <a:off x="12386178" y="0"/>
            <a:ext cx="4248192" cy="3246723"/>
          </a:xfrm>
          <a:prstGeom prst="rect">
            <a:avLst/>
          </a:prstGeom>
        </p:spPr>
        <p:txBody>
          <a:bodyPr wrap="square" anchor="t">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1" i="0">
                <a:solidFill>
                  <a:schemeClr val="tx1"/>
                </a:solidFill>
                <a:latin typeface="+mn-lt"/>
              </a:rPr>
              <a:t>Bilde, overskrift og to tekstblokker</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For å sette inn bilde klikk på bildeikonet og velg et bilde. </a:t>
            </a:r>
            <a:r>
              <a:rPr lang="nb-NO" sz="1200" b="0" i="0">
                <a:latin typeface="Arial Nova Light" panose="020B0304020202020204" pitchFamily="34" charset="0"/>
              </a:rPr>
              <a:t>Juster bildet med bildeverktøyet slik at det blir riktig</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Se at bildet er skarpt, unngå å trekke i rammene. 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Bilderettigheter: Det er ikke lov til å kopiere/bruke bilder uten å ha klarert med fotograf/eier av bildet</a:t>
            </a: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p:txBody>
      </p:sp>
      <p:sp>
        <p:nvSpPr>
          <p:cNvPr id="10" name="Slide Number Placeholder 6">
            <a:extLst>
              <a:ext uri="{FF2B5EF4-FFF2-40B4-BE49-F238E27FC236}">
                <a16:creationId xmlns:a16="http://schemas.microsoft.com/office/drawing/2014/main" id="{8959A05B-1D4E-62A6-4951-49A20043376A}"/>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
        <p:nvSpPr>
          <p:cNvPr id="2" name="Tittel 1">
            <a:extLst>
              <a:ext uri="{FF2B5EF4-FFF2-40B4-BE49-F238E27FC236}">
                <a16:creationId xmlns:a16="http://schemas.microsoft.com/office/drawing/2014/main" id="{27C4C4AB-326B-1364-8E68-84D74CEBB525}"/>
              </a:ext>
            </a:extLst>
          </p:cNvPr>
          <p:cNvSpPr>
            <a:spLocks noGrp="1"/>
          </p:cNvSpPr>
          <p:nvPr>
            <p:ph type="title" hasCustomPrompt="1"/>
          </p:nvPr>
        </p:nvSpPr>
        <p:spPr>
          <a:xfrm>
            <a:off x="674124" y="845605"/>
            <a:ext cx="8664908"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3" name="Plassholder for tekst 2">
            <a:extLst>
              <a:ext uri="{FF2B5EF4-FFF2-40B4-BE49-F238E27FC236}">
                <a16:creationId xmlns:a16="http://schemas.microsoft.com/office/drawing/2014/main" id="{FA1F877D-EBFF-C92A-4A5B-2AE578D0CB63}"/>
              </a:ext>
            </a:extLst>
          </p:cNvPr>
          <p:cNvSpPr>
            <a:spLocks noGrp="1"/>
          </p:cNvSpPr>
          <p:nvPr>
            <p:ph type="body" sz="quarter" idx="19" hasCustomPrompt="1"/>
          </p:nvPr>
        </p:nvSpPr>
        <p:spPr>
          <a:xfrm>
            <a:off x="672187" y="1895790"/>
            <a:ext cx="5222427" cy="1547812"/>
          </a:xfrm>
          <a:prstGeom prst="rect">
            <a:avLst/>
          </a:prstGeom>
        </p:spPr>
        <p:txBody>
          <a:bodyPr lIns="0" tIns="0" rIns="0" bIns="0"/>
          <a:lstStyle>
            <a:lvl1pPr marL="0" indent="0" algn="l">
              <a:lnSpc>
                <a:spcPct val="100000"/>
              </a:lnSpc>
              <a:spcBef>
                <a:spcPts val="1350"/>
              </a:spcBef>
              <a:spcAft>
                <a:spcPts val="0"/>
              </a:spcAft>
              <a:buClrTx/>
              <a:buFont typeface="Arial" panose="020B0604020202020204" pitchFamily="34" charset="0"/>
              <a:buNone/>
              <a:defRPr sz="2000" b="0"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Klikk for å skrive tekst i malen</a:t>
            </a:r>
          </a:p>
        </p:txBody>
      </p:sp>
      <p:sp>
        <p:nvSpPr>
          <p:cNvPr id="5" name="Plassholder for tekst 2">
            <a:extLst>
              <a:ext uri="{FF2B5EF4-FFF2-40B4-BE49-F238E27FC236}">
                <a16:creationId xmlns:a16="http://schemas.microsoft.com/office/drawing/2014/main" id="{402B4EF1-28B5-5434-1D6B-0D975642D67C}"/>
              </a:ext>
            </a:extLst>
          </p:cNvPr>
          <p:cNvSpPr>
            <a:spLocks noGrp="1"/>
          </p:cNvSpPr>
          <p:nvPr>
            <p:ph type="body" sz="quarter" idx="20" hasCustomPrompt="1"/>
          </p:nvPr>
        </p:nvSpPr>
        <p:spPr>
          <a:xfrm>
            <a:off x="6297386" y="1881188"/>
            <a:ext cx="5222427" cy="1547812"/>
          </a:xfrm>
          <a:prstGeom prst="rect">
            <a:avLst/>
          </a:prstGeom>
        </p:spPr>
        <p:txBody>
          <a:bodyPr lIns="0" tIns="0" rIns="0" bIns="0"/>
          <a:lstStyle>
            <a:lvl1pPr marL="0" indent="0" algn="l">
              <a:lnSpc>
                <a:spcPct val="100000"/>
              </a:lnSpc>
              <a:spcBef>
                <a:spcPts val="1350"/>
              </a:spcBef>
              <a:spcAft>
                <a:spcPts val="0"/>
              </a:spcAft>
              <a:buClrTx/>
              <a:buFont typeface="Arial" panose="020B0604020202020204" pitchFamily="34" charset="0"/>
              <a:buNone/>
              <a:defRPr sz="2000" b="0"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Klikk for å skrive tekst i malen</a:t>
            </a:r>
          </a:p>
        </p:txBody>
      </p:sp>
    </p:spTree>
    <p:extLst>
      <p:ext uri="{BB962C8B-B14F-4D97-AF65-F5344CB8AC3E}">
        <p14:creationId xmlns:p14="http://schemas.microsoft.com/office/powerpoint/2010/main" val="4291492255"/>
      </p:ext>
    </p:extLst>
  </p:cSld>
  <p:clrMapOvr>
    <a:masterClrMapping/>
  </p:clrMapOvr>
  <p:extLst>
    <p:ext uri="{DCECCB84-F9BA-43D5-87BE-67443E8EF086}">
      <p15:sldGuideLst xmlns:p15="http://schemas.microsoft.com/office/powerpoint/2012/main">
        <p15:guide id="1" orient="horz" pos="2546">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tel og 3 bilder med tekst">
    <p:spTree>
      <p:nvGrpSpPr>
        <p:cNvPr id="1" name=""/>
        <p:cNvGrpSpPr/>
        <p:nvPr/>
      </p:nvGrpSpPr>
      <p:grpSpPr>
        <a:xfrm>
          <a:off x="0" y="0"/>
          <a:ext cx="0" cy="0"/>
          <a:chOff x="0" y="0"/>
          <a:chExt cx="0" cy="0"/>
        </a:xfrm>
      </p:grpSpPr>
      <p:sp>
        <p:nvSpPr>
          <p:cNvPr id="64" name="Plassholder for bilde 15">
            <a:extLst>
              <a:ext uri="{FF2B5EF4-FFF2-40B4-BE49-F238E27FC236}">
                <a16:creationId xmlns:a16="http://schemas.microsoft.com/office/drawing/2014/main" id="{37AFE8CA-0572-B046-A610-1299187325D8}"/>
              </a:ext>
            </a:extLst>
          </p:cNvPr>
          <p:cNvSpPr>
            <a:spLocks noGrp="1"/>
          </p:cNvSpPr>
          <p:nvPr>
            <p:ph type="pic" sz="quarter" idx="16" hasCustomPrompt="1"/>
          </p:nvPr>
        </p:nvSpPr>
        <p:spPr>
          <a:xfrm>
            <a:off x="674123" y="1894149"/>
            <a:ext cx="3468913" cy="2371374"/>
          </a:xfrm>
          <a:custGeom>
            <a:avLst/>
            <a:gdLst>
              <a:gd name="connsiteX0" fmla="*/ 49128 w 2222575"/>
              <a:gd name="connsiteY0" fmla="*/ 0 h 2137870"/>
              <a:gd name="connsiteX1" fmla="*/ 2173447 w 2222575"/>
              <a:gd name="connsiteY1" fmla="*/ 0 h 2137870"/>
              <a:gd name="connsiteX2" fmla="*/ 2222575 w 2222575"/>
              <a:gd name="connsiteY2" fmla="*/ 49128 h 2137870"/>
              <a:gd name="connsiteX3" fmla="*/ 2222575 w 2222575"/>
              <a:gd name="connsiteY3" fmla="*/ 2088742 h 2137870"/>
              <a:gd name="connsiteX4" fmla="*/ 2173447 w 2222575"/>
              <a:gd name="connsiteY4" fmla="*/ 2137870 h 2137870"/>
              <a:gd name="connsiteX5" fmla="*/ 49128 w 2222575"/>
              <a:gd name="connsiteY5" fmla="*/ 2137870 h 2137870"/>
              <a:gd name="connsiteX6" fmla="*/ 0 w 2222575"/>
              <a:gd name="connsiteY6" fmla="*/ 2088742 h 2137870"/>
              <a:gd name="connsiteX7" fmla="*/ 0 w 2222575"/>
              <a:gd name="connsiteY7" fmla="*/ 49128 h 2137870"/>
              <a:gd name="connsiteX8" fmla="*/ 49128 w 2222575"/>
              <a:gd name="connsiteY8" fmla="*/ 0 h 21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2575" h="2137870">
                <a:moveTo>
                  <a:pt x="49128" y="0"/>
                </a:moveTo>
                <a:lnTo>
                  <a:pt x="2173447" y="0"/>
                </a:lnTo>
                <a:cubicBezTo>
                  <a:pt x="2200580" y="0"/>
                  <a:pt x="2222575" y="21995"/>
                  <a:pt x="2222575" y="49128"/>
                </a:cubicBezTo>
                <a:lnTo>
                  <a:pt x="2222575" y="2088742"/>
                </a:lnTo>
                <a:cubicBezTo>
                  <a:pt x="2222575" y="2115875"/>
                  <a:pt x="2200580" y="2137870"/>
                  <a:pt x="2173447" y="2137870"/>
                </a:cubicBezTo>
                <a:lnTo>
                  <a:pt x="49128" y="2137870"/>
                </a:lnTo>
                <a:cubicBezTo>
                  <a:pt x="21995" y="2137870"/>
                  <a:pt x="0" y="2115875"/>
                  <a:pt x="0" y="2088742"/>
                </a:cubicBezTo>
                <a:lnTo>
                  <a:pt x="0" y="49128"/>
                </a:lnTo>
                <a:cubicBezTo>
                  <a:pt x="0" y="21995"/>
                  <a:pt x="21995" y="0"/>
                  <a:pt x="49128" y="0"/>
                </a:cubicBezTo>
                <a:close/>
              </a:path>
            </a:pathLst>
          </a:custGeom>
          <a:noFill/>
        </p:spPr>
        <p:txBody>
          <a:bodyPr wrap="square">
            <a:noAutofit/>
          </a:bodyPr>
          <a:lstStyle>
            <a:lvl1pPr marL="0" marR="0" indent="0" algn="l" defTabSz="914248" rtl="0" eaLnBrk="1" fontAlgn="auto" latinLnBrk="0" hangingPunct="1">
              <a:lnSpc>
                <a:spcPct val="108000"/>
              </a:lnSpc>
              <a:spcBef>
                <a:spcPts val="1000"/>
              </a:spcBef>
              <a:spcAft>
                <a:spcPts val="0"/>
              </a:spcAft>
              <a:buClrTx/>
              <a:buSzTx/>
              <a:buFontTx/>
              <a:buNone/>
              <a:tabLst/>
              <a:defRPr sz="1600" b="0" i="0">
                <a:solidFill>
                  <a:schemeClr val="tx1">
                    <a:lumMod val="75000"/>
                    <a:lumOff val="25000"/>
                  </a:schemeClr>
                </a:solidFill>
                <a:latin typeface="Arial Nova Light" panose="020B0304020202020204" pitchFamily="34" charset="0"/>
              </a:defRPr>
            </a:lvl1pPr>
          </a:lstStyle>
          <a:p>
            <a:r>
              <a:rPr lang="nb-NO"/>
              <a:t>Klikk på ikonet for å legge til et bilde</a:t>
            </a:r>
          </a:p>
        </p:txBody>
      </p:sp>
      <p:sp>
        <p:nvSpPr>
          <p:cNvPr id="65" name="Plassholder for tekst 16">
            <a:extLst>
              <a:ext uri="{FF2B5EF4-FFF2-40B4-BE49-F238E27FC236}">
                <a16:creationId xmlns:a16="http://schemas.microsoft.com/office/drawing/2014/main" id="{B42C2AF0-A914-1049-AD4A-9961FCA245C8}"/>
              </a:ext>
            </a:extLst>
          </p:cNvPr>
          <p:cNvSpPr>
            <a:spLocks noGrp="1"/>
          </p:cNvSpPr>
          <p:nvPr>
            <p:ph type="body" sz="quarter" idx="17" hasCustomPrompt="1"/>
          </p:nvPr>
        </p:nvSpPr>
        <p:spPr>
          <a:xfrm>
            <a:off x="674122" y="4436027"/>
            <a:ext cx="3468913" cy="230400"/>
          </a:xfrm>
        </p:spPr>
        <p:txBody>
          <a:bodyPr>
            <a:noAutofit/>
          </a:bodyPr>
          <a:lstStyle>
            <a:lvl1pPr marL="0" indent="0">
              <a:buNone/>
              <a:defRPr sz="1400" b="0" i="0">
                <a:solidFill>
                  <a:schemeClr val="tx2"/>
                </a:solidFill>
                <a:latin typeface="+mn-lt"/>
              </a:defRPr>
            </a:lvl1pPr>
          </a:lstStyle>
          <a:p>
            <a:pPr lvl="0"/>
            <a:r>
              <a:rPr lang="nb-NO"/>
              <a:t>Heading</a:t>
            </a:r>
          </a:p>
        </p:txBody>
      </p:sp>
      <p:sp>
        <p:nvSpPr>
          <p:cNvPr id="66" name="Plassholder for tekst 16">
            <a:extLst>
              <a:ext uri="{FF2B5EF4-FFF2-40B4-BE49-F238E27FC236}">
                <a16:creationId xmlns:a16="http://schemas.microsoft.com/office/drawing/2014/main" id="{0244381F-EBAA-864D-87CC-C4AB0FCD0808}"/>
              </a:ext>
            </a:extLst>
          </p:cNvPr>
          <p:cNvSpPr>
            <a:spLocks noGrp="1"/>
          </p:cNvSpPr>
          <p:nvPr>
            <p:ph type="body" sz="quarter" idx="18" hasCustomPrompt="1"/>
          </p:nvPr>
        </p:nvSpPr>
        <p:spPr>
          <a:xfrm>
            <a:off x="674122" y="4795285"/>
            <a:ext cx="3468913" cy="1354183"/>
          </a:xfrm>
        </p:spPr>
        <p:txBody>
          <a:bodyPr>
            <a:noAutofit/>
          </a:bodyPr>
          <a:lstStyle>
            <a:lvl1pPr marL="0" indent="0">
              <a:spcBef>
                <a:spcPts val="0"/>
              </a:spcBef>
              <a:buNone/>
              <a:defRPr sz="1050">
                <a:solidFill>
                  <a:schemeClr val="tx1"/>
                </a:solidFill>
                <a:latin typeface="+mn-lt"/>
              </a:defRPr>
            </a:lvl1pPr>
          </a:lstStyle>
          <a:p>
            <a:pPr lvl="0"/>
            <a:r>
              <a:rPr lang="nb-NO"/>
              <a:t>Tekst</a:t>
            </a:r>
          </a:p>
        </p:txBody>
      </p:sp>
      <p:sp>
        <p:nvSpPr>
          <p:cNvPr id="67" name="Plassholder for tekst 16">
            <a:extLst>
              <a:ext uri="{FF2B5EF4-FFF2-40B4-BE49-F238E27FC236}">
                <a16:creationId xmlns:a16="http://schemas.microsoft.com/office/drawing/2014/main" id="{5D8FA4D4-E91D-2E49-9D1C-E14AC775F524}"/>
              </a:ext>
            </a:extLst>
          </p:cNvPr>
          <p:cNvSpPr>
            <a:spLocks noGrp="1"/>
          </p:cNvSpPr>
          <p:nvPr>
            <p:ph type="body" sz="quarter" idx="19" hasCustomPrompt="1"/>
          </p:nvPr>
        </p:nvSpPr>
        <p:spPr>
          <a:xfrm>
            <a:off x="674122" y="4081138"/>
            <a:ext cx="3468913" cy="194613"/>
          </a:xfrm>
          <a:noFill/>
        </p:spPr>
        <p:txBody>
          <a:bodyPr lIns="36000" rIns="36000" anchor="ctr">
            <a:noAutofit/>
          </a:bodyPr>
          <a:lstStyle>
            <a:lvl1pPr marL="0" indent="0">
              <a:buNone/>
              <a:defRPr sz="500" i="0">
                <a:solidFill>
                  <a:schemeClr val="lt1"/>
                </a:solidFill>
                <a:latin typeface="Arial Nova Light" panose="020B0304020202020204" pitchFamily="34" charset="0"/>
              </a:defRPr>
            </a:lvl1pPr>
          </a:lstStyle>
          <a:p>
            <a:pPr lvl="0"/>
            <a:r>
              <a:rPr lang="nb-NO"/>
              <a:t>Foto</a:t>
            </a:r>
          </a:p>
        </p:txBody>
      </p:sp>
      <p:sp>
        <p:nvSpPr>
          <p:cNvPr id="69" name="Plassholder for tekst 16">
            <a:extLst>
              <a:ext uri="{FF2B5EF4-FFF2-40B4-BE49-F238E27FC236}">
                <a16:creationId xmlns:a16="http://schemas.microsoft.com/office/drawing/2014/main" id="{D63F7035-4632-5541-9509-202688E1B872}"/>
              </a:ext>
            </a:extLst>
          </p:cNvPr>
          <p:cNvSpPr>
            <a:spLocks noGrp="1"/>
          </p:cNvSpPr>
          <p:nvPr>
            <p:ph type="body" sz="quarter" idx="21" hasCustomPrompt="1"/>
          </p:nvPr>
        </p:nvSpPr>
        <p:spPr>
          <a:xfrm>
            <a:off x="4357985" y="4433159"/>
            <a:ext cx="3468913" cy="230400"/>
          </a:xfrm>
        </p:spPr>
        <p:txBody>
          <a:bodyPr>
            <a:noAutofit/>
          </a:bodyPr>
          <a:lstStyle>
            <a:lvl1pPr marL="0" indent="0">
              <a:buNone/>
              <a:defRPr sz="1400" b="0" i="0">
                <a:solidFill>
                  <a:schemeClr val="tx2"/>
                </a:solidFill>
                <a:latin typeface="+mn-lt"/>
              </a:defRPr>
            </a:lvl1pPr>
          </a:lstStyle>
          <a:p>
            <a:pPr lvl="0"/>
            <a:r>
              <a:rPr lang="nb-NO"/>
              <a:t>Heading</a:t>
            </a:r>
          </a:p>
        </p:txBody>
      </p:sp>
      <p:sp>
        <p:nvSpPr>
          <p:cNvPr id="70" name="Plassholder for tekst 16">
            <a:extLst>
              <a:ext uri="{FF2B5EF4-FFF2-40B4-BE49-F238E27FC236}">
                <a16:creationId xmlns:a16="http://schemas.microsoft.com/office/drawing/2014/main" id="{68C3C590-30D1-C745-A270-179CB8B0C894}"/>
              </a:ext>
            </a:extLst>
          </p:cNvPr>
          <p:cNvSpPr>
            <a:spLocks noGrp="1"/>
          </p:cNvSpPr>
          <p:nvPr>
            <p:ph type="body" sz="quarter" idx="22" hasCustomPrompt="1"/>
          </p:nvPr>
        </p:nvSpPr>
        <p:spPr>
          <a:xfrm>
            <a:off x="4357985" y="4792417"/>
            <a:ext cx="3468913" cy="1354183"/>
          </a:xfrm>
        </p:spPr>
        <p:txBody>
          <a:bodyPr>
            <a:noAutofit/>
          </a:bodyPr>
          <a:lstStyle>
            <a:lvl1pPr marL="0" indent="0">
              <a:spcBef>
                <a:spcPts val="0"/>
              </a:spcBef>
              <a:buNone/>
              <a:defRPr sz="1050">
                <a:solidFill>
                  <a:schemeClr val="tx1"/>
                </a:solidFill>
                <a:latin typeface="+mn-lt"/>
              </a:defRPr>
            </a:lvl1pPr>
          </a:lstStyle>
          <a:p>
            <a:pPr lvl="0"/>
            <a:r>
              <a:rPr lang="nb-NO"/>
              <a:t>Tekst</a:t>
            </a:r>
          </a:p>
        </p:txBody>
      </p:sp>
      <p:sp>
        <p:nvSpPr>
          <p:cNvPr id="71" name="Plassholder for tekst 16">
            <a:extLst>
              <a:ext uri="{FF2B5EF4-FFF2-40B4-BE49-F238E27FC236}">
                <a16:creationId xmlns:a16="http://schemas.microsoft.com/office/drawing/2014/main" id="{F51E52AC-EAE1-6840-AC1E-BD69D9D6A6B3}"/>
              </a:ext>
            </a:extLst>
          </p:cNvPr>
          <p:cNvSpPr>
            <a:spLocks noGrp="1"/>
          </p:cNvSpPr>
          <p:nvPr>
            <p:ph type="body" sz="quarter" idx="23" hasCustomPrompt="1"/>
          </p:nvPr>
        </p:nvSpPr>
        <p:spPr>
          <a:xfrm>
            <a:off x="4357987" y="4081138"/>
            <a:ext cx="3468913" cy="194613"/>
          </a:xfrm>
          <a:noFill/>
        </p:spPr>
        <p:txBody>
          <a:bodyPr lIns="36000" rIns="36000" anchor="ctr">
            <a:noAutofit/>
          </a:bodyPr>
          <a:lstStyle>
            <a:lvl1pPr marL="0" indent="0">
              <a:buNone/>
              <a:defRPr sz="500" i="0">
                <a:solidFill>
                  <a:schemeClr val="lt1"/>
                </a:solidFill>
                <a:latin typeface="Arial Nova Light" panose="020B0304020202020204" pitchFamily="34" charset="0"/>
              </a:defRPr>
            </a:lvl1pPr>
          </a:lstStyle>
          <a:p>
            <a:pPr lvl="0"/>
            <a:r>
              <a:rPr lang="nb-NO"/>
              <a:t>Foto</a:t>
            </a:r>
          </a:p>
        </p:txBody>
      </p:sp>
      <p:sp>
        <p:nvSpPr>
          <p:cNvPr id="72" name="Plassholder for bilde 27">
            <a:extLst>
              <a:ext uri="{FF2B5EF4-FFF2-40B4-BE49-F238E27FC236}">
                <a16:creationId xmlns:a16="http://schemas.microsoft.com/office/drawing/2014/main" id="{05A2C9B5-8B05-8940-807E-AFBCBA76A685}"/>
              </a:ext>
            </a:extLst>
          </p:cNvPr>
          <p:cNvSpPr>
            <a:spLocks noGrp="1"/>
          </p:cNvSpPr>
          <p:nvPr>
            <p:ph type="pic" sz="quarter" idx="24" hasCustomPrompt="1"/>
          </p:nvPr>
        </p:nvSpPr>
        <p:spPr>
          <a:xfrm>
            <a:off x="8026400" y="1894149"/>
            <a:ext cx="3468914" cy="2368506"/>
          </a:xfrm>
          <a:custGeom>
            <a:avLst/>
            <a:gdLst>
              <a:gd name="connsiteX0" fmla="*/ 49128 w 2222575"/>
              <a:gd name="connsiteY0" fmla="*/ 0 h 2137870"/>
              <a:gd name="connsiteX1" fmla="*/ 2173447 w 2222575"/>
              <a:gd name="connsiteY1" fmla="*/ 0 h 2137870"/>
              <a:gd name="connsiteX2" fmla="*/ 2222575 w 2222575"/>
              <a:gd name="connsiteY2" fmla="*/ 49128 h 2137870"/>
              <a:gd name="connsiteX3" fmla="*/ 2222575 w 2222575"/>
              <a:gd name="connsiteY3" fmla="*/ 2088742 h 2137870"/>
              <a:gd name="connsiteX4" fmla="*/ 2173447 w 2222575"/>
              <a:gd name="connsiteY4" fmla="*/ 2137870 h 2137870"/>
              <a:gd name="connsiteX5" fmla="*/ 49128 w 2222575"/>
              <a:gd name="connsiteY5" fmla="*/ 2137870 h 2137870"/>
              <a:gd name="connsiteX6" fmla="*/ 0 w 2222575"/>
              <a:gd name="connsiteY6" fmla="*/ 2088742 h 2137870"/>
              <a:gd name="connsiteX7" fmla="*/ 0 w 2222575"/>
              <a:gd name="connsiteY7" fmla="*/ 49128 h 2137870"/>
              <a:gd name="connsiteX8" fmla="*/ 49128 w 2222575"/>
              <a:gd name="connsiteY8" fmla="*/ 0 h 21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2575" h="2137870">
                <a:moveTo>
                  <a:pt x="49128" y="0"/>
                </a:moveTo>
                <a:lnTo>
                  <a:pt x="2173447" y="0"/>
                </a:lnTo>
                <a:cubicBezTo>
                  <a:pt x="2200580" y="0"/>
                  <a:pt x="2222575" y="21995"/>
                  <a:pt x="2222575" y="49128"/>
                </a:cubicBezTo>
                <a:lnTo>
                  <a:pt x="2222575" y="2088742"/>
                </a:lnTo>
                <a:cubicBezTo>
                  <a:pt x="2222575" y="2115875"/>
                  <a:pt x="2200580" y="2137870"/>
                  <a:pt x="2173447" y="2137870"/>
                </a:cubicBezTo>
                <a:lnTo>
                  <a:pt x="49128" y="2137870"/>
                </a:lnTo>
                <a:cubicBezTo>
                  <a:pt x="21995" y="2137870"/>
                  <a:pt x="0" y="2115875"/>
                  <a:pt x="0" y="2088742"/>
                </a:cubicBezTo>
                <a:lnTo>
                  <a:pt x="0" y="49128"/>
                </a:lnTo>
                <a:cubicBezTo>
                  <a:pt x="0" y="21995"/>
                  <a:pt x="21995" y="0"/>
                  <a:pt x="49128" y="0"/>
                </a:cubicBezTo>
                <a:close/>
              </a:path>
            </a:pathLst>
          </a:custGeom>
          <a:noFill/>
        </p:spPr>
        <p:txBody>
          <a:bodyPr wrap="square">
            <a:noAutofit/>
          </a:bodyPr>
          <a:lstStyle>
            <a:lvl1pPr marL="0" marR="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sz="1600" b="0" i="0">
                <a:solidFill>
                  <a:schemeClr val="tx1">
                    <a:lumMod val="75000"/>
                    <a:lumOff val="25000"/>
                  </a:schemeClr>
                </a:solidFill>
                <a:latin typeface="Arial Nova Light" panose="020B0304020202020204" pitchFamily="34" charset="0"/>
              </a:defRPr>
            </a:lvl1pPr>
          </a:lstStyle>
          <a:p>
            <a:r>
              <a:rPr lang="nb-NO"/>
              <a:t>Klikk på ikonet for å legge til et bilde</a:t>
            </a:r>
          </a:p>
        </p:txBody>
      </p:sp>
      <p:sp>
        <p:nvSpPr>
          <p:cNvPr id="73" name="Plassholder for tekst 16">
            <a:extLst>
              <a:ext uri="{FF2B5EF4-FFF2-40B4-BE49-F238E27FC236}">
                <a16:creationId xmlns:a16="http://schemas.microsoft.com/office/drawing/2014/main" id="{2FAFD9EC-DE92-6843-9279-2A6425D09CF9}"/>
              </a:ext>
            </a:extLst>
          </p:cNvPr>
          <p:cNvSpPr>
            <a:spLocks noGrp="1"/>
          </p:cNvSpPr>
          <p:nvPr>
            <p:ph type="body" sz="quarter" idx="25" hasCustomPrompt="1"/>
          </p:nvPr>
        </p:nvSpPr>
        <p:spPr>
          <a:xfrm>
            <a:off x="8026397" y="4433159"/>
            <a:ext cx="3468915" cy="230400"/>
          </a:xfrm>
        </p:spPr>
        <p:txBody>
          <a:bodyPr>
            <a:noAutofit/>
          </a:bodyPr>
          <a:lstStyle>
            <a:lvl1pPr marL="0" indent="0">
              <a:buNone/>
              <a:defRPr sz="1400" b="0" i="0">
                <a:solidFill>
                  <a:schemeClr val="tx2"/>
                </a:solidFill>
                <a:latin typeface="+mn-lt"/>
              </a:defRPr>
            </a:lvl1pPr>
          </a:lstStyle>
          <a:p>
            <a:pPr lvl="0"/>
            <a:r>
              <a:rPr lang="nb-NO"/>
              <a:t>Heading</a:t>
            </a:r>
          </a:p>
        </p:txBody>
      </p:sp>
      <p:sp>
        <p:nvSpPr>
          <p:cNvPr id="74" name="Plassholder for tekst 16">
            <a:extLst>
              <a:ext uri="{FF2B5EF4-FFF2-40B4-BE49-F238E27FC236}">
                <a16:creationId xmlns:a16="http://schemas.microsoft.com/office/drawing/2014/main" id="{AB1A3D67-6BC3-E949-99E2-5AE5963CCCCF}"/>
              </a:ext>
            </a:extLst>
          </p:cNvPr>
          <p:cNvSpPr>
            <a:spLocks noGrp="1"/>
          </p:cNvSpPr>
          <p:nvPr>
            <p:ph type="body" sz="quarter" idx="26" hasCustomPrompt="1"/>
          </p:nvPr>
        </p:nvSpPr>
        <p:spPr>
          <a:xfrm>
            <a:off x="8026397" y="4792417"/>
            <a:ext cx="3468915" cy="1354183"/>
          </a:xfrm>
        </p:spPr>
        <p:txBody>
          <a:bodyPr>
            <a:noAutofit/>
          </a:bodyPr>
          <a:lstStyle>
            <a:lvl1pPr marL="0" indent="0">
              <a:spcBef>
                <a:spcPts val="0"/>
              </a:spcBef>
              <a:buNone/>
              <a:defRPr sz="1050">
                <a:solidFill>
                  <a:schemeClr val="tx1"/>
                </a:solidFill>
                <a:latin typeface="+mn-lt"/>
              </a:defRPr>
            </a:lvl1pPr>
          </a:lstStyle>
          <a:p>
            <a:pPr lvl="0"/>
            <a:r>
              <a:rPr lang="nb-NO"/>
              <a:t>Tekst</a:t>
            </a:r>
          </a:p>
        </p:txBody>
      </p:sp>
      <p:sp>
        <p:nvSpPr>
          <p:cNvPr id="75" name="Plassholder for tekst 16">
            <a:extLst>
              <a:ext uri="{FF2B5EF4-FFF2-40B4-BE49-F238E27FC236}">
                <a16:creationId xmlns:a16="http://schemas.microsoft.com/office/drawing/2014/main" id="{5E386F6E-6124-AB45-9D59-B9CDE312094A}"/>
              </a:ext>
            </a:extLst>
          </p:cNvPr>
          <p:cNvSpPr>
            <a:spLocks noGrp="1"/>
          </p:cNvSpPr>
          <p:nvPr>
            <p:ph type="body" sz="quarter" idx="27" hasCustomPrompt="1"/>
          </p:nvPr>
        </p:nvSpPr>
        <p:spPr>
          <a:xfrm>
            <a:off x="8026401" y="4081138"/>
            <a:ext cx="3468912" cy="194613"/>
          </a:xfrm>
          <a:noFill/>
        </p:spPr>
        <p:txBody>
          <a:bodyPr lIns="36000" rIns="36000" anchor="ctr">
            <a:noAutofit/>
          </a:bodyPr>
          <a:lstStyle>
            <a:lvl1pPr marL="0" indent="0">
              <a:buNone/>
              <a:defRPr sz="500" i="0">
                <a:solidFill>
                  <a:schemeClr val="lt1"/>
                </a:solidFill>
                <a:latin typeface="Arial Nova Light" panose="020B0304020202020204" pitchFamily="34" charset="0"/>
              </a:defRPr>
            </a:lvl1pPr>
          </a:lstStyle>
          <a:p>
            <a:pPr lvl="0"/>
            <a:r>
              <a:rPr lang="nb-NO"/>
              <a:t>Foto</a:t>
            </a:r>
          </a:p>
        </p:txBody>
      </p:sp>
      <p:sp>
        <p:nvSpPr>
          <p:cNvPr id="81" name="Plassholder for tekst 7">
            <a:extLst>
              <a:ext uri="{FF2B5EF4-FFF2-40B4-BE49-F238E27FC236}">
                <a16:creationId xmlns:a16="http://schemas.microsoft.com/office/drawing/2014/main" id="{5C3EFC14-41E1-A841-B2AB-388DD3EE86E2}"/>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11" name="Date Placeholder 10">
            <a:extLst>
              <a:ext uri="{FF2B5EF4-FFF2-40B4-BE49-F238E27FC236}">
                <a16:creationId xmlns:a16="http://schemas.microsoft.com/office/drawing/2014/main" id="{CE5AB0E3-C231-1B39-1782-DA5B6E1BF42A}"/>
              </a:ext>
            </a:extLst>
          </p:cNvPr>
          <p:cNvSpPr>
            <a:spLocks noGrp="1"/>
          </p:cNvSpPr>
          <p:nvPr>
            <p:ph type="dt" sz="half" idx="35"/>
          </p:nvPr>
        </p:nvSpPr>
        <p:spPr/>
        <p:txBody>
          <a:bodyPr/>
          <a:lstStyle/>
          <a:p>
            <a:fld id="{079E3AA4-9A4C-A046-BD41-56086D57E42E}" type="datetime1">
              <a:rPr lang="nb-NO" smtClean="0"/>
              <a:t>21.05.2025</a:t>
            </a:fld>
            <a:endParaRPr lang="nb-NO"/>
          </a:p>
        </p:txBody>
      </p:sp>
      <p:sp>
        <p:nvSpPr>
          <p:cNvPr id="12" name="Footer Placeholder 11">
            <a:extLst>
              <a:ext uri="{FF2B5EF4-FFF2-40B4-BE49-F238E27FC236}">
                <a16:creationId xmlns:a16="http://schemas.microsoft.com/office/drawing/2014/main" id="{90007DBD-0594-0D2E-2CCC-FCB0489AA2F6}"/>
              </a:ext>
            </a:extLst>
          </p:cNvPr>
          <p:cNvSpPr>
            <a:spLocks noGrp="1"/>
          </p:cNvSpPr>
          <p:nvPr>
            <p:ph type="ftr" sz="quarter" idx="36"/>
          </p:nvPr>
        </p:nvSpPr>
        <p:spPr>
          <a:xfrm>
            <a:off x="674124" y="6479747"/>
            <a:ext cx="9069001" cy="207749"/>
          </a:xfrm>
          <a:prstGeom prst="rect">
            <a:avLst/>
          </a:prstGeom>
        </p:spPr>
        <p:txBody>
          <a:bodyPr/>
          <a:lstStyle/>
          <a:p>
            <a:pPr algn="l"/>
            <a:endParaRPr lang="nb-NO"/>
          </a:p>
        </p:txBody>
      </p:sp>
      <p:sp>
        <p:nvSpPr>
          <p:cNvPr id="21" name="Plassholder for bilde 27">
            <a:extLst>
              <a:ext uri="{FF2B5EF4-FFF2-40B4-BE49-F238E27FC236}">
                <a16:creationId xmlns:a16="http://schemas.microsoft.com/office/drawing/2014/main" id="{C4A370D1-7711-E930-480E-273E980A51EF}"/>
              </a:ext>
            </a:extLst>
          </p:cNvPr>
          <p:cNvSpPr>
            <a:spLocks noGrp="1"/>
          </p:cNvSpPr>
          <p:nvPr>
            <p:ph type="pic" sz="quarter" idx="38" hasCustomPrompt="1"/>
          </p:nvPr>
        </p:nvSpPr>
        <p:spPr>
          <a:xfrm>
            <a:off x="4357985" y="1900267"/>
            <a:ext cx="3468914" cy="2368506"/>
          </a:xfrm>
          <a:custGeom>
            <a:avLst/>
            <a:gdLst>
              <a:gd name="connsiteX0" fmla="*/ 49128 w 2222575"/>
              <a:gd name="connsiteY0" fmla="*/ 0 h 2137870"/>
              <a:gd name="connsiteX1" fmla="*/ 2173447 w 2222575"/>
              <a:gd name="connsiteY1" fmla="*/ 0 h 2137870"/>
              <a:gd name="connsiteX2" fmla="*/ 2222575 w 2222575"/>
              <a:gd name="connsiteY2" fmla="*/ 49128 h 2137870"/>
              <a:gd name="connsiteX3" fmla="*/ 2222575 w 2222575"/>
              <a:gd name="connsiteY3" fmla="*/ 2088742 h 2137870"/>
              <a:gd name="connsiteX4" fmla="*/ 2173447 w 2222575"/>
              <a:gd name="connsiteY4" fmla="*/ 2137870 h 2137870"/>
              <a:gd name="connsiteX5" fmla="*/ 49128 w 2222575"/>
              <a:gd name="connsiteY5" fmla="*/ 2137870 h 2137870"/>
              <a:gd name="connsiteX6" fmla="*/ 0 w 2222575"/>
              <a:gd name="connsiteY6" fmla="*/ 2088742 h 2137870"/>
              <a:gd name="connsiteX7" fmla="*/ 0 w 2222575"/>
              <a:gd name="connsiteY7" fmla="*/ 49128 h 2137870"/>
              <a:gd name="connsiteX8" fmla="*/ 49128 w 2222575"/>
              <a:gd name="connsiteY8" fmla="*/ 0 h 21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2575" h="2137870">
                <a:moveTo>
                  <a:pt x="49128" y="0"/>
                </a:moveTo>
                <a:lnTo>
                  <a:pt x="2173447" y="0"/>
                </a:lnTo>
                <a:cubicBezTo>
                  <a:pt x="2200580" y="0"/>
                  <a:pt x="2222575" y="21995"/>
                  <a:pt x="2222575" y="49128"/>
                </a:cubicBezTo>
                <a:lnTo>
                  <a:pt x="2222575" y="2088742"/>
                </a:lnTo>
                <a:cubicBezTo>
                  <a:pt x="2222575" y="2115875"/>
                  <a:pt x="2200580" y="2137870"/>
                  <a:pt x="2173447" y="2137870"/>
                </a:cubicBezTo>
                <a:lnTo>
                  <a:pt x="49128" y="2137870"/>
                </a:lnTo>
                <a:cubicBezTo>
                  <a:pt x="21995" y="2137870"/>
                  <a:pt x="0" y="2115875"/>
                  <a:pt x="0" y="2088742"/>
                </a:cubicBezTo>
                <a:lnTo>
                  <a:pt x="0" y="49128"/>
                </a:lnTo>
                <a:cubicBezTo>
                  <a:pt x="0" y="21995"/>
                  <a:pt x="21995" y="0"/>
                  <a:pt x="49128" y="0"/>
                </a:cubicBezTo>
                <a:close/>
              </a:path>
            </a:pathLst>
          </a:custGeom>
          <a:noFill/>
        </p:spPr>
        <p:txBody>
          <a:bodyPr wrap="square">
            <a:noAutofit/>
          </a:bodyPr>
          <a:lstStyle>
            <a:lvl1pPr marL="0" marR="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sz="1600" b="0" i="0">
                <a:solidFill>
                  <a:schemeClr val="tx1">
                    <a:lumMod val="75000"/>
                    <a:lumOff val="25000"/>
                  </a:schemeClr>
                </a:solidFill>
                <a:latin typeface="Arial Nova Light" panose="020B0304020202020204" pitchFamily="34" charset="0"/>
              </a:defRPr>
            </a:lvl1pPr>
          </a:lstStyle>
          <a:p>
            <a:r>
              <a:rPr lang="nb-NO"/>
              <a:t>Klikk på ikonet for å legge til et bilde</a:t>
            </a:r>
          </a:p>
        </p:txBody>
      </p:sp>
      <p:sp>
        <p:nvSpPr>
          <p:cNvPr id="23" name="Rektangel 22">
            <a:extLst>
              <a:ext uri="{FF2B5EF4-FFF2-40B4-BE49-F238E27FC236}">
                <a16:creationId xmlns:a16="http://schemas.microsoft.com/office/drawing/2014/main" id="{987C6CD9-B90D-BCD5-A94D-B8D2CB06277A}"/>
              </a:ext>
            </a:extLst>
          </p:cNvPr>
          <p:cNvSpPr/>
          <p:nvPr userDrawn="1"/>
        </p:nvSpPr>
        <p:spPr>
          <a:xfrm>
            <a:off x="12386178" y="0"/>
            <a:ext cx="4248192" cy="5093382"/>
          </a:xfrm>
          <a:prstGeom prst="rect">
            <a:avLst/>
          </a:prstGeom>
        </p:spPr>
        <p:txBody>
          <a:bodyPr wrap="square" anchor="t">
            <a:spAutoFit/>
          </a:bodyPr>
          <a:lstStyle/>
          <a:p>
            <a:pPr lvl="0"/>
            <a:r>
              <a:rPr lang="nb-NO" sz="1200" b="0"/>
              <a:t>Tittel og bilder med tekstfelt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B030402020202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B0304020202020204" pitchFamily="34" charset="0"/>
              </a:rPr>
              <a:t>Sekundærfarger skal </a:t>
            </a:r>
            <a:r>
              <a:rPr lang="nb-NO" sz="1200" b="0" i="0">
                <a:solidFill>
                  <a:schemeClr val="tx1"/>
                </a:solidFill>
                <a:latin typeface="Arial Nova" panose="020B0504020202020204" pitchFamily="34" charset="0"/>
              </a:rPr>
              <a:t>kun </a:t>
            </a:r>
            <a:r>
              <a:rPr lang="nb-NO" sz="1200" b="0" i="0">
                <a:solidFill>
                  <a:schemeClr val="tx1"/>
                </a:solidFill>
                <a:latin typeface="Arial Nova Light" panose="020B0304020202020204" pitchFamily="34" charset="0"/>
              </a:rPr>
              <a:t>benyttes i figurer og ikoner. Fargene finner du som egendefinerte farger i figurfyll eller figuromriss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Bilde</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For å sette inn bilde klikk på bildeikonet og velg et bilde. </a:t>
            </a:r>
            <a:r>
              <a:rPr lang="nb-NO" sz="1200" b="0" i="0">
                <a:latin typeface="Arial Nova Light" panose="020B0304020202020204" pitchFamily="34" charset="0"/>
              </a:rPr>
              <a:t>Juster bildet med bildeverktøyet slik at det blir riktig</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Se at bildet er skarpt, unngå å trekke i rammene. 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Bilderettigheter: Det er ikke lov til å kopiere/bruke bilder uten å ha klarert med fotograf/eier av bildet</a:t>
            </a: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p:txBody>
      </p:sp>
      <p:sp>
        <p:nvSpPr>
          <p:cNvPr id="22" name="Slide Number Placeholder 6">
            <a:extLst>
              <a:ext uri="{FF2B5EF4-FFF2-40B4-BE49-F238E27FC236}">
                <a16:creationId xmlns:a16="http://schemas.microsoft.com/office/drawing/2014/main" id="{23C14D16-59DB-6F77-3C94-5080E922449C}"/>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
        <p:nvSpPr>
          <p:cNvPr id="2" name="Tittel 1">
            <a:extLst>
              <a:ext uri="{FF2B5EF4-FFF2-40B4-BE49-F238E27FC236}">
                <a16:creationId xmlns:a16="http://schemas.microsoft.com/office/drawing/2014/main" id="{57E23E32-8FDF-273C-3DD5-FA78FB91A324}"/>
              </a:ext>
            </a:extLst>
          </p:cNvPr>
          <p:cNvSpPr>
            <a:spLocks noGrp="1"/>
          </p:cNvSpPr>
          <p:nvPr>
            <p:ph type="title" hasCustomPrompt="1"/>
          </p:nvPr>
        </p:nvSpPr>
        <p:spPr>
          <a:xfrm>
            <a:off x="678697" y="845605"/>
            <a:ext cx="5957200"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Tree>
    <p:extLst>
      <p:ext uri="{BB962C8B-B14F-4D97-AF65-F5344CB8AC3E}">
        <p14:creationId xmlns:p14="http://schemas.microsoft.com/office/powerpoint/2010/main" val="1673251147"/>
      </p:ext>
    </p:extLst>
  </p:cSld>
  <p:clrMapOvr>
    <a:masterClrMapping/>
  </p:clrMapOvr>
  <p:extLst>
    <p:ext uri="{DCECCB84-F9BA-43D5-87BE-67443E8EF086}">
      <p15:sldGuideLst xmlns:p15="http://schemas.microsoft.com/office/powerpoint/2012/main">
        <p15:guide id="2" pos="5042">
          <p15:clr>
            <a:srgbClr val="FBAE40"/>
          </p15:clr>
        </p15:guide>
        <p15:guide id="3" pos="2729">
          <p15:clr>
            <a:srgbClr val="FBAE40"/>
          </p15:clr>
        </p15:guide>
        <p15:guide id="5" orient="horz" pos="2772">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Fire bild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24653BE-988B-2493-46E1-2F1AB79967A1}"/>
              </a:ext>
            </a:extLst>
          </p:cNvPr>
          <p:cNvSpPr>
            <a:spLocks noGrp="1"/>
          </p:cNvSpPr>
          <p:nvPr>
            <p:ph type="dt" sz="half" idx="10"/>
          </p:nvPr>
        </p:nvSpPr>
        <p:spPr/>
        <p:txBody>
          <a:bodyPr/>
          <a:lstStyle/>
          <a:p>
            <a:fld id="{F61B5509-4B52-8345-836B-73189F32E101}" type="datetime1">
              <a:rPr lang="nb-NO" smtClean="0"/>
              <a:t>21.05.2025</a:t>
            </a:fld>
            <a:endParaRPr lang="nb-NO"/>
          </a:p>
        </p:txBody>
      </p:sp>
      <p:sp>
        <p:nvSpPr>
          <p:cNvPr id="4" name="Footer Placeholder 3">
            <a:extLst>
              <a:ext uri="{FF2B5EF4-FFF2-40B4-BE49-F238E27FC236}">
                <a16:creationId xmlns:a16="http://schemas.microsoft.com/office/drawing/2014/main" id="{3EBF5557-72DB-EDED-0946-0C387792DE61}"/>
              </a:ext>
            </a:extLst>
          </p:cNvPr>
          <p:cNvSpPr>
            <a:spLocks noGrp="1"/>
          </p:cNvSpPr>
          <p:nvPr>
            <p:ph type="ftr" sz="quarter" idx="11"/>
          </p:nvPr>
        </p:nvSpPr>
        <p:spPr>
          <a:xfrm>
            <a:off x="674124" y="6479747"/>
            <a:ext cx="9069001" cy="207749"/>
          </a:xfrm>
          <a:prstGeom prst="rect">
            <a:avLst/>
          </a:prstGeom>
        </p:spPr>
        <p:txBody>
          <a:bodyPr/>
          <a:lstStyle/>
          <a:p>
            <a:pPr algn="l"/>
            <a:endParaRPr lang="nb-NO"/>
          </a:p>
        </p:txBody>
      </p:sp>
      <p:sp>
        <p:nvSpPr>
          <p:cNvPr id="8" name="Tittel 1">
            <a:extLst>
              <a:ext uri="{FF2B5EF4-FFF2-40B4-BE49-F238E27FC236}">
                <a16:creationId xmlns:a16="http://schemas.microsoft.com/office/drawing/2014/main" id="{67C0FC28-AEB6-3104-9F86-AF5D7DBE816C}"/>
              </a:ext>
            </a:extLst>
          </p:cNvPr>
          <p:cNvSpPr>
            <a:spLocks noGrp="1"/>
          </p:cNvSpPr>
          <p:nvPr>
            <p:ph type="title" hasCustomPrompt="1"/>
          </p:nvPr>
        </p:nvSpPr>
        <p:spPr>
          <a:xfrm>
            <a:off x="674124" y="845605"/>
            <a:ext cx="8664908"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10" name="Picture Placeholder 9">
            <a:extLst>
              <a:ext uri="{FF2B5EF4-FFF2-40B4-BE49-F238E27FC236}">
                <a16:creationId xmlns:a16="http://schemas.microsoft.com/office/drawing/2014/main" id="{C3091672-0A04-768E-99C4-CD976E073566}"/>
              </a:ext>
            </a:extLst>
          </p:cNvPr>
          <p:cNvSpPr>
            <a:spLocks noGrp="1"/>
          </p:cNvSpPr>
          <p:nvPr>
            <p:ph type="pic" sz="quarter" idx="13" hasCustomPrompt="1"/>
          </p:nvPr>
        </p:nvSpPr>
        <p:spPr>
          <a:xfrm>
            <a:off x="1680753" y="2033588"/>
            <a:ext cx="3676650" cy="2055812"/>
          </a:xfrm>
          <a:prstGeom prst="roundRect">
            <a:avLst>
              <a:gd name="adj" fmla="val 2999"/>
            </a:avLst>
          </a:prstGeom>
        </p:spPr>
        <p:txBody>
          <a:bodyPr/>
          <a:lstStyle>
            <a:lvl1pPr marL="0" indent="0">
              <a:buNone/>
              <a:defRPr sz="1600">
                <a:solidFill>
                  <a:schemeClr val="tx1">
                    <a:lumMod val="75000"/>
                    <a:lumOff val="25000"/>
                  </a:schemeClr>
                </a:solidFill>
                <a:latin typeface="Arial Nova Light" panose="020B0304020202020204" pitchFamily="34" charset="0"/>
              </a:defRPr>
            </a:lvl1pPr>
          </a:lstStyle>
          <a:p>
            <a:r>
              <a:rPr lang="nb-NO"/>
              <a:t>Klikk på ikonet for å legge til et bilde</a:t>
            </a:r>
          </a:p>
        </p:txBody>
      </p:sp>
      <p:sp>
        <p:nvSpPr>
          <p:cNvPr id="16" name="Picture Placeholder 9">
            <a:extLst>
              <a:ext uri="{FF2B5EF4-FFF2-40B4-BE49-F238E27FC236}">
                <a16:creationId xmlns:a16="http://schemas.microsoft.com/office/drawing/2014/main" id="{0AA5B92D-5BDC-DAD1-BC66-5FCEDBE8FC7D}"/>
              </a:ext>
            </a:extLst>
          </p:cNvPr>
          <p:cNvSpPr>
            <a:spLocks noGrp="1"/>
          </p:cNvSpPr>
          <p:nvPr>
            <p:ph type="pic" sz="quarter" idx="17" hasCustomPrompt="1"/>
          </p:nvPr>
        </p:nvSpPr>
        <p:spPr>
          <a:xfrm>
            <a:off x="5527585" y="2030351"/>
            <a:ext cx="3676650" cy="2055812"/>
          </a:xfrm>
          <a:prstGeom prst="roundRect">
            <a:avLst>
              <a:gd name="adj" fmla="val 2999"/>
            </a:avLst>
          </a:prstGeom>
        </p:spPr>
        <p:txBody>
          <a:bodyPr/>
          <a:lstStyle>
            <a:lvl1pPr marL="0" indent="0">
              <a:buNone/>
              <a:defRPr sz="1600">
                <a:solidFill>
                  <a:schemeClr val="tx1">
                    <a:lumMod val="75000"/>
                    <a:lumOff val="25000"/>
                  </a:schemeClr>
                </a:solidFill>
                <a:latin typeface="Arial Nova Light" panose="020B0304020202020204" pitchFamily="34" charset="0"/>
              </a:defRPr>
            </a:lvl1pPr>
          </a:lstStyle>
          <a:p>
            <a:r>
              <a:rPr lang="nb-NO"/>
              <a:t>Klikk på ikonet for å legge til et bilde</a:t>
            </a:r>
          </a:p>
        </p:txBody>
      </p:sp>
      <p:sp>
        <p:nvSpPr>
          <p:cNvPr id="17" name="Picture Placeholder 9">
            <a:extLst>
              <a:ext uri="{FF2B5EF4-FFF2-40B4-BE49-F238E27FC236}">
                <a16:creationId xmlns:a16="http://schemas.microsoft.com/office/drawing/2014/main" id="{24D35000-6EA3-37FE-FEB1-D5212D95A42D}"/>
              </a:ext>
            </a:extLst>
          </p:cNvPr>
          <p:cNvSpPr>
            <a:spLocks noGrp="1"/>
          </p:cNvSpPr>
          <p:nvPr>
            <p:ph type="pic" sz="quarter" idx="18" hasCustomPrompt="1"/>
          </p:nvPr>
        </p:nvSpPr>
        <p:spPr>
          <a:xfrm>
            <a:off x="1680753" y="4253431"/>
            <a:ext cx="3676650" cy="2055812"/>
          </a:xfrm>
          <a:prstGeom prst="roundRect">
            <a:avLst>
              <a:gd name="adj" fmla="val 2999"/>
            </a:avLst>
          </a:prstGeom>
        </p:spPr>
        <p:txBody>
          <a:bodyPr/>
          <a:lstStyle>
            <a:lvl1pPr marL="0" indent="0">
              <a:buNone/>
              <a:defRPr sz="1600">
                <a:solidFill>
                  <a:schemeClr val="tx1">
                    <a:lumMod val="75000"/>
                    <a:lumOff val="25000"/>
                  </a:schemeClr>
                </a:solidFill>
                <a:latin typeface="Arial Nova Light" panose="020B0304020202020204" pitchFamily="34" charset="0"/>
              </a:defRPr>
            </a:lvl1pPr>
          </a:lstStyle>
          <a:p>
            <a:r>
              <a:rPr lang="nb-NO"/>
              <a:t>Klikk på ikonet for å legge til et bilde</a:t>
            </a:r>
          </a:p>
        </p:txBody>
      </p:sp>
      <p:sp>
        <p:nvSpPr>
          <p:cNvPr id="18" name="Picture Placeholder 9">
            <a:extLst>
              <a:ext uri="{FF2B5EF4-FFF2-40B4-BE49-F238E27FC236}">
                <a16:creationId xmlns:a16="http://schemas.microsoft.com/office/drawing/2014/main" id="{89E8F3BE-D23C-D3B8-982F-A3D5A048DABA}"/>
              </a:ext>
            </a:extLst>
          </p:cNvPr>
          <p:cNvSpPr>
            <a:spLocks noGrp="1"/>
          </p:cNvSpPr>
          <p:nvPr>
            <p:ph type="pic" sz="quarter" idx="19" hasCustomPrompt="1"/>
          </p:nvPr>
        </p:nvSpPr>
        <p:spPr>
          <a:xfrm>
            <a:off x="5527585" y="4250194"/>
            <a:ext cx="3676650" cy="2055812"/>
          </a:xfrm>
          <a:prstGeom prst="roundRect">
            <a:avLst>
              <a:gd name="adj" fmla="val 2999"/>
            </a:avLst>
          </a:prstGeom>
        </p:spPr>
        <p:txBody>
          <a:bodyPr/>
          <a:lstStyle>
            <a:lvl1pPr marL="0" indent="0">
              <a:buNone/>
              <a:defRPr sz="1600">
                <a:solidFill>
                  <a:schemeClr val="tx1">
                    <a:lumMod val="75000"/>
                    <a:lumOff val="25000"/>
                  </a:schemeClr>
                </a:solidFill>
                <a:latin typeface="Arial Nova Light" panose="020B0304020202020204" pitchFamily="34" charset="0"/>
              </a:defRPr>
            </a:lvl1pPr>
          </a:lstStyle>
          <a:p>
            <a:r>
              <a:rPr lang="nb-NO"/>
              <a:t>Klikk på ikonet for å legge til et bilde</a:t>
            </a:r>
          </a:p>
        </p:txBody>
      </p:sp>
      <p:sp>
        <p:nvSpPr>
          <p:cNvPr id="13" name="Rektangel 12">
            <a:extLst>
              <a:ext uri="{FF2B5EF4-FFF2-40B4-BE49-F238E27FC236}">
                <a16:creationId xmlns:a16="http://schemas.microsoft.com/office/drawing/2014/main" id="{EB3159F5-9BE3-929A-216E-9D3525E769AF}"/>
              </a:ext>
            </a:extLst>
          </p:cNvPr>
          <p:cNvSpPr/>
          <p:nvPr userDrawn="1"/>
        </p:nvSpPr>
        <p:spPr>
          <a:xfrm>
            <a:off x="12386178" y="0"/>
            <a:ext cx="4248192" cy="4780796"/>
          </a:xfrm>
          <a:prstGeom prst="rect">
            <a:avLst/>
          </a:prstGeom>
        </p:spPr>
        <p:txBody>
          <a:bodyPr wrap="square" anchor="t">
            <a:spAutoFit/>
          </a:bodyPr>
          <a:lstStyle/>
          <a:p>
            <a:pPr lvl="0"/>
            <a:r>
              <a:rPr lang="nb-NO" sz="1200" b="0"/>
              <a:t>Tittel og bilder</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Bilde</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For å sette inn bilde klikk på bildeikonet og velg et bilde. </a:t>
            </a:r>
            <a:r>
              <a:rPr lang="nb-NO" sz="1200" b="0" i="0">
                <a:latin typeface="Arial Nova Light" panose="020B0304020202020204" pitchFamily="34" charset="0"/>
              </a:rPr>
              <a:t>Juster bildet med bildeverktøyet slik at det blir riktig</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Se at bildet er skarpt, unngå å trekke i rammene. 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Bilderettigheter: Det er ikke lov til å kopiere/bruke bilder uten å ha klarert med fotograf/eier av bildet</a:t>
            </a: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Light" panose="020F0302020204030204" pitchFamily="34" charset="0"/>
              <a:cs typeface="Arial Nova Light" panose="020F0302020204030204" pitchFamily="34" charset="0"/>
            </a:endParaRPr>
          </a:p>
        </p:txBody>
      </p:sp>
      <p:sp>
        <p:nvSpPr>
          <p:cNvPr id="12" name="Slide Number Placeholder 6">
            <a:extLst>
              <a:ext uri="{FF2B5EF4-FFF2-40B4-BE49-F238E27FC236}">
                <a16:creationId xmlns:a16="http://schemas.microsoft.com/office/drawing/2014/main" id="{EB2CFB78-E875-2AC4-91D5-92B9063065F2}"/>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Tree>
    <p:extLst>
      <p:ext uri="{BB962C8B-B14F-4D97-AF65-F5344CB8AC3E}">
        <p14:creationId xmlns:p14="http://schemas.microsoft.com/office/powerpoint/2010/main" val="2204179903"/>
      </p:ext>
    </p:extLst>
  </p:cSld>
  <p:clrMapOvr>
    <a:masterClrMapping/>
  </p:clrMapOvr>
  <p:extLst>
    <p:ext uri="{DCECCB84-F9BA-43D5-87BE-67443E8EF086}">
      <p15:sldGuideLst xmlns:p15="http://schemas.microsoft.com/office/powerpoint/2012/main">
        <p15:guide id="1" orient="horz" pos="1275">
          <p15:clr>
            <a:srgbClr val="FBAE40"/>
          </p15:clr>
        </p15:guide>
        <p15:guide id="2" orient="horz" pos="2682">
          <p15:clr>
            <a:srgbClr val="FBAE40"/>
          </p15:clr>
        </p15:guide>
        <p15:guide id="3" pos="1050">
          <p15:clr>
            <a:srgbClr val="FBAE40"/>
          </p15:clr>
        </p15:guide>
        <p15:guide id="4" pos="3477">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Fire graf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24653BE-988B-2493-46E1-2F1AB79967A1}"/>
              </a:ext>
            </a:extLst>
          </p:cNvPr>
          <p:cNvSpPr>
            <a:spLocks noGrp="1"/>
          </p:cNvSpPr>
          <p:nvPr>
            <p:ph type="dt" sz="half" idx="10"/>
          </p:nvPr>
        </p:nvSpPr>
        <p:spPr/>
        <p:txBody>
          <a:bodyPr/>
          <a:lstStyle/>
          <a:p>
            <a:fld id="{64B586E0-1554-744D-8BA8-E5857E0D284C}" type="datetime1">
              <a:rPr lang="nb-NO" smtClean="0"/>
              <a:t>21.05.2025</a:t>
            </a:fld>
            <a:endParaRPr lang="nb-NO"/>
          </a:p>
        </p:txBody>
      </p:sp>
      <p:sp>
        <p:nvSpPr>
          <p:cNvPr id="4" name="Footer Placeholder 3">
            <a:extLst>
              <a:ext uri="{FF2B5EF4-FFF2-40B4-BE49-F238E27FC236}">
                <a16:creationId xmlns:a16="http://schemas.microsoft.com/office/drawing/2014/main" id="{3EBF5557-72DB-EDED-0946-0C387792DE61}"/>
              </a:ext>
            </a:extLst>
          </p:cNvPr>
          <p:cNvSpPr>
            <a:spLocks noGrp="1"/>
          </p:cNvSpPr>
          <p:nvPr>
            <p:ph type="ftr" sz="quarter" idx="11"/>
          </p:nvPr>
        </p:nvSpPr>
        <p:spPr>
          <a:xfrm>
            <a:off x="674124" y="6479747"/>
            <a:ext cx="9069001" cy="207749"/>
          </a:xfrm>
          <a:prstGeom prst="rect">
            <a:avLst/>
          </a:prstGeom>
        </p:spPr>
        <p:txBody>
          <a:bodyPr/>
          <a:lstStyle/>
          <a:p>
            <a:pPr algn="l"/>
            <a:endParaRPr lang="nb-NO"/>
          </a:p>
        </p:txBody>
      </p:sp>
      <p:sp>
        <p:nvSpPr>
          <p:cNvPr id="8" name="Tittel 1">
            <a:extLst>
              <a:ext uri="{FF2B5EF4-FFF2-40B4-BE49-F238E27FC236}">
                <a16:creationId xmlns:a16="http://schemas.microsoft.com/office/drawing/2014/main" id="{67C0FC28-AEB6-3104-9F86-AF5D7DBE816C}"/>
              </a:ext>
            </a:extLst>
          </p:cNvPr>
          <p:cNvSpPr>
            <a:spLocks noGrp="1"/>
          </p:cNvSpPr>
          <p:nvPr>
            <p:ph type="title" hasCustomPrompt="1"/>
          </p:nvPr>
        </p:nvSpPr>
        <p:spPr>
          <a:xfrm>
            <a:off x="674124" y="845605"/>
            <a:ext cx="8664908"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2" name="Content Placeholder 1">
            <a:extLst>
              <a:ext uri="{FF2B5EF4-FFF2-40B4-BE49-F238E27FC236}">
                <a16:creationId xmlns:a16="http://schemas.microsoft.com/office/drawing/2014/main" id="{EB61DA24-A39A-01A9-F47F-0671AAF22B21}"/>
              </a:ext>
            </a:extLst>
          </p:cNvPr>
          <p:cNvSpPr>
            <a:spLocks noGrp="1"/>
          </p:cNvSpPr>
          <p:nvPr>
            <p:ph sz="quarter" idx="17" hasCustomPrompt="1"/>
          </p:nvPr>
        </p:nvSpPr>
        <p:spPr>
          <a:xfrm>
            <a:off x="1670593" y="2033588"/>
            <a:ext cx="3676650" cy="2055812"/>
          </a:xfrm>
          <a:prstGeom prst="rect">
            <a:avLst/>
          </a:prstGeom>
        </p:spPr>
        <p:txBody>
          <a:bodyPr lIns="0" tIns="0" rIns="0" bIns="0"/>
          <a:lstStyle>
            <a:lvl1pPr marL="0" indent="0">
              <a:buNone/>
              <a:defRPr sz="1400">
                <a:solidFill>
                  <a:schemeClr val="tx1">
                    <a:lumMod val="75000"/>
                    <a:lumOff val="25000"/>
                  </a:schemeClr>
                </a:solidFill>
                <a:latin typeface="Arial Nova Light" panose="020B0304020202020204" pitchFamily="34" charset="0"/>
              </a:defRPr>
            </a:lvl1pPr>
          </a:lstStyle>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r>
              <a:rPr lang="en-US" err="1"/>
              <a:t>Trykk</a:t>
            </a:r>
            <a:r>
              <a:rPr lang="en-US"/>
              <a:t> for å </a:t>
            </a:r>
            <a:r>
              <a:rPr lang="en-US" err="1"/>
              <a:t>legge</a:t>
            </a:r>
            <a:r>
              <a:rPr lang="en-US"/>
              <a:t> </a:t>
            </a:r>
            <a:r>
              <a:rPr lang="en-US" err="1"/>
              <a:t>til</a:t>
            </a:r>
            <a:r>
              <a:rPr lang="en-US"/>
              <a:t> </a:t>
            </a:r>
            <a:r>
              <a:rPr lang="en-US" err="1"/>
              <a:t>graf</a:t>
            </a:r>
            <a:r>
              <a:rPr lang="en-US"/>
              <a:t>/</a:t>
            </a:r>
            <a:r>
              <a:rPr lang="en-US" err="1"/>
              <a:t>tabell</a:t>
            </a:r>
            <a:endParaRPr lang="nb-NO"/>
          </a:p>
        </p:txBody>
      </p:sp>
      <p:sp>
        <p:nvSpPr>
          <p:cNvPr id="6" name="Content Placeholder 5">
            <a:extLst>
              <a:ext uri="{FF2B5EF4-FFF2-40B4-BE49-F238E27FC236}">
                <a16:creationId xmlns:a16="http://schemas.microsoft.com/office/drawing/2014/main" id="{837B8E0F-31C8-440E-EE16-676AE9D61E54}"/>
              </a:ext>
            </a:extLst>
          </p:cNvPr>
          <p:cNvSpPr>
            <a:spLocks noGrp="1"/>
          </p:cNvSpPr>
          <p:nvPr>
            <p:ph sz="quarter" idx="18" hasCustomPrompt="1"/>
          </p:nvPr>
        </p:nvSpPr>
        <p:spPr>
          <a:xfrm>
            <a:off x="5527585" y="2030351"/>
            <a:ext cx="3676650" cy="2055812"/>
          </a:xfrm>
          <a:prstGeom prst="rect">
            <a:avLst/>
          </a:prstGeom>
        </p:spPr>
        <p:txBody>
          <a:bodyPr lIns="0" tIns="0" rIns="0" bIns="0"/>
          <a:lstStyle>
            <a:lvl1pPr marL="0" indent="0">
              <a:buNone/>
              <a:defRPr sz="1400">
                <a:solidFill>
                  <a:schemeClr val="tx1">
                    <a:lumMod val="75000"/>
                    <a:lumOff val="25000"/>
                  </a:schemeClr>
                </a:solidFill>
                <a:latin typeface="Arial Nova Light" panose="020B0304020202020204" pitchFamily="34" charset="0"/>
              </a:defRPr>
            </a:lvl1pPr>
          </a:lstStyle>
          <a:p>
            <a:pPr lvl="0"/>
            <a:r>
              <a:rPr lang="en-US" err="1"/>
              <a:t>Trykk</a:t>
            </a:r>
            <a:r>
              <a:rPr lang="en-US"/>
              <a:t> for å </a:t>
            </a:r>
            <a:r>
              <a:rPr lang="en-US" err="1"/>
              <a:t>legge</a:t>
            </a:r>
            <a:r>
              <a:rPr lang="en-US"/>
              <a:t> </a:t>
            </a:r>
            <a:r>
              <a:rPr lang="en-US" err="1"/>
              <a:t>til</a:t>
            </a:r>
            <a:r>
              <a:rPr lang="en-US"/>
              <a:t> </a:t>
            </a:r>
            <a:r>
              <a:rPr lang="en-US" err="1"/>
              <a:t>graf</a:t>
            </a:r>
            <a:r>
              <a:rPr lang="en-US"/>
              <a:t>/</a:t>
            </a:r>
            <a:r>
              <a:rPr lang="en-US" err="1"/>
              <a:t>tabell</a:t>
            </a:r>
            <a:endParaRPr lang="nb-NO"/>
          </a:p>
        </p:txBody>
      </p:sp>
      <p:sp>
        <p:nvSpPr>
          <p:cNvPr id="7" name="Content Placeholder 6">
            <a:extLst>
              <a:ext uri="{FF2B5EF4-FFF2-40B4-BE49-F238E27FC236}">
                <a16:creationId xmlns:a16="http://schemas.microsoft.com/office/drawing/2014/main" id="{C59D3838-4DDA-C2F4-4743-A8AAC487CE29}"/>
              </a:ext>
            </a:extLst>
          </p:cNvPr>
          <p:cNvSpPr>
            <a:spLocks noGrp="1"/>
          </p:cNvSpPr>
          <p:nvPr>
            <p:ph sz="quarter" idx="19" hasCustomPrompt="1"/>
          </p:nvPr>
        </p:nvSpPr>
        <p:spPr>
          <a:xfrm>
            <a:off x="5527585" y="4256667"/>
            <a:ext cx="3676650" cy="2055812"/>
          </a:xfrm>
          <a:prstGeom prst="rect">
            <a:avLst/>
          </a:prstGeom>
        </p:spPr>
        <p:txBody>
          <a:bodyPr lIns="0" tIns="0" rIns="0" bIns="0"/>
          <a:lstStyle>
            <a:lvl1pPr marL="0" indent="0">
              <a:buNone/>
              <a:defRPr sz="1400">
                <a:solidFill>
                  <a:schemeClr val="tx1">
                    <a:lumMod val="75000"/>
                    <a:lumOff val="25000"/>
                  </a:schemeClr>
                </a:solidFill>
                <a:latin typeface="Arial Nova Light" panose="020B0304020202020204" pitchFamily="34" charset="0"/>
              </a:defRPr>
            </a:lvl1pPr>
          </a:lstStyle>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r>
              <a:rPr lang="en-US" err="1"/>
              <a:t>Trykk</a:t>
            </a:r>
            <a:r>
              <a:rPr lang="en-US"/>
              <a:t> for å </a:t>
            </a:r>
            <a:r>
              <a:rPr lang="en-US" err="1"/>
              <a:t>legge</a:t>
            </a:r>
            <a:r>
              <a:rPr lang="en-US"/>
              <a:t> </a:t>
            </a:r>
            <a:r>
              <a:rPr lang="en-US" err="1"/>
              <a:t>til</a:t>
            </a:r>
            <a:r>
              <a:rPr lang="en-US"/>
              <a:t> </a:t>
            </a:r>
            <a:r>
              <a:rPr lang="en-US" err="1"/>
              <a:t>graf</a:t>
            </a:r>
            <a:r>
              <a:rPr lang="en-US"/>
              <a:t>/</a:t>
            </a:r>
            <a:r>
              <a:rPr lang="en-US" err="1"/>
              <a:t>tabell</a:t>
            </a:r>
            <a:endParaRPr lang="nb-NO"/>
          </a:p>
        </p:txBody>
      </p:sp>
      <p:sp>
        <p:nvSpPr>
          <p:cNvPr id="9" name="Content Placeholder 8">
            <a:extLst>
              <a:ext uri="{FF2B5EF4-FFF2-40B4-BE49-F238E27FC236}">
                <a16:creationId xmlns:a16="http://schemas.microsoft.com/office/drawing/2014/main" id="{00A1416A-9C3B-A00C-E073-9F51F1E2B18A}"/>
              </a:ext>
            </a:extLst>
          </p:cNvPr>
          <p:cNvSpPr>
            <a:spLocks noGrp="1"/>
          </p:cNvSpPr>
          <p:nvPr>
            <p:ph sz="quarter" idx="20" hasCustomPrompt="1"/>
          </p:nvPr>
        </p:nvSpPr>
        <p:spPr>
          <a:xfrm>
            <a:off x="1670593" y="4256667"/>
            <a:ext cx="3676650" cy="2055812"/>
          </a:xfrm>
          <a:prstGeom prst="rect">
            <a:avLst/>
          </a:prstGeom>
        </p:spPr>
        <p:txBody>
          <a:bodyPr lIns="0" tIns="0" rIns="0" bIns="0"/>
          <a:lstStyle>
            <a:lvl1pPr marL="0" indent="0">
              <a:buNone/>
              <a:defRPr sz="1400">
                <a:solidFill>
                  <a:schemeClr val="tx1">
                    <a:lumMod val="75000"/>
                    <a:lumOff val="25000"/>
                  </a:schemeClr>
                </a:solidFill>
                <a:latin typeface="Arial Nova Light" panose="020B0304020202020204" pitchFamily="34" charset="0"/>
              </a:defRPr>
            </a:lvl1pPr>
          </a:lstStyle>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r>
              <a:rPr lang="en-US" err="1"/>
              <a:t>Trykk</a:t>
            </a:r>
            <a:r>
              <a:rPr lang="en-US"/>
              <a:t> for å </a:t>
            </a:r>
            <a:r>
              <a:rPr lang="en-US" err="1"/>
              <a:t>legge</a:t>
            </a:r>
            <a:r>
              <a:rPr lang="en-US"/>
              <a:t> </a:t>
            </a:r>
            <a:r>
              <a:rPr lang="en-US" err="1"/>
              <a:t>til</a:t>
            </a:r>
            <a:r>
              <a:rPr lang="en-US"/>
              <a:t> </a:t>
            </a:r>
            <a:r>
              <a:rPr lang="en-US" err="1"/>
              <a:t>graf</a:t>
            </a:r>
            <a:r>
              <a:rPr lang="en-US"/>
              <a:t>/</a:t>
            </a:r>
            <a:r>
              <a:rPr lang="en-US" err="1"/>
              <a:t>tabell</a:t>
            </a:r>
            <a:endParaRPr lang="nb-NO"/>
          </a:p>
        </p:txBody>
      </p:sp>
      <p:sp>
        <p:nvSpPr>
          <p:cNvPr id="12" name="Rektangel 11">
            <a:extLst>
              <a:ext uri="{FF2B5EF4-FFF2-40B4-BE49-F238E27FC236}">
                <a16:creationId xmlns:a16="http://schemas.microsoft.com/office/drawing/2014/main" id="{F67DFFB4-0573-C323-1104-9B9A324047B4}"/>
              </a:ext>
            </a:extLst>
          </p:cNvPr>
          <p:cNvSpPr/>
          <p:nvPr userDrawn="1"/>
        </p:nvSpPr>
        <p:spPr>
          <a:xfrm>
            <a:off x="12386178" y="0"/>
            <a:ext cx="4248192" cy="4595810"/>
          </a:xfrm>
          <a:prstGeom prst="rect">
            <a:avLst/>
          </a:prstGeom>
        </p:spPr>
        <p:txBody>
          <a:bodyPr wrap="square" anchor="t">
            <a:spAutoFit/>
          </a:bodyPr>
          <a:lstStyle/>
          <a:p>
            <a:pPr lvl="0"/>
            <a:r>
              <a:rPr lang="nb-NO" sz="1200" b="0"/>
              <a:t>Tittel og graf/tabell</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B030402020202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B0304020202020204" pitchFamily="34" charset="0"/>
              </a:rPr>
              <a:t>Sekundærfarger skal </a:t>
            </a:r>
            <a:r>
              <a:rPr lang="nb-NO" sz="1200" b="0" i="0">
                <a:solidFill>
                  <a:schemeClr val="tx1"/>
                </a:solidFill>
                <a:latin typeface="Arial Nova" panose="020B0504020202020204" pitchFamily="34" charset="0"/>
              </a:rPr>
              <a:t>kun </a:t>
            </a:r>
            <a:r>
              <a:rPr lang="nb-NO" sz="1200" b="0" i="0">
                <a:solidFill>
                  <a:schemeClr val="tx1"/>
                </a:solidFill>
                <a:latin typeface="Arial Nova Light" panose="020B0304020202020204" pitchFamily="34" charset="0"/>
              </a:rPr>
              <a:t>benyttes i figurer og ikoner. Fargene finner du som egendefinerte farger i figurfyll eller figuromriss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Graf/tabell</a:t>
            </a: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For å sette inn graf/tabell klikk på ikonet. </a:t>
            </a:r>
            <a:r>
              <a:rPr lang="nb-NO" sz="1200" b="0" i="0">
                <a:latin typeface="Arial Nova Light" panose="020B0304020202020204" pitchFamily="34" charset="0"/>
              </a:rPr>
              <a:t>Juster bildet med bildeverktøyet slik at det blir riktig</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Husk at du kan lage graf/tabell i </a:t>
            </a:r>
            <a:r>
              <a:rPr lang="nb-NO" sz="1200" b="0" i="0" err="1">
                <a:solidFill>
                  <a:schemeClr val="tx1"/>
                </a:solidFill>
                <a:latin typeface="Arial Nova Light" panose="020B0304020202020204" pitchFamily="34" charset="0"/>
              </a:rPr>
              <a:t>PowerBi</a:t>
            </a:r>
            <a:r>
              <a:rPr lang="nb-NO" sz="1200" b="0" i="0">
                <a:solidFill>
                  <a:schemeClr val="tx1"/>
                </a:solidFill>
                <a:latin typeface="Arial Nova Light" panose="020B0304020202020204" pitchFamily="34" charset="0"/>
              </a:rPr>
              <a:t>. Lim inn i rammen</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B030402020202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NHOs grafer har definerte farger</a:t>
            </a:r>
            <a:endParaRPr lang="nb-NO" sz="1200" b="0" i="0">
              <a:solidFill>
                <a:schemeClr val="tx1"/>
              </a:solidFill>
              <a:latin typeface="Arial Nova Light" panose="020B030402020202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p:txBody>
      </p:sp>
      <p:sp>
        <p:nvSpPr>
          <p:cNvPr id="13" name="Slide Number Placeholder 6">
            <a:extLst>
              <a:ext uri="{FF2B5EF4-FFF2-40B4-BE49-F238E27FC236}">
                <a16:creationId xmlns:a16="http://schemas.microsoft.com/office/drawing/2014/main" id="{50B9E44A-0510-9F88-611A-328996F4C710}"/>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Tree>
    <p:extLst>
      <p:ext uri="{BB962C8B-B14F-4D97-AF65-F5344CB8AC3E}">
        <p14:creationId xmlns:p14="http://schemas.microsoft.com/office/powerpoint/2010/main" val="1034672615"/>
      </p:ext>
    </p:extLst>
  </p:cSld>
  <p:clrMapOvr>
    <a:masterClrMapping/>
  </p:clrMapOvr>
  <p:extLst>
    <p:ext uri="{DCECCB84-F9BA-43D5-87BE-67443E8EF086}">
      <p15:sldGuideLst xmlns:p15="http://schemas.microsoft.com/office/powerpoint/2012/main">
        <p15:guide id="1" orient="horz" pos="1275">
          <p15:clr>
            <a:srgbClr val="FBAE40"/>
          </p15:clr>
        </p15:guide>
        <p15:guide id="2" orient="horz" pos="2682">
          <p15:clr>
            <a:srgbClr val="FBAE40"/>
          </p15:clr>
        </p15:guide>
        <p15:guide id="3" pos="1050">
          <p15:clr>
            <a:srgbClr val="FBAE40"/>
          </p15:clr>
        </p15:guide>
        <p15:guide id="4" pos="3477">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tel og 3 bilder med tekst mindre">
    <p:spTree>
      <p:nvGrpSpPr>
        <p:cNvPr id="1" name=""/>
        <p:cNvGrpSpPr/>
        <p:nvPr/>
      </p:nvGrpSpPr>
      <p:grpSpPr>
        <a:xfrm>
          <a:off x="0" y="0"/>
          <a:ext cx="0" cy="0"/>
          <a:chOff x="0" y="0"/>
          <a:chExt cx="0" cy="0"/>
        </a:xfrm>
      </p:grpSpPr>
      <p:sp>
        <p:nvSpPr>
          <p:cNvPr id="41" name="Tittel 1">
            <a:extLst>
              <a:ext uri="{FF2B5EF4-FFF2-40B4-BE49-F238E27FC236}">
                <a16:creationId xmlns:a16="http://schemas.microsoft.com/office/drawing/2014/main" id="{FCFCCECE-974E-AE40-B23C-A3F244FF525C}"/>
              </a:ext>
            </a:extLst>
          </p:cNvPr>
          <p:cNvSpPr>
            <a:spLocks noGrp="1"/>
          </p:cNvSpPr>
          <p:nvPr>
            <p:ph type="title" hasCustomPrompt="1"/>
          </p:nvPr>
        </p:nvSpPr>
        <p:spPr>
          <a:xfrm>
            <a:off x="674124" y="845605"/>
            <a:ext cx="8664908"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65" name="Plassholder for tekst 16">
            <a:extLst>
              <a:ext uri="{FF2B5EF4-FFF2-40B4-BE49-F238E27FC236}">
                <a16:creationId xmlns:a16="http://schemas.microsoft.com/office/drawing/2014/main" id="{B42C2AF0-A914-1049-AD4A-9961FCA245C8}"/>
              </a:ext>
            </a:extLst>
          </p:cNvPr>
          <p:cNvSpPr>
            <a:spLocks noGrp="1"/>
          </p:cNvSpPr>
          <p:nvPr>
            <p:ph type="body" sz="quarter" idx="17" hasCustomPrompt="1"/>
          </p:nvPr>
        </p:nvSpPr>
        <p:spPr>
          <a:xfrm>
            <a:off x="1854201" y="5330452"/>
            <a:ext cx="2666998" cy="230400"/>
          </a:xfrm>
        </p:spPr>
        <p:txBody>
          <a:bodyPr>
            <a:noAutofit/>
          </a:bodyPr>
          <a:lstStyle>
            <a:lvl1pPr marL="0" indent="0">
              <a:buNone/>
              <a:defRPr sz="1400" b="0" i="0">
                <a:solidFill>
                  <a:schemeClr val="tx2"/>
                </a:solidFill>
                <a:latin typeface="+mn-lt"/>
              </a:defRPr>
            </a:lvl1pPr>
          </a:lstStyle>
          <a:p>
            <a:pPr lvl="0"/>
            <a:r>
              <a:rPr lang="nb-NO"/>
              <a:t>Heading</a:t>
            </a:r>
          </a:p>
        </p:txBody>
      </p:sp>
      <p:sp>
        <p:nvSpPr>
          <p:cNvPr id="66" name="Plassholder for tekst 16">
            <a:extLst>
              <a:ext uri="{FF2B5EF4-FFF2-40B4-BE49-F238E27FC236}">
                <a16:creationId xmlns:a16="http://schemas.microsoft.com/office/drawing/2014/main" id="{0244381F-EBAA-864D-87CC-C4AB0FCD0808}"/>
              </a:ext>
            </a:extLst>
          </p:cNvPr>
          <p:cNvSpPr>
            <a:spLocks noGrp="1"/>
          </p:cNvSpPr>
          <p:nvPr>
            <p:ph type="body" sz="quarter" idx="18" hasCustomPrompt="1"/>
          </p:nvPr>
        </p:nvSpPr>
        <p:spPr>
          <a:xfrm>
            <a:off x="1854201" y="5628750"/>
            <a:ext cx="2666998" cy="680493"/>
          </a:xfrm>
        </p:spPr>
        <p:txBody>
          <a:bodyPr>
            <a:noAutofit/>
          </a:bodyPr>
          <a:lstStyle>
            <a:lvl1pPr marL="0" indent="0">
              <a:spcBef>
                <a:spcPts val="0"/>
              </a:spcBef>
              <a:buNone/>
              <a:defRPr sz="1050">
                <a:solidFill>
                  <a:schemeClr val="tx1"/>
                </a:solidFill>
                <a:latin typeface="+mn-lt"/>
              </a:defRPr>
            </a:lvl1pPr>
          </a:lstStyle>
          <a:p>
            <a:pPr lvl="0"/>
            <a:r>
              <a:rPr lang="nb-NO"/>
              <a:t>Tekst</a:t>
            </a:r>
          </a:p>
        </p:txBody>
      </p:sp>
      <p:sp>
        <p:nvSpPr>
          <p:cNvPr id="67" name="Plassholder for tekst 16">
            <a:extLst>
              <a:ext uri="{FF2B5EF4-FFF2-40B4-BE49-F238E27FC236}">
                <a16:creationId xmlns:a16="http://schemas.microsoft.com/office/drawing/2014/main" id="{5D8FA4D4-E91D-2E49-9D1C-E14AC775F524}"/>
              </a:ext>
            </a:extLst>
          </p:cNvPr>
          <p:cNvSpPr>
            <a:spLocks noGrp="1"/>
          </p:cNvSpPr>
          <p:nvPr>
            <p:ph type="body" sz="quarter" idx="19" hasCustomPrompt="1"/>
          </p:nvPr>
        </p:nvSpPr>
        <p:spPr>
          <a:xfrm>
            <a:off x="1854200" y="4934343"/>
            <a:ext cx="2666999" cy="194613"/>
          </a:xfrm>
          <a:noFill/>
        </p:spPr>
        <p:txBody>
          <a:bodyPr lIns="36000" rIns="36000" anchor="ctr">
            <a:noAutofit/>
          </a:bodyPr>
          <a:lstStyle>
            <a:lvl1pPr marL="0" indent="0">
              <a:buNone/>
              <a:defRPr sz="500" i="0">
                <a:solidFill>
                  <a:schemeClr val="lt1"/>
                </a:solidFill>
                <a:latin typeface="Arial Nova Light" panose="020B0304020202020204" pitchFamily="34" charset="0"/>
              </a:defRPr>
            </a:lvl1pPr>
          </a:lstStyle>
          <a:p>
            <a:pPr lvl="0"/>
            <a:r>
              <a:rPr lang="nb-NO"/>
              <a:t>Foto</a:t>
            </a:r>
          </a:p>
        </p:txBody>
      </p:sp>
      <p:sp>
        <p:nvSpPr>
          <p:cNvPr id="81" name="Plassholder for tekst 7">
            <a:extLst>
              <a:ext uri="{FF2B5EF4-FFF2-40B4-BE49-F238E27FC236}">
                <a16:creationId xmlns:a16="http://schemas.microsoft.com/office/drawing/2014/main" id="{5C3EFC14-41E1-A841-B2AB-388DD3EE86E2}"/>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11" name="Date Placeholder 10">
            <a:extLst>
              <a:ext uri="{FF2B5EF4-FFF2-40B4-BE49-F238E27FC236}">
                <a16:creationId xmlns:a16="http://schemas.microsoft.com/office/drawing/2014/main" id="{CE5AB0E3-C231-1B39-1782-DA5B6E1BF42A}"/>
              </a:ext>
            </a:extLst>
          </p:cNvPr>
          <p:cNvSpPr>
            <a:spLocks noGrp="1"/>
          </p:cNvSpPr>
          <p:nvPr>
            <p:ph type="dt" sz="half" idx="35"/>
          </p:nvPr>
        </p:nvSpPr>
        <p:spPr/>
        <p:txBody>
          <a:bodyPr/>
          <a:lstStyle/>
          <a:p>
            <a:fld id="{205D934D-94EE-5645-9B17-0F52C5CAC5EB}" type="datetime1">
              <a:rPr lang="nb-NO" smtClean="0"/>
              <a:t>21.05.2025</a:t>
            </a:fld>
            <a:endParaRPr lang="nb-NO"/>
          </a:p>
        </p:txBody>
      </p:sp>
      <p:sp>
        <p:nvSpPr>
          <p:cNvPr id="12" name="Footer Placeholder 11">
            <a:extLst>
              <a:ext uri="{FF2B5EF4-FFF2-40B4-BE49-F238E27FC236}">
                <a16:creationId xmlns:a16="http://schemas.microsoft.com/office/drawing/2014/main" id="{90007DBD-0594-0D2E-2CCC-FCB0489AA2F6}"/>
              </a:ext>
            </a:extLst>
          </p:cNvPr>
          <p:cNvSpPr>
            <a:spLocks noGrp="1"/>
          </p:cNvSpPr>
          <p:nvPr>
            <p:ph type="ftr" sz="quarter" idx="36"/>
          </p:nvPr>
        </p:nvSpPr>
        <p:spPr>
          <a:xfrm>
            <a:off x="674124" y="6479747"/>
            <a:ext cx="9069001" cy="207749"/>
          </a:xfrm>
          <a:prstGeom prst="rect">
            <a:avLst/>
          </a:prstGeom>
        </p:spPr>
        <p:txBody>
          <a:bodyPr/>
          <a:lstStyle/>
          <a:p>
            <a:pPr algn="l"/>
            <a:endParaRPr lang="nb-NO"/>
          </a:p>
        </p:txBody>
      </p:sp>
      <p:sp>
        <p:nvSpPr>
          <p:cNvPr id="24" name="Plassholder for bilde 15">
            <a:extLst>
              <a:ext uri="{FF2B5EF4-FFF2-40B4-BE49-F238E27FC236}">
                <a16:creationId xmlns:a16="http://schemas.microsoft.com/office/drawing/2014/main" id="{D4D27CDF-BDEC-9966-3E7D-6AE9C498D80A}"/>
              </a:ext>
            </a:extLst>
          </p:cNvPr>
          <p:cNvSpPr>
            <a:spLocks noGrp="1"/>
          </p:cNvSpPr>
          <p:nvPr>
            <p:ph type="pic" sz="quarter" idx="38" hasCustomPrompt="1"/>
          </p:nvPr>
        </p:nvSpPr>
        <p:spPr>
          <a:xfrm>
            <a:off x="4762500" y="2026229"/>
            <a:ext cx="2667000" cy="3102727"/>
          </a:xfrm>
          <a:custGeom>
            <a:avLst/>
            <a:gdLst>
              <a:gd name="connsiteX0" fmla="*/ 49128 w 2222575"/>
              <a:gd name="connsiteY0" fmla="*/ 0 h 2137870"/>
              <a:gd name="connsiteX1" fmla="*/ 2173447 w 2222575"/>
              <a:gd name="connsiteY1" fmla="*/ 0 h 2137870"/>
              <a:gd name="connsiteX2" fmla="*/ 2222575 w 2222575"/>
              <a:gd name="connsiteY2" fmla="*/ 49128 h 2137870"/>
              <a:gd name="connsiteX3" fmla="*/ 2222575 w 2222575"/>
              <a:gd name="connsiteY3" fmla="*/ 2088742 h 2137870"/>
              <a:gd name="connsiteX4" fmla="*/ 2173447 w 2222575"/>
              <a:gd name="connsiteY4" fmla="*/ 2137870 h 2137870"/>
              <a:gd name="connsiteX5" fmla="*/ 49128 w 2222575"/>
              <a:gd name="connsiteY5" fmla="*/ 2137870 h 2137870"/>
              <a:gd name="connsiteX6" fmla="*/ 0 w 2222575"/>
              <a:gd name="connsiteY6" fmla="*/ 2088742 h 2137870"/>
              <a:gd name="connsiteX7" fmla="*/ 0 w 2222575"/>
              <a:gd name="connsiteY7" fmla="*/ 49128 h 2137870"/>
              <a:gd name="connsiteX8" fmla="*/ 49128 w 2222575"/>
              <a:gd name="connsiteY8" fmla="*/ 0 h 21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2575" h="2137870">
                <a:moveTo>
                  <a:pt x="49128" y="0"/>
                </a:moveTo>
                <a:lnTo>
                  <a:pt x="2173447" y="0"/>
                </a:lnTo>
                <a:cubicBezTo>
                  <a:pt x="2200580" y="0"/>
                  <a:pt x="2222575" y="21995"/>
                  <a:pt x="2222575" y="49128"/>
                </a:cubicBezTo>
                <a:lnTo>
                  <a:pt x="2222575" y="2088742"/>
                </a:lnTo>
                <a:cubicBezTo>
                  <a:pt x="2222575" y="2115875"/>
                  <a:pt x="2200580" y="2137870"/>
                  <a:pt x="2173447" y="2137870"/>
                </a:cubicBezTo>
                <a:lnTo>
                  <a:pt x="49128" y="2137870"/>
                </a:lnTo>
                <a:cubicBezTo>
                  <a:pt x="21995" y="2137870"/>
                  <a:pt x="0" y="2115875"/>
                  <a:pt x="0" y="2088742"/>
                </a:cubicBezTo>
                <a:lnTo>
                  <a:pt x="0" y="49128"/>
                </a:lnTo>
                <a:cubicBezTo>
                  <a:pt x="0" y="21995"/>
                  <a:pt x="21995" y="0"/>
                  <a:pt x="49128" y="0"/>
                </a:cubicBezTo>
                <a:close/>
              </a:path>
            </a:pathLst>
          </a:custGeom>
          <a:noFill/>
        </p:spPr>
        <p:txBody>
          <a:bodyPr wrap="square">
            <a:noAutofit/>
          </a:bodyPr>
          <a:lstStyle>
            <a:lvl1pPr marL="0" marR="0" indent="0" algn="l" defTabSz="914248" rtl="0" eaLnBrk="1" fontAlgn="auto" latinLnBrk="0" hangingPunct="1">
              <a:lnSpc>
                <a:spcPct val="108000"/>
              </a:lnSpc>
              <a:spcBef>
                <a:spcPts val="1000"/>
              </a:spcBef>
              <a:spcAft>
                <a:spcPts val="0"/>
              </a:spcAft>
              <a:buClrTx/>
              <a:buSzTx/>
              <a:buFontTx/>
              <a:buNone/>
              <a:tabLst/>
              <a:defRPr sz="1600" b="0" i="0">
                <a:solidFill>
                  <a:schemeClr val="tx1">
                    <a:lumMod val="75000"/>
                    <a:lumOff val="25000"/>
                  </a:schemeClr>
                </a:solidFill>
                <a:latin typeface="Arial Nova Light" panose="020B0304020202020204" pitchFamily="34" charset="0"/>
              </a:defRPr>
            </a:lvl1pPr>
          </a:lstStyle>
          <a:p>
            <a:r>
              <a:rPr lang="nb-NO"/>
              <a:t>Klikk på ikonet for å legge til et bilde</a:t>
            </a:r>
          </a:p>
        </p:txBody>
      </p:sp>
      <p:sp>
        <p:nvSpPr>
          <p:cNvPr id="25" name="Plassholder for tekst 16">
            <a:extLst>
              <a:ext uri="{FF2B5EF4-FFF2-40B4-BE49-F238E27FC236}">
                <a16:creationId xmlns:a16="http://schemas.microsoft.com/office/drawing/2014/main" id="{4D4FAFB7-3E1C-8CAA-79FD-3DD2938778B7}"/>
              </a:ext>
            </a:extLst>
          </p:cNvPr>
          <p:cNvSpPr>
            <a:spLocks noGrp="1"/>
          </p:cNvSpPr>
          <p:nvPr>
            <p:ph type="body" sz="quarter" idx="39" hasCustomPrompt="1"/>
          </p:nvPr>
        </p:nvSpPr>
        <p:spPr>
          <a:xfrm>
            <a:off x="4762500" y="5330452"/>
            <a:ext cx="2666998" cy="230400"/>
          </a:xfrm>
        </p:spPr>
        <p:txBody>
          <a:bodyPr>
            <a:noAutofit/>
          </a:bodyPr>
          <a:lstStyle>
            <a:lvl1pPr marL="0" indent="0">
              <a:buNone/>
              <a:defRPr sz="1400" b="0" i="0">
                <a:solidFill>
                  <a:schemeClr val="tx2"/>
                </a:solidFill>
                <a:latin typeface="+mn-lt"/>
              </a:defRPr>
            </a:lvl1pPr>
          </a:lstStyle>
          <a:p>
            <a:pPr lvl="0"/>
            <a:r>
              <a:rPr lang="nb-NO"/>
              <a:t>Heading</a:t>
            </a:r>
          </a:p>
        </p:txBody>
      </p:sp>
      <p:sp>
        <p:nvSpPr>
          <p:cNvPr id="26" name="Plassholder for tekst 16">
            <a:extLst>
              <a:ext uri="{FF2B5EF4-FFF2-40B4-BE49-F238E27FC236}">
                <a16:creationId xmlns:a16="http://schemas.microsoft.com/office/drawing/2014/main" id="{5A2475AD-0F98-B537-1EAB-5621A5726D5F}"/>
              </a:ext>
            </a:extLst>
          </p:cNvPr>
          <p:cNvSpPr>
            <a:spLocks noGrp="1"/>
          </p:cNvSpPr>
          <p:nvPr>
            <p:ph type="body" sz="quarter" idx="40" hasCustomPrompt="1"/>
          </p:nvPr>
        </p:nvSpPr>
        <p:spPr>
          <a:xfrm>
            <a:off x="4762500" y="5628750"/>
            <a:ext cx="2666998" cy="680493"/>
          </a:xfrm>
        </p:spPr>
        <p:txBody>
          <a:bodyPr>
            <a:noAutofit/>
          </a:bodyPr>
          <a:lstStyle>
            <a:lvl1pPr marL="0" indent="0">
              <a:spcBef>
                <a:spcPts val="0"/>
              </a:spcBef>
              <a:buNone/>
              <a:defRPr sz="1050">
                <a:solidFill>
                  <a:schemeClr val="tx1"/>
                </a:solidFill>
                <a:latin typeface="+mn-lt"/>
              </a:defRPr>
            </a:lvl1pPr>
          </a:lstStyle>
          <a:p>
            <a:pPr lvl="0"/>
            <a:r>
              <a:rPr lang="nb-NO"/>
              <a:t>Tekst</a:t>
            </a:r>
          </a:p>
        </p:txBody>
      </p:sp>
      <p:sp>
        <p:nvSpPr>
          <p:cNvPr id="27" name="Plassholder for tekst 16">
            <a:extLst>
              <a:ext uri="{FF2B5EF4-FFF2-40B4-BE49-F238E27FC236}">
                <a16:creationId xmlns:a16="http://schemas.microsoft.com/office/drawing/2014/main" id="{47DF57DA-A250-5CEE-FBBB-0945E07F0C48}"/>
              </a:ext>
            </a:extLst>
          </p:cNvPr>
          <p:cNvSpPr>
            <a:spLocks noGrp="1"/>
          </p:cNvSpPr>
          <p:nvPr>
            <p:ph type="body" sz="quarter" idx="41" hasCustomPrompt="1"/>
          </p:nvPr>
        </p:nvSpPr>
        <p:spPr>
          <a:xfrm>
            <a:off x="4762499" y="4934343"/>
            <a:ext cx="2666999" cy="194613"/>
          </a:xfrm>
          <a:noFill/>
        </p:spPr>
        <p:txBody>
          <a:bodyPr lIns="36000" rIns="36000" anchor="ctr">
            <a:noAutofit/>
          </a:bodyPr>
          <a:lstStyle>
            <a:lvl1pPr marL="0" indent="0">
              <a:buNone/>
              <a:defRPr sz="500" i="0">
                <a:solidFill>
                  <a:schemeClr val="lt1"/>
                </a:solidFill>
                <a:latin typeface="Arial Nova Light" panose="020B0304020202020204" pitchFamily="34" charset="0"/>
              </a:defRPr>
            </a:lvl1pPr>
          </a:lstStyle>
          <a:p>
            <a:pPr lvl="0"/>
            <a:r>
              <a:rPr lang="nb-NO"/>
              <a:t>Foto</a:t>
            </a:r>
          </a:p>
        </p:txBody>
      </p:sp>
      <p:sp>
        <p:nvSpPr>
          <p:cNvPr id="28" name="Plassholder for bilde 15">
            <a:extLst>
              <a:ext uri="{FF2B5EF4-FFF2-40B4-BE49-F238E27FC236}">
                <a16:creationId xmlns:a16="http://schemas.microsoft.com/office/drawing/2014/main" id="{520A1868-C76F-2337-D67D-F9C81533998D}"/>
              </a:ext>
            </a:extLst>
          </p:cNvPr>
          <p:cNvSpPr>
            <a:spLocks noGrp="1"/>
          </p:cNvSpPr>
          <p:nvPr>
            <p:ph type="pic" sz="quarter" idx="42" hasCustomPrompt="1"/>
          </p:nvPr>
        </p:nvSpPr>
        <p:spPr>
          <a:xfrm>
            <a:off x="7670799" y="2026229"/>
            <a:ext cx="2667000" cy="3102727"/>
          </a:xfrm>
          <a:custGeom>
            <a:avLst/>
            <a:gdLst>
              <a:gd name="connsiteX0" fmla="*/ 49128 w 2222575"/>
              <a:gd name="connsiteY0" fmla="*/ 0 h 2137870"/>
              <a:gd name="connsiteX1" fmla="*/ 2173447 w 2222575"/>
              <a:gd name="connsiteY1" fmla="*/ 0 h 2137870"/>
              <a:gd name="connsiteX2" fmla="*/ 2222575 w 2222575"/>
              <a:gd name="connsiteY2" fmla="*/ 49128 h 2137870"/>
              <a:gd name="connsiteX3" fmla="*/ 2222575 w 2222575"/>
              <a:gd name="connsiteY3" fmla="*/ 2088742 h 2137870"/>
              <a:gd name="connsiteX4" fmla="*/ 2173447 w 2222575"/>
              <a:gd name="connsiteY4" fmla="*/ 2137870 h 2137870"/>
              <a:gd name="connsiteX5" fmla="*/ 49128 w 2222575"/>
              <a:gd name="connsiteY5" fmla="*/ 2137870 h 2137870"/>
              <a:gd name="connsiteX6" fmla="*/ 0 w 2222575"/>
              <a:gd name="connsiteY6" fmla="*/ 2088742 h 2137870"/>
              <a:gd name="connsiteX7" fmla="*/ 0 w 2222575"/>
              <a:gd name="connsiteY7" fmla="*/ 49128 h 2137870"/>
              <a:gd name="connsiteX8" fmla="*/ 49128 w 2222575"/>
              <a:gd name="connsiteY8" fmla="*/ 0 h 21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2575" h="2137870">
                <a:moveTo>
                  <a:pt x="49128" y="0"/>
                </a:moveTo>
                <a:lnTo>
                  <a:pt x="2173447" y="0"/>
                </a:lnTo>
                <a:cubicBezTo>
                  <a:pt x="2200580" y="0"/>
                  <a:pt x="2222575" y="21995"/>
                  <a:pt x="2222575" y="49128"/>
                </a:cubicBezTo>
                <a:lnTo>
                  <a:pt x="2222575" y="2088742"/>
                </a:lnTo>
                <a:cubicBezTo>
                  <a:pt x="2222575" y="2115875"/>
                  <a:pt x="2200580" y="2137870"/>
                  <a:pt x="2173447" y="2137870"/>
                </a:cubicBezTo>
                <a:lnTo>
                  <a:pt x="49128" y="2137870"/>
                </a:lnTo>
                <a:cubicBezTo>
                  <a:pt x="21995" y="2137870"/>
                  <a:pt x="0" y="2115875"/>
                  <a:pt x="0" y="2088742"/>
                </a:cubicBezTo>
                <a:lnTo>
                  <a:pt x="0" y="49128"/>
                </a:lnTo>
                <a:cubicBezTo>
                  <a:pt x="0" y="21995"/>
                  <a:pt x="21995" y="0"/>
                  <a:pt x="49128" y="0"/>
                </a:cubicBezTo>
                <a:close/>
              </a:path>
            </a:pathLst>
          </a:custGeom>
          <a:noFill/>
        </p:spPr>
        <p:txBody>
          <a:bodyPr wrap="square">
            <a:noAutofit/>
          </a:bodyPr>
          <a:lstStyle>
            <a:lvl1pPr marL="0" marR="0" indent="0" algn="l" defTabSz="914248" rtl="0" eaLnBrk="1" fontAlgn="auto" latinLnBrk="0" hangingPunct="1">
              <a:lnSpc>
                <a:spcPct val="108000"/>
              </a:lnSpc>
              <a:spcBef>
                <a:spcPts val="1000"/>
              </a:spcBef>
              <a:spcAft>
                <a:spcPts val="0"/>
              </a:spcAft>
              <a:buClrTx/>
              <a:buSzTx/>
              <a:buFontTx/>
              <a:buNone/>
              <a:tabLst/>
              <a:defRPr sz="1600" b="0" i="0">
                <a:solidFill>
                  <a:schemeClr val="tx1">
                    <a:lumMod val="75000"/>
                    <a:lumOff val="25000"/>
                  </a:schemeClr>
                </a:solidFill>
                <a:latin typeface="Arial Nova Light" panose="020B0304020202020204" pitchFamily="34" charset="0"/>
              </a:defRPr>
            </a:lvl1pPr>
          </a:lstStyle>
          <a:p>
            <a:r>
              <a:rPr lang="nb-NO"/>
              <a:t>Klikk på ikonet for å legge til et bilde</a:t>
            </a:r>
          </a:p>
        </p:txBody>
      </p:sp>
      <p:sp>
        <p:nvSpPr>
          <p:cNvPr id="29" name="Plassholder for tekst 16">
            <a:extLst>
              <a:ext uri="{FF2B5EF4-FFF2-40B4-BE49-F238E27FC236}">
                <a16:creationId xmlns:a16="http://schemas.microsoft.com/office/drawing/2014/main" id="{AD3A883D-BA7A-698A-498C-8BCD7E64B752}"/>
              </a:ext>
            </a:extLst>
          </p:cNvPr>
          <p:cNvSpPr>
            <a:spLocks noGrp="1"/>
          </p:cNvSpPr>
          <p:nvPr>
            <p:ph type="body" sz="quarter" idx="43" hasCustomPrompt="1"/>
          </p:nvPr>
        </p:nvSpPr>
        <p:spPr>
          <a:xfrm>
            <a:off x="7670799" y="5330452"/>
            <a:ext cx="2666998" cy="230400"/>
          </a:xfrm>
        </p:spPr>
        <p:txBody>
          <a:bodyPr>
            <a:noAutofit/>
          </a:bodyPr>
          <a:lstStyle>
            <a:lvl1pPr marL="0" indent="0">
              <a:buNone/>
              <a:defRPr sz="1400" b="0" i="0">
                <a:solidFill>
                  <a:schemeClr val="tx2"/>
                </a:solidFill>
                <a:latin typeface="+mn-lt"/>
              </a:defRPr>
            </a:lvl1pPr>
          </a:lstStyle>
          <a:p>
            <a:pPr lvl="0"/>
            <a:r>
              <a:rPr lang="nb-NO"/>
              <a:t>Heading</a:t>
            </a:r>
          </a:p>
        </p:txBody>
      </p:sp>
      <p:sp>
        <p:nvSpPr>
          <p:cNvPr id="30" name="Plassholder for tekst 16">
            <a:extLst>
              <a:ext uri="{FF2B5EF4-FFF2-40B4-BE49-F238E27FC236}">
                <a16:creationId xmlns:a16="http://schemas.microsoft.com/office/drawing/2014/main" id="{39F5CDF0-7020-DC3E-9C96-8D9640132542}"/>
              </a:ext>
            </a:extLst>
          </p:cNvPr>
          <p:cNvSpPr>
            <a:spLocks noGrp="1"/>
          </p:cNvSpPr>
          <p:nvPr>
            <p:ph type="body" sz="quarter" idx="44" hasCustomPrompt="1"/>
          </p:nvPr>
        </p:nvSpPr>
        <p:spPr>
          <a:xfrm>
            <a:off x="7670799" y="5628750"/>
            <a:ext cx="2666998" cy="680493"/>
          </a:xfrm>
        </p:spPr>
        <p:txBody>
          <a:bodyPr>
            <a:noAutofit/>
          </a:bodyPr>
          <a:lstStyle>
            <a:lvl1pPr marL="0" indent="0">
              <a:spcBef>
                <a:spcPts val="0"/>
              </a:spcBef>
              <a:buNone/>
              <a:defRPr sz="1050">
                <a:solidFill>
                  <a:schemeClr val="tx1"/>
                </a:solidFill>
                <a:latin typeface="+mn-lt"/>
              </a:defRPr>
            </a:lvl1pPr>
          </a:lstStyle>
          <a:p>
            <a:pPr lvl="0"/>
            <a:r>
              <a:rPr lang="nb-NO"/>
              <a:t>Tekst</a:t>
            </a:r>
          </a:p>
        </p:txBody>
      </p:sp>
      <p:sp>
        <p:nvSpPr>
          <p:cNvPr id="31" name="Plassholder for tekst 16">
            <a:extLst>
              <a:ext uri="{FF2B5EF4-FFF2-40B4-BE49-F238E27FC236}">
                <a16:creationId xmlns:a16="http://schemas.microsoft.com/office/drawing/2014/main" id="{A87E8E0D-828F-D99B-D33C-0FED0CE7A64F}"/>
              </a:ext>
            </a:extLst>
          </p:cNvPr>
          <p:cNvSpPr>
            <a:spLocks noGrp="1"/>
          </p:cNvSpPr>
          <p:nvPr>
            <p:ph type="body" sz="quarter" idx="45" hasCustomPrompt="1"/>
          </p:nvPr>
        </p:nvSpPr>
        <p:spPr>
          <a:xfrm>
            <a:off x="7670798" y="4934343"/>
            <a:ext cx="2666999" cy="194613"/>
          </a:xfrm>
          <a:noFill/>
        </p:spPr>
        <p:txBody>
          <a:bodyPr lIns="36000" rIns="36000" anchor="ctr">
            <a:noAutofit/>
          </a:bodyPr>
          <a:lstStyle>
            <a:lvl1pPr marL="0" indent="0">
              <a:buNone/>
              <a:defRPr sz="500" i="0">
                <a:solidFill>
                  <a:schemeClr val="lt1"/>
                </a:solidFill>
                <a:latin typeface="Arial Nova Light" panose="020B0304020202020204" pitchFamily="34" charset="0"/>
              </a:defRPr>
            </a:lvl1pPr>
          </a:lstStyle>
          <a:p>
            <a:pPr lvl="0"/>
            <a:r>
              <a:rPr lang="nb-NO"/>
              <a:t>Foto</a:t>
            </a:r>
          </a:p>
        </p:txBody>
      </p:sp>
      <p:sp>
        <p:nvSpPr>
          <p:cNvPr id="22" name="Plassholder for bilde 15">
            <a:extLst>
              <a:ext uri="{FF2B5EF4-FFF2-40B4-BE49-F238E27FC236}">
                <a16:creationId xmlns:a16="http://schemas.microsoft.com/office/drawing/2014/main" id="{0FD9A5A5-E527-84E2-1B3F-1B60E377DF6C}"/>
              </a:ext>
            </a:extLst>
          </p:cNvPr>
          <p:cNvSpPr>
            <a:spLocks noGrp="1"/>
          </p:cNvSpPr>
          <p:nvPr>
            <p:ph type="pic" sz="quarter" idx="46" hasCustomPrompt="1"/>
          </p:nvPr>
        </p:nvSpPr>
        <p:spPr>
          <a:xfrm>
            <a:off x="1854198" y="2026228"/>
            <a:ext cx="2667000" cy="3102727"/>
          </a:xfrm>
          <a:custGeom>
            <a:avLst/>
            <a:gdLst>
              <a:gd name="connsiteX0" fmla="*/ 49128 w 2222575"/>
              <a:gd name="connsiteY0" fmla="*/ 0 h 2137870"/>
              <a:gd name="connsiteX1" fmla="*/ 2173447 w 2222575"/>
              <a:gd name="connsiteY1" fmla="*/ 0 h 2137870"/>
              <a:gd name="connsiteX2" fmla="*/ 2222575 w 2222575"/>
              <a:gd name="connsiteY2" fmla="*/ 49128 h 2137870"/>
              <a:gd name="connsiteX3" fmla="*/ 2222575 w 2222575"/>
              <a:gd name="connsiteY3" fmla="*/ 2088742 h 2137870"/>
              <a:gd name="connsiteX4" fmla="*/ 2173447 w 2222575"/>
              <a:gd name="connsiteY4" fmla="*/ 2137870 h 2137870"/>
              <a:gd name="connsiteX5" fmla="*/ 49128 w 2222575"/>
              <a:gd name="connsiteY5" fmla="*/ 2137870 h 2137870"/>
              <a:gd name="connsiteX6" fmla="*/ 0 w 2222575"/>
              <a:gd name="connsiteY6" fmla="*/ 2088742 h 2137870"/>
              <a:gd name="connsiteX7" fmla="*/ 0 w 2222575"/>
              <a:gd name="connsiteY7" fmla="*/ 49128 h 2137870"/>
              <a:gd name="connsiteX8" fmla="*/ 49128 w 2222575"/>
              <a:gd name="connsiteY8" fmla="*/ 0 h 21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2575" h="2137870">
                <a:moveTo>
                  <a:pt x="49128" y="0"/>
                </a:moveTo>
                <a:lnTo>
                  <a:pt x="2173447" y="0"/>
                </a:lnTo>
                <a:cubicBezTo>
                  <a:pt x="2200580" y="0"/>
                  <a:pt x="2222575" y="21995"/>
                  <a:pt x="2222575" y="49128"/>
                </a:cubicBezTo>
                <a:lnTo>
                  <a:pt x="2222575" y="2088742"/>
                </a:lnTo>
                <a:cubicBezTo>
                  <a:pt x="2222575" y="2115875"/>
                  <a:pt x="2200580" y="2137870"/>
                  <a:pt x="2173447" y="2137870"/>
                </a:cubicBezTo>
                <a:lnTo>
                  <a:pt x="49128" y="2137870"/>
                </a:lnTo>
                <a:cubicBezTo>
                  <a:pt x="21995" y="2137870"/>
                  <a:pt x="0" y="2115875"/>
                  <a:pt x="0" y="2088742"/>
                </a:cubicBezTo>
                <a:lnTo>
                  <a:pt x="0" y="49128"/>
                </a:lnTo>
                <a:cubicBezTo>
                  <a:pt x="0" y="21995"/>
                  <a:pt x="21995" y="0"/>
                  <a:pt x="49128" y="0"/>
                </a:cubicBezTo>
                <a:close/>
              </a:path>
            </a:pathLst>
          </a:custGeom>
          <a:noFill/>
        </p:spPr>
        <p:txBody>
          <a:bodyPr wrap="square">
            <a:noAutofit/>
          </a:bodyPr>
          <a:lstStyle>
            <a:lvl1pPr marL="0" marR="0" indent="0" algn="l" defTabSz="914248" rtl="0" eaLnBrk="1" fontAlgn="auto" latinLnBrk="0" hangingPunct="1">
              <a:lnSpc>
                <a:spcPct val="108000"/>
              </a:lnSpc>
              <a:spcBef>
                <a:spcPts val="1000"/>
              </a:spcBef>
              <a:spcAft>
                <a:spcPts val="0"/>
              </a:spcAft>
              <a:buClrTx/>
              <a:buSzTx/>
              <a:buFontTx/>
              <a:buNone/>
              <a:tabLst/>
              <a:defRPr sz="1600" b="0" i="0">
                <a:solidFill>
                  <a:schemeClr val="tx1">
                    <a:lumMod val="75000"/>
                    <a:lumOff val="25000"/>
                  </a:schemeClr>
                </a:solidFill>
                <a:latin typeface="Arial Nova Light" panose="020B0304020202020204" pitchFamily="34" charset="0"/>
              </a:defRPr>
            </a:lvl1pPr>
          </a:lstStyle>
          <a:p>
            <a:r>
              <a:rPr lang="nb-NO"/>
              <a:t>Klikk på ikonet for å legge til et bilde</a:t>
            </a:r>
          </a:p>
        </p:txBody>
      </p:sp>
      <p:sp>
        <p:nvSpPr>
          <p:cNvPr id="21" name="Rektangel 20">
            <a:extLst>
              <a:ext uri="{FF2B5EF4-FFF2-40B4-BE49-F238E27FC236}">
                <a16:creationId xmlns:a16="http://schemas.microsoft.com/office/drawing/2014/main" id="{195D469C-A24D-E101-1546-A553CD664C1E}"/>
              </a:ext>
            </a:extLst>
          </p:cNvPr>
          <p:cNvSpPr/>
          <p:nvPr userDrawn="1"/>
        </p:nvSpPr>
        <p:spPr>
          <a:xfrm>
            <a:off x="12386178" y="0"/>
            <a:ext cx="4248192" cy="5093382"/>
          </a:xfrm>
          <a:prstGeom prst="rect">
            <a:avLst/>
          </a:prstGeom>
        </p:spPr>
        <p:txBody>
          <a:bodyPr wrap="square" anchor="t">
            <a:spAutoFit/>
          </a:bodyPr>
          <a:lstStyle/>
          <a:p>
            <a:pPr lvl="0"/>
            <a:r>
              <a:rPr lang="nb-NO" sz="1200" b="0"/>
              <a:t>Tittel og bilder med tekstfelt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Bilde</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sette inn bilde klikk på bildeikonet og velg et bilde. </a:t>
            </a:r>
            <a:r>
              <a:rPr lang="nb-NO" sz="1200" b="0" i="0">
                <a:latin typeface="Arial Nova Light" panose="020F0302020204030204" pitchFamily="34" charset="0"/>
                <a:cs typeface="Arial Nova Light" panose="020F0302020204030204" pitchFamily="34" charset="0"/>
              </a:rPr>
              <a:t>Juster bildet med bildeverktøyet slik at det blir riktig</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Se at bildet er skarpt, unngå å trekke i rammene. 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Bilderettigheter: Det er ikke lov til å kopiere/bruke bilder uten å ha klarert med fotograf/eier av bildet</a:t>
            </a:r>
          </a:p>
          <a:p>
            <a:pPr marL="171450" marR="0" lvl="0" indent="-171450" algn="l" defTabSz="914248"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F0302020204030204" pitchFamily="34" charset="0"/>
                <a:cs typeface="Arial Nova Light" panose="020F0302020204030204" pitchFamily="34" charset="0"/>
              </a:rPr>
              <a:t>Se eventuelt etter alternativ mal</a:t>
            </a: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p:txBody>
      </p:sp>
      <p:sp>
        <p:nvSpPr>
          <p:cNvPr id="23" name="Slide Number Placeholder 6">
            <a:extLst>
              <a:ext uri="{FF2B5EF4-FFF2-40B4-BE49-F238E27FC236}">
                <a16:creationId xmlns:a16="http://schemas.microsoft.com/office/drawing/2014/main" id="{906E7545-4E7F-8FB4-0603-E8B09FEB78E0}"/>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Tree>
    <p:extLst>
      <p:ext uri="{BB962C8B-B14F-4D97-AF65-F5344CB8AC3E}">
        <p14:creationId xmlns:p14="http://schemas.microsoft.com/office/powerpoint/2010/main" val="2750334404"/>
      </p:ext>
    </p:extLst>
  </p:cSld>
  <p:clrMapOvr>
    <a:masterClrMapping/>
  </p:clrMapOvr>
  <p:extLst>
    <p:ext uri="{DCECCB84-F9BA-43D5-87BE-67443E8EF086}">
      <p15:sldGuideLst xmlns:p15="http://schemas.microsoft.com/office/powerpoint/2012/main">
        <p15:guide id="1" pos="2978">
          <p15:clr>
            <a:srgbClr val="FBAE40"/>
          </p15:clr>
        </p15:guide>
        <p15:guide id="2" pos="4838">
          <p15:clr>
            <a:srgbClr val="FBAE40"/>
          </p15:clr>
        </p15:guide>
        <p15:guide id="3" pos="1164">
          <p15:clr>
            <a:srgbClr val="FBAE40"/>
          </p15:clr>
        </p15:guide>
        <p15:guide id="4" orient="horz" pos="3543">
          <p15:clr>
            <a:srgbClr val="FBAE40"/>
          </p15:clr>
        </p15:guide>
        <p15:guide id="6" orient="horz" pos="3339">
          <p15:clr>
            <a:srgbClr val="FBAE40"/>
          </p15:clr>
        </p15:guide>
        <p15:guide id="7" orient="horz" pos="1276">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tel og 5 bilder med tekst">
    <p:spTree>
      <p:nvGrpSpPr>
        <p:cNvPr id="1" name=""/>
        <p:cNvGrpSpPr/>
        <p:nvPr/>
      </p:nvGrpSpPr>
      <p:grpSpPr>
        <a:xfrm>
          <a:off x="0" y="0"/>
          <a:ext cx="0" cy="0"/>
          <a:chOff x="0" y="0"/>
          <a:chExt cx="0" cy="0"/>
        </a:xfrm>
      </p:grpSpPr>
      <p:sp>
        <p:nvSpPr>
          <p:cNvPr id="17" name="Plassholder for tekst 16">
            <a:extLst>
              <a:ext uri="{FF2B5EF4-FFF2-40B4-BE49-F238E27FC236}">
                <a16:creationId xmlns:a16="http://schemas.microsoft.com/office/drawing/2014/main" id="{F5D8249B-9934-4F0B-BECE-E58209DF8658}"/>
              </a:ext>
            </a:extLst>
          </p:cNvPr>
          <p:cNvSpPr>
            <a:spLocks noGrp="1"/>
          </p:cNvSpPr>
          <p:nvPr>
            <p:ph type="body" sz="quarter" idx="17" hasCustomPrompt="1"/>
          </p:nvPr>
        </p:nvSpPr>
        <p:spPr>
          <a:xfrm>
            <a:off x="1678779" y="4321406"/>
            <a:ext cx="1666768" cy="230400"/>
          </a:xfrm>
        </p:spPr>
        <p:txBody>
          <a:bodyPr>
            <a:noAutofit/>
          </a:bodyPr>
          <a:lstStyle>
            <a:lvl1pPr marL="0" indent="0">
              <a:buNone/>
              <a:defRPr sz="1400" b="0" i="0">
                <a:solidFill>
                  <a:schemeClr val="tx2"/>
                </a:solidFill>
                <a:latin typeface="+mn-lt"/>
              </a:defRPr>
            </a:lvl1pPr>
          </a:lstStyle>
          <a:p>
            <a:pPr lvl="0"/>
            <a:r>
              <a:rPr lang="nb-NO"/>
              <a:t>Heading</a:t>
            </a:r>
          </a:p>
        </p:txBody>
      </p:sp>
      <p:sp>
        <p:nvSpPr>
          <p:cNvPr id="20" name="Plassholder for tekst 16">
            <a:extLst>
              <a:ext uri="{FF2B5EF4-FFF2-40B4-BE49-F238E27FC236}">
                <a16:creationId xmlns:a16="http://schemas.microsoft.com/office/drawing/2014/main" id="{41D818FC-22D4-4E9F-9A5F-0AEAEFAFC8AF}"/>
              </a:ext>
            </a:extLst>
          </p:cNvPr>
          <p:cNvSpPr>
            <a:spLocks noGrp="1"/>
          </p:cNvSpPr>
          <p:nvPr>
            <p:ph type="body" sz="quarter" idx="18" hasCustomPrompt="1"/>
          </p:nvPr>
        </p:nvSpPr>
        <p:spPr>
          <a:xfrm>
            <a:off x="1676469" y="4619704"/>
            <a:ext cx="1666768" cy="1354183"/>
          </a:xfrm>
        </p:spPr>
        <p:txBody>
          <a:bodyPr>
            <a:noAutofit/>
          </a:bodyPr>
          <a:lstStyle>
            <a:lvl1pPr marL="0" indent="0">
              <a:spcBef>
                <a:spcPts val="0"/>
              </a:spcBef>
              <a:buNone/>
              <a:defRPr sz="1050">
                <a:solidFill>
                  <a:schemeClr val="tx1"/>
                </a:solidFill>
                <a:latin typeface="+mn-lt"/>
              </a:defRPr>
            </a:lvl1pPr>
          </a:lstStyle>
          <a:p>
            <a:pPr lvl="0"/>
            <a:r>
              <a:rPr lang="nb-NO"/>
              <a:t>Tekst</a:t>
            </a:r>
          </a:p>
        </p:txBody>
      </p:sp>
      <p:sp>
        <p:nvSpPr>
          <p:cNvPr id="21" name="Plassholder for tekst 16">
            <a:extLst>
              <a:ext uri="{FF2B5EF4-FFF2-40B4-BE49-F238E27FC236}">
                <a16:creationId xmlns:a16="http://schemas.microsoft.com/office/drawing/2014/main" id="{F7DD3F31-BC0A-4291-B9C3-2CED7E094EBB}"/>
              </a:ext>
            </a:extLst>
          </p:cNvPr>
          <p:cNvSpPr>
            <a:spLocks noGrp="1"/>
          </p:cNvSpPr>
          <p:nvPr>
            <p:ph type="body" sz="quarter" idx="19" hasCustomPrompt="1"/>
          </p:nvPr>
        </p:nvSpPr>
        <p:spPr>
          <a:xfrm>
            <a:off x="1678779" y="3992642"/>
            <a:ext cx="1666768" cy="194613"/>
          </a:xfrm>
          <a:noFill/>
        </p:spPr>
        <p:txBody>
          <a:bodyPr lIns="36000" rIns="36000" anchor="ctr">
            <a:noAutofit/>
          </a:bodyPr>
          <a:lstStyle>
            <a:lvl1pPr marL="0" indent="0">
              <a:buNone/>
              <a:defRPr sz="500" i="0">
                <a:solidFill>
                  <a:schemeClr val="lt1"/>
                </a:solidFill>
                <a:latin typeface="Arial Nova Light" panose="020B0304020202020204" pitchFamily="34" charset="0"/>
              </a:defRPr>
            </a:lvl1pPr>
          </a:lstStyle>
          <a:p>
            <a:pPr lvl="0"/>
            <a:r>
              <a:rPr lang="nb-NO"/>
              <a:t>Foto</a:t>
            </a:r>
          </a:p>
        </p:txBody>
      </p:sp>
      <p:sp>
        <p:nvSpPr>
          <p:cNvPr id="25" name="Plassholder for tekst 16">
            <a:extLst>
              <a:ext uri="{FF2B5EF4-FFF2-40B4-BE49-F238E27FC236}">
                <a16:creationId xmlns:a16="http://schemas.microsoft.com/office/drawing/2014/main" id="{4FC1C52E-B213-4ECC-B4A6-08296AA31898}"/>
              </a:ext>
            </a:extLst>
          </p:cNvPr>
          <p:cNvSpPr>
            <a:spLocks noGrp="1"/>
          </p:cNvSpPr>
          <p:nvPr>
            <p:ph type="body" sz="quarter" idx="21" hasCustomPrompt="1"/>
          </p:nvPr>
        </p:nvSpPr>
        <p:spPr>
          <a:xfrm>
            <a:off x="3516141" y="4321406"/>
            <a:ext cx="1666768" cy="230400"/>
          </a:xfrm>
        </p:spPr>
        <p:txBody>
          <a:bodyPr>
            <a:noAutofit/>
          </a:bodyPr>
          <a:lstStyle>
            <a:lvl1pPr marL="0" indent="0">
              <a:buNone/>
              <a:defRPr sz="1400" b="0" i="0">
                <a:solidFill>
                  <a:schemeClr val="tx2"/>
                </a:solidFill>
                <a:latin typeface="+mn-lt"/>
              </a:defRPr>
            </a:lvl1pPr>
          </a:lstStyle>
          <a:p>
            <a:pPr lvl="0"/>
            <a:r>
              <a:rPr lang="nb-NO"/>
              <a:t>Heading</a:t>
            </a:r>
          </a:p>
        </p:txBody>
      </p:sp>
      <p:sp>
        <p:nvSpPr>
          <p:cNvPr id="26" name="Plassholder for tekst 16">
            <a:extLst>
              <a:ext uri="{FF2B5EF4-FFF2-40B4-BE49-F238E27FC236}">
                <a16:creationId xmlns:a16="http://schemas.microsoft.com/office/drawing/2014/main" id="{8B46009E-87FA-4E56-99E5-E1D7E7F9D589}"/>
              </a:ext>
            </a:extLst>
          </p:cNvPr>
          <p:cNvSpPr>
            <a:spLocks noGrp="1"/>
          </p:cNvSpPr>
          <p:nvPr>
            <p:ph type="body" sz="quarter" idx="22" hasCustomPrompt="1"/>
          </p:nvPr>
        </p:nvSpPr>
        <p:spPr>
          <a:xfrm>
            <a:off x="3516141" y="4619704"/>
            <a:ext cx="1666768" cy="1354183"/>
          </a:xfrm>
        </p:spPr>
        <p:txBody>
          <a:bodyPr>
            <a:noAutofit/>
          </a:bodyPr>
          <a:lstStyle>
            <a:lvl1pPr marL="0" indent="0">
              <a:spcBef>
                <a:spcPts val="0"/>
              </a:spcBef>
              <a:buNone/>
              <a:defRPr sz="1050">
                <a:solidFill>
                  <a:schemeClr val="tx1"/>
                </a:solidFill>
                <a:latin typeface="+mn-lt"/>
              </a:defRPr>
            </a:lvl1pPr>
          </a:lstStyle>
          <a:p>
            <a:pPr lvl="0"/>
            <a:r>
              <a:rPr lang="nb-NO"/>
              <a:t>Tekst</a:t>
            </a:r>
          </a:p>
        </p:txBody>
      </p:sp>
      <p:sp>
        <p:nvSpPr>
          <p:cNvPr id="27" name="Plassholder for tekst 16">
            <a:extLst>
              <a:ext uri="{FF2B5EF4-FFF2-40B4-BE49-F238E27FC236}">
                <a16:creationId xmlns:a16="http://schemas.microsoft.com/office/drawing/2014/main" id="{1D6C082A-72BA-4CD9-9E16-BAE5A8C46B20}"/>
              </a:ext>
            </a:extLst>
          </p:cNvPr>
          <p:cNvSpPr>
            <a:spLocks noGrp="1"/>
          </p:cNvSpPr>
          <p:nvPr>
            <p:ph type="body" sz="quarter" idx="23" hasCustomPrompt="1"/>
          </p:nvPr>
        </p:nvSpPr>
        <p:spPr>
          <a:xfrm>
            <a:off x="3516141" y="3992642"/>
            <a:ext cx="1666768" cy="194613"/>
          </a:xfrm>
          <a:noFill/>
        </p:spPr>
        <p:txBody>
          <a:bodyPr lIns="36000" rIns="36000" anchor="ctr">
            <a:noAutofit/>
          </a:bodyPr>
          <a:lstStyle>
            <a:lvl1pPr marL="0" indent="0">
              <a:buNone/>
              <a:defRPr sz="500" i="0">
                <a:solidFill>
                  <a:schemeClr val="lt1"/>
                </a:solidFill>
                <a:latin typeface="Arial Nova Light" panose="020B0304020202020204" pitchFamily="34" charset="0"/>
              </a:defRPr>
            </a:lvl1pPr>
          </a:lstStyle>
          <a:p>
            <a:pPr lvl="0"/>
            <a:r>
              <a:rPr lang="nb-NO"/>
              <a:t>Foto</a:t>
            </a:r>
          </a:p>
        </p:txBody>
      </p:sp>
      <p:sp>
        <p:nvSpPr>
          <p:cNvPr id="29" name="Plassholder for tekst 16">
            <a:extLst>
              <a:ext uri="{FF2B5EF4-FFF2-40B4-BE49-F238E27FC236}">
                <a16:creationId xmlns:a16="http://schemas.microsoft.com/office/drawing/2014/main" id="{5C07885B-4EA5-44B8-BDBE-AEE57C4492A3}"/>
              </a:ext>
            </a:extLst>
          </p:cNvPr>
          <p:cNvSpPr>
            <a:spLocks noGrp="1"/>
          </p:cNvSpPr>
          <p:nvPr>
            <p:ph type="body" sz="quarter" idx="25" hasCustomPrompt="1"/>
          </p:nvPr>
        </p:nvSpPr>
        <p:spPr>
          <a:xfrm>
            <a:off x="5354313" y="4321406"/>
            <a:ext cx="1666768" cy="230400"/>
          </a:xfrm>
        </p:spPr>
        <p:txBody>
          <a:bodyPr>
            <a:noAutofit/>
          </a:bodyPr>
          <a:lstStyle>
            <a:lvl1pPr marL="0" indent="0">
              <a:buNone/>
              <a:defRPr sz="1400" b="0" i="0">
                <a:solidFill>
                  <a:schemeClr val="tx2"/>
                </a:solidFill>
                <a:latin typeface="+mn-lt"/>
              </a:defRPr>
            </a:lvl1pPr>
          </a:lstStyle>
          <a:p>
            <a:pPr lvl="0"/>
            <a:r>
              <a:rPr lang="nb-NO"/>
              <a:t>Heading</a:t>
            </a:r>
          </a:p>
        </p:txBody>
      </p:sp>
      <p:sp>
        <p:nvSpPr>
          <p:cNvPr id="30" name="Plassholder for tekst 16">
            <a:extLst>
              <a:ext uri="{FF2B5EF4-FFF2-40B4-BE49-F238E27FC236}">
                <a16:creationId xmlns:a16="http://schemas.microsoft.com/office/drawing/2014/main" id="{F19CA789-DDE7-462D-ADE5-8B00D49866E5}"/>
              </a:ext>
            </a:extLst>
          </p:cNvPr>
          <p:cNvSpPr>
            <a:spLocks noGrp="1"/>
          </p:cNvSpPr>
          <p:nvPr>
            <p:ph type="body" sz="quarter" idx="26" hasCustomPrompt="1"/>
          </p:nvPr>
        </p:nvSpPr>
        <p:spPr>
          <a:xfrm>
            <a:off x="5354313" y="4619704"/>
            <a:ext cx="1666768" cy="1354183"/>
          </a:xfrm>
        </p:spPr>
        <p:txBody>
          <a:bodyPr>
            <a:noAutofit/>
          </a:bodyPr>
          <a:lstStyle>
            <a:lvl1pPr marL="0" indent="0">
              <a:spcBef>
                <a:spcPts val="0"/>
              </a:spcBef>
              <a:buNone/>
              <a:defRPr sz="1050">
                <a:solidFill>
                  <a:schemeClr val="tx1"/>
                </a:solidFill>
                <a:latin typeface="+mn-lt"/>
              </a:defRPr>
            </a:lvl1pPr>
          </a:lstStyle>
          <a:p>
            <a:pPr lvl="0"/>
            <a:r>
              <a:rPr lang="nb-NO"/>
              <a:t>Tekst</a:t>
            </a:r>
          </a:p>
        </p:txBody>
      </p:sp>
      <p:sp>
        <p:nvSpPr>
          <p:cNvPr id="31" name="Plassholder for tekst 16">
            <a:extLst>
              <a:ext uri="{FF2B5EF4-FFF2-40B4-BE49-F238E27FC236}">
                <a16:creationId xmlns:a16="http://schemas.microsoft.com/office/drawing/2014/main" id="{994BF021-7414-46E0-BFAE-64BBD1A95DEB}"/>
              </a:ext>
            </a:extLst>
          </p:cNvPr>
          <p:cNvSpPr>
            <a:spLocks noGrp="1"/>
          </p:cNvSpPr>
          <p:nvPr>
            <p:ph type="body" sz="quarter" idx="27" hasCustomPrompt="1"/>
          </p:nvPr>
        </p:nvSpPr>
        <p:spPr>
          <a:xfrm>
            <a:off x="5354313" y="3992642"/>
            <a:ext cx="1666768" cy="194613"/>
          </a:xfrm>
          <a:noFill/>
        </p:spPr>
        <p:txBody>
          <a:bodyPr lIns="36000" rIns="36000" anchor="ctr">
            <a:noAutofit/>
          </a:bodyPr>
          <a:lstStyle>
            <a:lvl1pPr marL="0" indent="0">
              <a:buNone/>
              <a:defRPr sz="500" i="0">
                <a:solidFill>
                  <a:schemeClr val="lt1"/>
                </a:solidFill>
                <a:latin typeface="Arial Nova Light" panose="020B0304020202020204" pitchFamily="34" charset="0"/>
              </a:defRPr>
            </a:lvl1pPr>
          </a:lstStyle>
          <a:p>
            <a:pPr lvl="0"/>
            <a:r>
              <a:rPr lang="nb-NO"/>
              <a:t>Foto</a:t>
            </a:r>
          </a:p>
        </p:txBody>
      </p:sp>
      <p:sp>
        <p:nvSpPr>
          <p:cNvPr id="33" name="Plassholder for tekst 16">
            <a:extLst>
              <a:ext uri="{FF2B5EF4-FFF2-40B4-BE49-F238E27FC236}">
                <a16:creationId xmlns:a16="http://schemas.microsoft.com/office/drawing/2014/main" id="{135EBB10-BE4F-41A5-AC88-2130A724EEB6}"/>
              </a:ext>
            </a:extLst>
          </p:cNvPr>
          <p:cNvSpPr>
            <a:spLocks noGrp="1"/>
          </p:cNvSpPr>
          <p:nvPr>
            <p:ph type="body" sz="quarter" idx="29" hasCustomPrompt="1"/>
          </p:nvPr>
        </p:nvSpPr>
        <p:spPr>
          <a:xfrm>
            <a:off x="7192485" y="4321406"/>
            <a:ext cx="1666768" cy="230400"/>
          </a:xfrm>
        </p:spPr>
        <p:txBody>
          <a:bodyPr>
            <a:noAutofit/>
          </a:bodyPr>
          <a:lstStyle>
            <a:lvl1pPr marL="0" indent="0">
              <a:buNone/>
              <a:defRPr sz="1400" b="0" i="0">
                <a:solidFill>
                  <a:schemeClr val="tx2"/>
                </a:solidFill>
                <a:latin typeface="+mn-lt"/>
              </a:defRPr>
            </a:lvl1pPr>
          </a:lstStyle>
          <a:p>
            <a:pPr lvl="0"/>
            <a:r>
              <a:rPr lang="nb-NO"/>
              <a:t>Heading</a:t>
            </a:r>
          </a:p>
        </p:txBody>
      </p:sp>
      <p:sp>
        <p:nvSpPr>
          <p:cNvPr id="34" name="Plassholder for tekst 16">
            <a:extLst>
              <a:ext uri="{FF2B5EF4-FFF2-40B4-BE49-F238E27FC236}">
                <a16:creationId xmlns:a16="http://schemas.microsoft.com/office/drawing/2014/main" id="{BBB19B1A-B11F-43EB-904E-920A77A459A8}"/>
              </a:ext>
            </a:extLst>
          </p:cNvPr>
          <p:cNvSpPr>
            <a:spLocks noGrp="1"/>
          </p:cNvSpPr>
          <p:nvPr>
            <p:ph type="body" sz="quarter" idx="30" hasCustomPrompt="1"/>
          </p:nvPr>
        </p:nvSpPr>
        <p:spPr>
          <a:xfrm>
            <a:off x="7192485" y="4619704"/>
            <a:ext cx="1666768" cy="1354183"/>
          </a:xfrm>
        </p:spPr>
        <p:txBody>
          <a:bodyPr>
            <a:noAutofit/>
          </a:bodyPr>
          <a:lstStyle>
            <a:lvl1pPr marL="0" indent="0">
              <a:spcBef>
                <a:spcPts val="0"/>
              </a:spcBef>
              <a:buNone/>
              <a:defRPr sz="1050">
                <a:solidFill>
                  <a:schemeClr val="tx1"/>
                </a:solidFill>
                <a:latin typeface="+mn-lt"/>
              </a:defRPr>
            </a:lvl1pPr>
          </a:lstStyle>
          <a:p>
            <a:pPr lvl="0"/>
            <a:r>
              <a:rPr lang="nb-NO"/>
              <a:t>Tekst</a:t>
            </a:r>
          </a:p>
        </p:txBody>
      </p:sp>
      <p:sp>
        <p:nvSpPr>
          <p:cNvPr id="35" name="Plassholder for tekst 16">
            <a:extLst>
              <a:ext uri="{FF2B5EF4-FFF2-40B4-BE49-F238E27FC236}">
                <a16:creationId xmlns:a16="http://schemas.microsoft.com/office/drawing/2014/main" id="{98DDD9BF-73C5-4571-9607-73C2B89ED015}"/>
              </a:ext>
            </a:extLst>
          </p:cNvPr>
          <p:cNvSpPr>
            <a:spLocks noGrp="1"/>
          </p:cNvSpPr>
          <p:nvPr>
            <p:ph type="body" sz="quarter" idx="31" hasCustomPrompt="1"/>
          </p:nvPr>
        </p:nvSpPr>
        <p:spPr>
          <a:xfrm>
            <a:off x="7192485" y="3992642"/>
            <a:ext cx="1666768" cy="194613"/>
          </a:xfrm>
          <a:noFill/>
        </p:spPr>
        <p:txBody>
          <a:bodyPr lIns="36000" rIns="36000" anchor="ctr">
            <a:noAutofit/>
          </a:bodyPr>
          <a:lstStyle>
            <a:lvl1pPr marL="0" indent="0">
              <a:buNone/>
              <a:defRPr sz="500" i="0">
                <a:solidFill>
                  <a:schemeClr val="lt1"/>
                </a:solidFill>
                <a:latin typeface="Arial Nova Light" panose="020B0304020202020204" pitchFamily="34" charset="0"/>
              </a:defRPr>
            </a:lvl1pPr>
          </a:lstStyle>
          <a:p>
            <a:pPr lvl="0"/>
            <a:r>
              <a:rPr lang="nb-NO"/>
              <a:t>Foto</a:t>
            </a:r>
          </a:p>
        </p:txBody>
      </p:sp>
      <p:sp>
        <p:nvSpPr>
          <p:cNvPr id="43" name="Tittel 1">
            <a:extLst>
              <a:ext uri="{FF2B5EF4-FFF2-40B4-BE49-F238E27FC236}">
                <a16:creationId xmlns:a16="http://schemas.microsoft.com/office/drawing/2014/main" id="{946AABF9-10FD-7540-A5B7-3C27C8EE6517}"/>
              </a:ext>
            </a:extLst>
          </p:cNvPr>
          <p:cNvSpPr>
            <a:spLocks noGrp="1"/>
          </p:cNvSpPr>
          <p:nvPr>
            <p:ph type="title" hasCustomPrompt="1"/>
          </p:nvPr>
        </p:nvSpPr>
        <p:spPr>
          <a:xfrm>
            <a:off x="674124" y="845605"/>
            <a:ext cx="8664908"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45" name="Plassholder for tekst 7">
            <a:extLst>
              <a:ext uri="{FF2B5EF4-FFF2-40B4-BE49-F238E27FC236}">
                <a16:creationId xmlns:a16="http://schemas.microsoft.com/office/drawing/2014/main" id="{94AF75E2-4595-254B-B2FC-B10EE80F425D}"/>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2" name="Date Placeholder 1">
            <a:extLst>
              <a:ext uri="{FF2B5EF4-FFF2-40B4-BE49-F238E27FC236}">
                <a16:creationId xmlns:a16="http://schemas.microsoft.com/office/drawing/2014/main" id="{847263C8-9FE1-B4BF-A5D1-FBC3E58BFFF3}"/>
              </a:ext>
            </a:extLst>
          </p:cNvPr>
          <p:cNvSpPr>
            <a:spLocks noGrp="1"/>
          </p:cNvSpPr>
          <p:nvPr>
            <p:ph type="dt" sz="half" idx="35"/>
          </p:nvPr>
        </p:nvSpPr>
        <p:spPr/>
        <p:txBody>
          <a:bodyPr/>
          <a:lstStyle/>
          <a:p>
            <a:fld id="{F27D1716-BBF6-D046-B3AA-9E77907EBAFD}" type="datetime1">
              <a:rPr lang="nb-NO" smtClean="0"/>
              <a:t>21.05.2025</a:t>
            </a:fld>
            <a:endParaRPr lang="nb-NO"/>
          </a:p>
        </p:txBody>
      </p:sp>
      <p:sp>
        <p:nvSpPr>
          <p:cNvPr id="3" name="Footer Placeholder 2">
            <a:extLst>
              <a:ext uri="{FF2B5EF4-FFF2-40B4-BE49-F238E27FC236}">
                <a16:creationId xmlns:a16="http://schemas.microsoft.com/office/drawing/2014/main" id="{B500065D-4423-00A0-C701-B6A0E5684D50}"/>
              </a:ext>
            </a:extLst>
          </p:cNvPr>
          <p:cNvSpPr>
            <a:spLocks noGrp="1"/>
          </p:cNvSpPr>
          <p:nvPr>
            <p:ph type="ftr" sz="quarter" idx="36"/>
          </p:nvPr>
        </p:nvSpPr>
        <p:spPr>
          <a:xfrm>
            <a:off x="674124" y="6479747"/>
            <a:ext cx="9069001" cy="207749"/>
          </a:xfrm>
          <a:prstGeom prst="rect">
            <a:avLst/>
          </a:prstGeom>
        </p:spPr>
        <p:txBody>
          <a:bodyPr/>
          <a:lstStyle/>
          <a:p>
            <a:pPr algn="l"/>
            <a:endParaRPr lang="nb-NO"/>
          </a:p>
        </p:txBody>
      </p:sp>
      <p:sp>
        <p:nvSpPr>
          <p:cNvPr id="36" name="Plassholder for bilde 31">
            <a:extLst>
              <a:ext uri="{FF2B5EF4-FFF2-40B4-BE49-F238E27FC236}">
                <a16:creationId xmlns:a16="http://schemas.microsoft.com/office/drawing/2014/main" id="{AAED28AD-5403-EB0E-7785-09540E033B4E}"/>
              </a:ext>
            </a:extLst>
          </p:cNvPr>
          <p:cNvSpPr>
            <a:spLocks noGrp="1"/>
          </p:cNvSpPr>
          <p:nvPr>
            <p:ph type="pic" sz="quarter" idx="38" hasCustomPrompt="1"/>
          </p:nvPr>
        </p:nvSpPr>
        <p:spPr>
          <a:xfrm>
            <a:off x="9030657" y="2231969"/>
            <a:ext cx="1666768" cy="1946959"/>
          </a:xfrm>
          <a:prstGeom prst="roundRect">
            <a:avLst>
              <a:gd name="adj" fmla="val 3666"/>
            </a:avLst>
          </a:prstGeom>
          <a:noFill/>
          <a:ln>
            <a:noFill/>
          </a:ln>
        </p:spPr>
        <p:txBody>
          <a:bodyPr wrap="square">
            <a:noAutofit/>
          </a:bodyPr>
          <a:lstStyle>
            <a:lvl1pPr marL="0" marR="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sz="1350" b="0" i="0">
                <a:solidFill>
                  <a:schemeClr val="tx1">
                    <a:lumMod val="75000"/>
                    <a:lumOff val="25000"/>
                  </a:schemeClr>
                </a:solidFill>
                <a:latin typeface="Arial Nova Light" panose="020B0304020202020204" pitchFamily="34" charset="0"/>
              </a:defRPr>
            </a:lvl1pPr>
          </a:lstStyle>
          <a:p>
            <a:r>
              <a:rPr lang="nb-NO"/>
              <a:t>Klikk på ikonet for å legge til et bilde</a:t>
            </a:r>
          </a:p>
        </p:txBody>
      </p:sp>
      <p:sp>
        <p:nvSpPr>
          <p:cNvPr id="37" name="Plassholder for tekst 16">
            <a:extLst>
              <a:ext uri="{FF2B5EF4-FFF2-40B4-BE49-F238E27FC236}">
                <a16:creationId xmlns:a16="http://schemas.microsoft.com/office/drawing/2014/main" id="{6098D2D1-87D0-0E44-1786-63F4EFD0056F}"/>
              </a:ext>
            </a:extLst>
          </p:cNvPr>
          <p:cNvSpPr>
            <a:spLocks noGrp="1"/>
          </p:cNvSpPr>
          <p:nvPr>
            <p:ph type="body" sz="quarter" idx="39" hasCustomPrompt="1"/>
          </p:nvPr>
        </p:nvSpPr>
        <p:spPr>
          <a:xfrm>
            <a:off x="9030657" y="4321406"/>
            <a:ext cx="1666768" cy="230400"/>
          </a:xfrm>
        </p:spPr>
        <p:txBody>
          <a:bodyPr>
            <a:noAutofit/>
          </a:bodyPr>
          <a:lstStyle>
            <a:lvl1pPr marL="0" indent="0">
              <a:buNone/>
              <a:defRPr sz="1400" b="0" i="0">
                <a:solidFill>
                  <a:schemeClr val="tx2"/>
                </a:solidFill>
                <a:latin typeface="+mn-lt"/>
              </a:defRPr>
            </a:lvl1pPr>
          </a:lstStyle>
          <a:p>
            <a:pPr lvl="0"/>
            <a:r>
              <a:rPr lang="nb-NO"/>
              <a:t>Heading</a:t>
            </a:r>
          </a:p>
        </p:txBody>
      </p:sp>
      <p:sp>
        <p:nvSpPr>
          <p:cNvPr id="39" name="Plassholder for tekst 16">
            <a:extLst>
              <a:ext uri="{FF2B5EF4-FFF2-40B4-BE49-F238E27FC236}">
                <a16:creationId xmlns:a16="http://schemas.microsoft.com/office/drawing/2014/main" id="{7CAE8A68-8333-1D45-1D58-33869A264FE2}"/>
              </a:ext>
            </a:extLst>
          </p:cNvPr>
          <p:cNvSpPr>
            <a:spLocks noGrp="1"/>
          </p:cNvSpPr>
          <p:nvPr>
            <p:ph type="body" sz="quarter" idx="40" hasCustomPrompt="1"/>
          </p:nvPr>
        </p:nvSpPr>
        <p:spPr>
          <a:xfrm>
            <a:off x="9030657" y="4619704"/>
            <a:ext cx="1666768" cy="1354183"/>
          </a:xfrm>
        </p:spPr>
        <p:txBody>
          <a:bodyPr>
            <a:noAutofit/>
          </a:bodyPr>
          <a:lstStyle>
            <a:lvl1pPr marL="0" indent="0">
              <a:spcBef>
                <a:spcPts val="0"/>
              </a:spcBef>
              <a:buNone/>
              <a:defRPr sz="1050">
                <a:solidFill>
                  <a:schemeClr val="tx1"/>
                </a:solidFill>
                <a:latin typeface="+mn-lt"/>
              </a:defRPr>
            </a:lvl1pPr>
          </a:lstStyle>
          <a:p>
            <a:pPr lvl="0"/>
            <a:r>
              <a:rPr lang="nb-NO"/>
              <a:t>Tekst</a:t>
            </a:r>
          </a:p>
        </p:txBody>
      </p:sp>
      <p:sp>
        <p:nvSpPr>
          <p:cNvPr id="41" name="Plassholder for tekst 16">
            <a:extLst>
              <a:ext uri="{FF2B5EF4-FFF2-40B4-BE49-F238E27FC236}">
                <a16:creationId xmlns:a16="http://schemas.microsoft.com/office/drawing/2014/main" id="{A7388A9E-8BBB-B22D-C055-0D7F43A40B37}"/>
              </a:ext>
            </a:extLst>
          </p:cNvPr>
          <p:cNvSpPr>
            <a:spLocks noGrp="1"/>
          </p:cNvSpPr>
          <p:nvPr>
            <p:ph type="body" sz="quarter" idx="41" hasCustomPrompt="1"/>
          </p:nvPr>
        </p:nvSpPr>
        <p:spPr>
          <a:xfrm>
            <a:off x="9030657" y="3992642"/>
            <a:ext cx="1666768" cy="194613"/>
          </a:xfrm>
          <a:noFill/>
        </p:spPr>
        <p:txBody>
          <a:bodyPr lIns="36000" rIns="36000" anchor="ctr">
            <a:noAutofit/>
          </a:bodyPr>
          <a:lstStyle>
            <a:lvl1pPr marL="0" indent="0">
              <a:buNone/>
              <a:defRPr sz="500" i="0">
                <a:solidFill>
                  <a:schemeClr val="lt1"/>
                </a:solidFill>
                <a:latin typeface="Arial Nova Light" panose="020B0304020202020204" pitchFamily="34" charset="0"/>
              </a:defRPr>
            </a:lvl1pPr>
          </a:lstStyle>
          <a:p>
            <a:pPr lvl="0"/>
            <a:r>
              <a:rPr lang="nb-NO"/>
              <a:t>Foto</a:t>
            </a:r>
          </a:p>
        </p:txBody>
      </p:sp>
      <p:sp>
        <p:nvSpPr>
          <p:cNvPr id="46" name="Plassholder for bilde 31">
            <a:extLst>
              <a:ext uri="{FF2B5EF4-FFF2-40B4-BE49-F238E27FC236}">
                <a16:creationId xmlns:a16="http://schemas.microsoft.com/office/drawing/2014/main" id="{244DF9F6-1251-73F4-A29C-0B1A3B9E1D8C}"/>
              </a:ext>
            </a:extLst>
          </p:cNvPr>
          <p:cNvSpPr>
            <a:spLocks noGrp="1"/>
          </p:cNvSpPr>
          <p:nvPr>
            <p:ph type="pic" sz="quarter" idx="42" hasCustomPrompt="1"/>
          </p:nvPr>
        </p:nvSpPr>
        <p:spPr>
          <a:xfrm>
            <a:off x="7191475" y="2240296"/>
            <a:ext cx="1666768" cy="1946959"/>
          </a:xfrm>
          <a:prstGeom prst="roundRect">
            <a:avLst>
              <a:gd name="adj" fmla="val 3666"/>
            </a:avLst>
          </a:prstGeom>
          <a:noFill/>
          <a:ln>
            <a:noFill/>
          </a:ln>
        </p:spPr>
        <p:txBody>
          <a:bodyPr wrap="square">
            <a:noAutofit/>
          </a:bodyPr>
          <a:lstStyle>
            <a:lvl1pPr marL="0" marR="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sz="1350" b="0" i="0">
                <a:solidFill>
                  <a:schemeClr val="tx1">
                    <a:lumMod val="75000"/>
                    <a:lumOff val="25000"/>
                  </a:schemeClr>
                </a:solidFill>
                <a:latin typeface="Arial Nova Light" panose="020B0304020202020204" pitchFamily="34" charset="0"/>
              </a:defRPr>
            </a:lvl1pPr>
          </a:lstStyle>
          <a:p>
            <a:r>
              <a:rPr lang="nb-NO"/>
              <a:t>Klikk på ikonet for å legge til et bilde</a:t>
            </a:r>
          </a:p>
        </p:txBody>
      </p:sp>
      <p:sp>
        <p:nvSpPr>
          <p:cNvPr id="47" name="Plassholder for bilde 31">
            <a:extLst>
              <a:ext uri="{FF2B5EF4-FFF2-40B4-BE49-F238E27FC236}">
                <a16:creationId xmlns:a16="http://schemas.microsoft.com/office/drawing/2014/main" id="{6C1E23F0-92DD-F8D8-DC20-2E611591B2F3}"/>
              </a:ext>
            </a:extLst>
          </p:cNvPr>
          <p:cNvSpPr>
            <a:spLocks noGrp="1"/>
          </p:cNvSpPr>
          <p:nvPr>
            <p:ph type="pic" sz="quarter" idx="43" hasCustomPrompt="1"/>
          </p:nvPr>
        </p:nvSpPr>
        <p:spPr>
          <a:xfrm>
            <a:off x="5353303" y="2240296"/>
            <a:ext cx="1666768" cy="1946959"/>
          </a:xfrm>
          <a:prstGeom prst="roundRect">
            <a:avLst>
              <a:gd name="adj" fmla="val 3666"/>
            </a:avLst>
          </a:prstGeom>
          <a:noFill/>
          <a:ln>
            <a:noFill/>
          </a:ln>
        </p:spPr>
        <p:txBody>
          <a:bodyPr wrap="square">
            <a:noAutofit/>
          </a:bodyPr>
          <a:lstStyle>
            <a:lvl1pPr marL="0" marR="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sz="1350" b="0" i="0">
                <a:solidFill>
                  <a:schemeClr val="tx1">
                    <a:lumMod val="75000"/>
                    <a:lumOff val="25000"/>
                  </a:schemeClr>
                </a:solidFill>
                <a:latin typeface="Arial Nova Light" panose="020B0304020202020204" pitchFamily="34" charset="0"/>
              </a:defRPr>
            </a:lvl1pPr>
          </a:lstStyle>
          <a:p>
            <a:r>
              <a:rPr lang="nb-NO"/>
              <a:t>Klikk på ikonet for å legge til et bilde</a:t>
            </a:r>
          </a:p>
        </p:txBody>
      </p:sp>
      <p:sp>
        <p:nvSpPr>
          <p:cNvPr id="48" name="Plassholder for bilde 31">
            <a:extLst>
              <a:ext uri="{FF2B5EF4-FFF2-40B4-BE49-F238E27FC236}">
                <a16:creationId xmlns:a16="http://schemas.microsoft.com/office/drawing/2014/main" id="{BFBB83C2-8899-4E08-9396-1579ED5C1EE4}"/>
              </a:ext>
            </a:extLst>
          </p:cNvPr>
          <p:cNvSpPr>
            <a:spLocks noGrp="1"/>
          </p:cNvSpPr>
          <p:nvPr>
            <p:ph type="pic" sz="quarter" idx="44" hasCustomPrompt="1"/>
          </p:nvPr>
        </p:nvSpPr>
        <p:spPr>
          <a:xfrm>
            <a:off x="3515131" y="2240296"/>
            <a:ext cx="1666768" cy="1946959"/>
          </a:xfrm>
          <a:prstGeom prst="roundRect">
            <a:avLst>
              <a:gd name="adj" fmla="val 3666"/>
            </a:avLst>
          </a:prstGeom>
          <a:noFill/>
          <a:ln>
            <a:noFill/>
          </a:ln>
        </p:spPr>
        <p:txBody>
          <a:bodyPr wrap="square">
            <a:noAutofit/>
          </a:bodyPr>
          <a:lstStyle>
            <a:lvl1pPr marL="0" marR="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sz="1350" b="0" i="0">
                <a:solidFill>
                  <a:schemeClr val="tx1">
                    <a:lumMod val="75000"/>
                    <a:lumOff val="25000"/>
                  </a:schemeClr>
                </a:solidFill>
                <a:latin typeface="Arial Nova Light" panose="020B0304020202020204" pitchFamily="34" charset="0"/>
              </a:defRPr>
            </a:lvl1pPr>
          </a:lstStyle>
          <a:p>
            <a:r>
              <a:rPr lang="nb-NO"/>
              <a:t>Klikk på ikonet for å legge til et bilde</a:t>
            </a:r>
          </a:p>
        </p:txBody>
      </p:sp>
      <p:sp>
        <p:nvSpPr>
          <p:cNvPr id="49" name="Plassholder for bilde 31">
            <a:extLst>
              <a:ext uri="{FF2B5EF4-FFF2-40B4-BE49-F238E27FC236}">
                <a16:creationId xmlns:a16="http://schemas.microsoft.com/office/drawing/2014/main" id="{2B19188F-1A1C-7EEB-5570-D22B8769F663}"/>
              </a:ext>
            </a:extLst>
          </p:cNvPr>
          <p:cNvSpPr>
            <a:spLocks noGrp="1"/>
          </p:cNvSpPr>
          <p:nvPr>
            <p:ph type="pic" sz="quarter" idx="45" hasCustomPrompt="1"/>
          </p:nvPr>
        </p:nvSpPr>
        <p:spPr>
          <a:xfrm>
            <a:off x="1676469" y="2238647"/>
            <a:ext cx="1666768" cy="1946959"/>
          </a:xfrm>
          <a:prstGeom prst="roundRect">
            <a:avLst>
              <a:gd name="adj" fmla="val 3666"/>
            </a:avLst>
          </a:prstGeom>
          <a:noFill/>
          <a:ln>
            <a:noFill/>
          </a:ln>
        </p:spPr>
        <p:txBody>
          <a:bodyPr wrap="square">
            <a:noAutofit/>
          </a:bodyPr>
          <a:lstStyle>
            <a:lvl1pPr marL="0" marR="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sz="1350" b="0" i="0">
                <a:solidFill>
                  <a:schemeClr val="tx1">
                    <a:lumMod val="75000"/>
                    <a:lumOff val="25000"/>
                  </a:schemeClr>
                </a:solidFill>
                <a:latin typeface="Arial Nova Light" panose="020B0304020202020204" pitchFamily="34" charset="0"/>
              </a:defRPr>
            </a:lvl1pPr>
          </a:lstStyle>
          <a:p>
            <a:r>
              <a:rPr lang="nb-NO"/>
              <a:t>Klikk på ikonet for å legge til et bilde</a:t>
            </a:r>
          </a:p>
        </p:txBody>
      </p:sp>
      <p:sp>
        <p:nvSpPr>
          <p:cNvPr id="40" name="Rektangel 39">
            <a:extLst>
              <a:ext uri="{FF2B5EF4-FFF2-40B4-BE49-F238E27FC236}">
                <a16:creationId xmlns:a16="http://schemas.microsoft.com/office/drawing/2014/main" id="{19020177-D202-B577-B6B8-1808AB8844F6}"/>
              </a:ext>
            </a:extLst>
          </p:cNvPr>
          <p:cNvSpPr/>
          <p:nvPr userDrawn="1"/>
        </p:nvSpPr>
        <p:spPr>
          <a:xfrm>
            <a:off x="12386178" y="0"/>
            <a:ext cx="4248192" cy="4780796"/>
          </a:xfrm>
          <a:prstGeom prst="rect">
            <a:avLst/>
          </a:prstGeom>
        </p:spPr>
        <p:txBody>
          <a:bodyPr wrap="square" anchor="t">
            <a:spAutoFit/>
          </a:bodyPr>
          <a:lstStyle/>
          <a:p>
            <a:pPr lvl="0"/>
            <a:r>
              <a:rPr lang="nb-NO" sz="1200" b="0"/>
              <a:t>Tittel og bilder med tekstfelt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Bilde</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For å sette inn bilde klikk på bildeikonet og velg et bilde. </a:t>
            </a:r>
            <a:r>
              <a:rPr lang="nb-NO" sz="1200" b="0" i="0">
                <a:latin typeface="Arial Nova Light" panose="020B0304020202020204" pitchFamily="34" charset="0"/>
              </a:rPr>
              <a:t>Juster bildet med bildeverktøyet slik at det blir riktig</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Se at bildet er skarpt, unngå å trekke i rammene. 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Bilderettigheter: Det er ikke lov til å kopiere/bruke bilder uten å ha klarert med fotograf/eier av bildet</a:t>
            </a: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Light" panose="020F0302020204030204" pitchFamily="34" charset="0"/>
              <a:cs typeface="Arial Nova Light" panose="020F0302020204030204" pitchFamily="34" charset="0"/>
            </a:endParaRPr>
          </a:p>
        </p:txBody>
      </p:sp>
      <p:sp>
        <p:nvSpPr>
          <p:cNvPr id="32" name="Slide Number Placeholder 6">
            <a:extLst>
              <a:ext uri="{FF2B5EF4-FFF2-40B4-BE49-F238E27FC236}">
                <a16:creationId xmlns:a16="http://schemas.microsoft.com/office/drawing/2014/main" id="{22D31FC2-2729-B6AE-5F59-44B301CBA001}"/>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Tree>
    <p:extLst>
      <p:ext uri="{BB962C8B-B14F-4D97-AF65-F5344CB8AC3E}">
        <p14:creationId xmlns:p14="http://schemas.microsoft.com/office/powerpoint/2010/main" val="3387451910"/>
      </p:ext>
    </p:extLst>
  </p:cSld>
  <p:clrMapOvr>
    <a:masterClrMapping/>
  </p:clrMapOvr>
  <p:extLst>
    <p:ext uri="{DCECCB84-F9BA-43D5-87BE-67443E8EF086}">
      <p15:sldGuideLst xmlns:p15="http://schemas.microsoft.com/office/powerpoint/2012/main">
        <p15:guide id="2" orient="horz" pos="2704">
          <p15:clr>
            <a:srgbClr val="FBAE40"/>
          </p15:clr>
        </p15:guide>
        <p15:guide id="3" orient="horz" pos="1412">
          <p15:clr>
            <a:srgbClr val="FBAE40"/>
          </p15:clr>
        </p15:guide>
        <p15:guide id="4" pos="3364">
          <p15:clr>
            <a:srgbClr val="FBAE40"/>
          </p15:clr>
        </p15:guide>
        <p15:guide id="5" pos="2207">
          <p15:clr>
            <a:srgbClr val="FBAE40"/>
          </p15:clr>
        </p15:guide>
        <p15:guide id="6" pos="1050">
          <p15:clr>
            <a:srgbClr val="FBAE40"/>
          </p15:clr>
        </p15:guide>
        <p15:guide id="7" pos="4520">
          <p15:clr>
            <a:srgbClr val="FBAE40"/>
          </p15:clr>
        </p15:guide>
        <p15:guide id="8" orient="horz" pos="2908">
          <p15:clr>
            <a:srgbClr val="FBAE40"/>
          </p15:clr>
        </p15:guide>
        <p15:guide id="9" pos="5677">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tel og 6 bilder med tekst">
    <p:spTree>
      <p:nvGrpSpPr>
        <p:cNvPr id="1" name=""/>
        <p:cNvGrpSpPr/>
        <p:nvPr/>
      </p:nvGrpSpPr>
      <p:grpSpPr>
        <a:xfrm>
          <a:off x="0" y="0"/>
          <a:ext cx="0" cy="0"/>
          <a:chOff x="0" y="0"/>
          <a:chExt cx="0" cy="0"/>
        </a:xfrm>
      </p:grpSpPr>
      <p:sp>
        <p:nvSpPr>
          <p:cNvPr id="17" name="Plassholder for tekst 16">
            <a:extLst>
              <a:ext uri="{FF2B5EF4-FFF2-40B4-BE49-F238E27FC236}">
                <a16:creationId xmlns:a16="http://schemas.microsoft.com/office/drawing/2014/main" id="{F5D8249B-9934-4F0B-BECE-E58209DF8658}"/>
              </a:ext>
            </a:extLst>
          </p:cNvPr>
          <p:cNvSpPr>
            <a:spLocks noGrp="1"/>
          </p:cNvSpPr>
          <p:nvPr>
            <p:ph type="body" sz="quarter" idx="17" hasCustomPrompt="1"/>
          </p:nvPr>
        </p:nvSpPr>
        <p:spPr>
          <a:xfrm>
            <a:off x="2529653" y="4312516"/>
            <a:ext cx="1666768" cy="230400"/>
          </a:xfrm>
        </p:spPr>
        <p:txBody>
          <a:bodyPr>
            <a:noAutofit/>
          </a:bodyPr>
          <a:lstStyle>
            <a:lvl1pPr marL="0" indent="0">
              <a:buNone/>
              <a:defRPr sz="1400" b="0" i="0">
                <a:solidFill>
                  <a:schemeClr val="tx2"/>
                </a:solidFill>
                <a:latin typeface="+mn-lt"/>
              </a:defRPr>
            </a:lvl1pPr>
          </a:lstStyle>
          <a:p>
            <a:pPr lvl="0"/>
            <a:r>
              <a:rPr lang="nb-NO"/>
              <a:t>Heading</a:t>
            </a:r>
          </a:p>
        </p:txBody>
      </p:sp>
      <p:sp>
        <p:nvSpPr>
          <p:cNvPr id="20" name="Plassholder for tekst 16">
            <a:extLst>
              <a:ext uri="{FF2B5EF4-FFF2-40B4-BE49-F238E27FC236}">
                <a16:creationId xmlns:a16="http://schemas.microsoft.com/office/drawing/2014/main" id="{41D818FC-22D4-4E9F-9A5F-0AEAEFAFC8AF}"/>
              </a:ext>
            </a:extLst>
          </p:cNvPr>
          <p:cNvSpPr>
            <a:spLocks noGrp="1"/>
          </p:cNvSpPr>
          <p:nvPr>
            <p:ph type="body" sz="quarter" idx="18" hasCustomPrompt="1"/>
          </p:nvPr>
        </p:nvSpPr>
        <p:spPr>
          <a:xfrm>
            <a:off x="2529653" y="4610814"/>
            <a:ext cx="1666768" cy="1354183"/>
          </a:xfrm>
        </p:spPr>
        <p:txBody>
          <a:bodyPr>
            <a:noAutofit/>
          </a:bodyPr>
          <a:lstStyle>
            <a:lvl1pPr marL="0" indent="0">
              <a:spcBef>
                <a:spcPts val="0"/>
              </a:spcBef>
              <a:buNone/>
              <a:defRPr sz="1050">
                <a:solidFill>
                  <a:schemeClr val="tx1"/>
                </a:solidFill>
                <a:latin typeface="+mn-lt"/>
              </a:defRPr>
            </a:lvl1pPr>
          </a:lstStyle>
          <a:p>
            <a:pPr lvl="0"/>
            <a:r>
              <a:rPr lang="nb-NO"/>
              <a:t>Tekst</a:t>
            </a:r>
          </a:p>
        </p:txBody>
      </p:sp>
      <p:sp>
        <p:nvSpPr>
          <p:cNvPr id="21" name="Plassholder for tekst 16">
            <a:extLst>
              <a:ext uri="{FF2B5EF4-FFF2-40B4-BE49-F238E27FC236}">
                <a16:creationId xmlns:a16="http://schemas.microsoft.com/office/drawing/2014/main" id="{F7DD3F31-BC0A-4291-B9C3-2CED7E094EBB}"/>
              </a:ext>
            </a:extLst>
          </p:cNvPr>
          <p:cNvSpPr>
            <a:spLocks noGrp="1"/>
          </p:cNvSpPr>
          <p:nvPr>
            <p:ph type="body" sz="quarter" idx="19" hasCustomPrompt="1"/>
          </p:nvPr>
        </p:nvSpPr>
        <p:spPr>
          <a:xfrm>
            <a:off x="2534801" y="3983752"/>
            <a:ext cx="1666768" cy="194613"/>
          </a:xfrm>
          <a:noFill/>
        </p:spPr>
        <p:txBody>
          <a:bodyPr lIns="36000" rIns="36000" anchor="ctr">
            <a:noAutofit/>
          </a:bodyPr>
          <a:lstStyle>
            <a:lvl1pPr marL="0" indent="0">
              <a:buNone/>
              <a:defRPr sz="500" i="0">
                <a:solidFill>
                  <a:schemeClr val="lt1"/>
                </a:solidFill>
                <a:latin typeface="Arial Nova Light" panose="020B0304020202020204" pitchFamily="34" charset="0"/>
              </a:defRPr>
            </a:lvl1pPr>
          </a:lstStyle>
          <a:p>
            <a:pPr lvl="0"/>
            <a:r>
              <a:rPr lang="nb-NO"/>
              <a:t>Foto</a:t>
            </a:r>
          </a:p>
        </p:txBody>
      </p:sp>
      <p:sp>
        <p:nvSpPr>
          <p:cNvPr id="25" name="Plassholder for tekst 16">
            <a:extLst>
              <a:ext uri="{FF2B5EF4-FFF2-40B4-BE49-F238E27FC236}">
                <a16:creationId xmlns:a16="http://schemas.microsoft.com/office/drawing/2014/main" id="{4FC1C52E-B213-4ECC-B4A6-08296AA31898}"/>
              </a:ext>
            </a:extLst>
          </p:cNvPr>
          <p:cNvSpPr>
            <a:spLocks noGrp="1"/>
          </p:cNvSpPr>
          <p:nvPr>
            <p:ph type="body" sz="quarter" idx="21" hasCustomPrompt="1"/>
          </p:nvPr>
        </p:nvSpPr>
        <p:spPr>
          <a:xfrm>
            <a:off x="4351026" y="4312516"/>
            <a:ext cx="1666768" cy="230400"/>
          </a:xfrm>
        </p:spPr>
        <p:txBody>
          <a:bodyPr>
            <a:noAutofit/>
          </a:bodyPr>
          <a:lstStyle>
            <a:lvl1pPr marL="0" indent="0">
              <a:buNone/>
              <a:defRPr sz="1400" b="0" i="0">
                <a:solidFill>
                  <a:schemeClr val="tx2"/>
                </a:solidFill>
                <a:latin typeface="+mn-lt"/>
              </a:defRPr>
            </a:lvl1pPr>
          </a:lstStyle>
          <a:p>
            <a:pPr lvl="0"/>
            <a:r>
              <a:rPr lang="nb-NO"/>
              <a:t>Heading</a:t>
            </a:r>
          </a:p>
        </p:txBody>
      </p:sp>
      <p:sp>
        <p:nvSpPr>
          <p:cNvPr id="26" name="Plassholder for tekst 16">
            <a:extLst>
              <a:ext uri="{FF2B5EF4-FFF2-40B4-BE49-F238E27FC236}">
                <a16:creationId xmlns:a16="http://schemas.microsoft.com/office/drawing/2014/main" id="{8B46009E-87FA-4E56-99E5-E1D7E7F9D589}"/>
              </a:ext>
            </a:extLst>
          </p:cNvPr>
          <p:cNvSpPr>
            <a:spLocks noGrp="1"/>
          </p:cNvSpPr>
          <p:nvPr>
            <p:ph type="body" sz="quarter" idx="22" hasCustomPrompt="1"/>
          </p:nvPr>
        </p:nvSpPr>
        <p:spPr>
          <a:xfrm>
            <a:off x="4351026" y="4610814"/>
            <a:ext cx="1666768" cy="1354183"/>
          </a:xfrm>
        </p:spPr>
        <p:txBody>
          <a:bodyPr>
            <a:noAutofit/>
          </a:bodyPr>
          <a:lstStyle>
            <a:lvl1pPr marL="0" indent="0">
              <a:spcBef>
                <a:spcPts val="0"/>
              </a:spcBef>
              <a:buNone/>
              <a:defRPr sz="1050">
                <a:solidFill>
                  <a:schemeClr val="tx1"/>
                </a:solidFill>
                <a:latin typeface="+mn-lt"/>
              </a:defRPr>
            </a:lvl1pPr>
          </a:lstStyle>
          <a:p>
            <a:pPr lvl="0"/>
            <a:r>
              <a:rPr lang="nb-NO"/>
              <a:t>Tekst</a:t>
            </a:r>
          </a:p>
        </p:txBody>
      </p:sp>
      <p:sp>
        <p:nvSpPr>
          <p:cNvPr id="27" name="Plassholder for tekst 16">
            <a:extLst>
              <a:ext uri="{FF2B5EF4-FFF2-40B4-BE49-F238E27FC236}">
                <a16:creationId xmlns:a16="http://schemas.microsoft.com/office/drawing/2014/main" id="{1D6C082A-72BA-4CD9-9E16-BAE5A8C46B20}"/>
              </a:ext>
            </a:extLst>
          </p:cNvPr>
          <p:cNvSpPr>
            <a:spLocks noGrp="1"/>
          </p:cNvSpPr>
          <p:nvPr>
            <p:ph type="body" sz="quarter" idx="23" hasCustomPrompt="1"/>
          </p:nvPr>
        </p:nvSpPr>
        <p:spPr>
          <a:xfrm>
            <a:off x="4368329" y="3983752"/>
            <a:ext cx="1666768" cy="194613"/>
          </a:xfrm>
          <a:noFill/>
        </p:spPr>
        <p:txBody>
          <a:bodyPr lIns="36000" rIns="36000" anchor="ctr">
            <a:noAutofit/>
          </a:bodyPr>
          <a:lstStyle>
            <a:lvl1pPr marL="0" indent="0">
              <a:buNone/>
              <a:defRPr sz="500" i="0">
                <a:solidFill>
                  <a:schemeClr val="lt1"/>
                </a:solidFill>
                <a:latin typeface="Arial Nova Light" panose="020B0304020202020204" pitchFamily="34" charset="0"/>
              </a:defRPr>
            </a:lvl1pPr>
          </a:lstStyle>
          <a:p>
            <a:pPr lvl="0"/>
            <a:r>
              <a:rPr lang="nb-NO"/>
              <a:t>Foto</a:t>
            </a:r>
          </a:p>
        </p:txBody>
      </p:sp>
      <p:sp>
        <p:nvSpPr>
          <p:cNvPr id="29" name="Plassholder for tekst 16">
            <a:extLst>
              <a:ext uri="{FF2B5EF4-FFF2-40B4-BE49-F238E27FC236}">
                <a16:creationId xmlns:a16="http://schemas.microsoft.com/office/drawing/2014/main" id="{5C07885B-4EA5-44B8-BDBE-AEE57C4492A3}"/>
              </a:ext>
            </a:extLst>
          </p:cNvPr>
          <p:cNvSpPr>
            <a:spLocks noGrp="1"/>
          </p:cNvSpPr>
          <p:nvPr>
            <p:ph type="body" sz="quarter" idx="25" hasCustomPrompt="1"/>
          </p:nvPr>
        </p:nvSpPr>
        <p:spPr>
          <a:xfrm>
            <a:off x="6180207" y="4306745"/>
            <a:ext cx="1666768" cy="230400"/>
          </a:xfrm>
        </p:spPr>
        <p:txBody>
          <a:bodyPr>
            <a:noAutofit/>
          </a:bodyPr>
          <a:lstStyle>
            <a:lvl1pPr marL="0" indent="0">
              <a:buNone/>
              <a:defRPr sz="1400" b="0" i="0">
                <a:solidFill>
                  <a:schemeClr val="tx2"/>
                </a:solidFill>
                <a:latin typeface="+mn-lt"/>
              </a:defRPr>
            </a:lvl1pPr>
          </a:lstStyle>
          <a:p>
            <a:pPr lvl="0"/>
            <a:r>
              <a:rPr lang="nb-NO"/>
              <a:t>Heading</a:t>
            </a:r>
          </a:p>
        </p:txBody>
      </p:sp>
      <p:sp>
        <p:nvSpPr>
          <p:cNvPr id="30" name="Plassholder for tekst 16">
            <a:extLst>
              <a:ext uri="{FF2B5EF4-FFF2-40B4-BE49-F238E27FC236}">
                <a16:creationId xmlns:a16="http://schemas.microsoft.com/office/drawing/2014/main" id="{F19CA789-DDE7-462D-ADE5-8B00D49866E5}"/>
              </a:ext>
            </a:extLst>
          </p:cNvPr>
          <p:cNvSpPr>
            <a:spLocks noGrp="1"/>
          </p:cNvSpPr>
          <p:nvPr>
            <p:ph type="body" sz="quarter" idx="26" hasCustomPrompt="1"/>
          </p:nvPr>
        </p:nvSpPr>
        <p:spPr>
          <a:xfrm>
            <a:off x="6180207" y="4605043"/>
            <a:ext cx="1666768" cy="1354183"/>
          </a:xfrm>
        </p:spPr>
        <p:txBody>
          <a:bodyPr>
            <a:noAutofit/>
          </a:bodyPr>
          <a:lstStyle>
            <a:lvl1pPr marL="0" indent="0">
              <a:spcBef>
                <a:spcPts val="0"/>
              </a:spcBef>
              <a:buNone/>
              <a:defRPr sz="1050">
                <a:solidFill>
                  <a:schemeClr val="tx1"/>
                </a:solidFill>
                <a:latin typeface="+mn-lt"/>
              </a:defRPr>
            </a:lvl1pPr>
          </a:lstStyle>
          <a:p>
            <a:pPr lvl="0"/>
            <a:r>
              <a:rPr lang="nb-NO"/>
              <a:t>Tekst</a:t>
            </a:r>
          </a:p>
        </p:txBody>
      </p:sp>
      <p:sp>
        <p:nvSpPr>
          <p:cNvPr id="31" name="Plassholder for tekst 16">
            <a:extLst>
              <a:ext uri="{FF2B5EF4-FFF2-40B4-BE49-F238E27FC236}">
                <a16:creationId xmlns:a16="http://schemas.microsoft.com/office/drawing/2014/main" id="{994BF021-7414-46E0-BFAE-64BBD1A95DEB}"/>
              </a:ext>
            </a:extLst>
          </p:cNvPr>
          <p:cNvSpPr>
            <a:spLocks noGrp="1"/>
          </p:cNvSpPr>
          <p:nvPr>
            <p:ph type="body" sz="quarter" idx="27" hasCustomPrompt="1"/>
          </p:nvPr>
        </p:nvSpPr>
        <p:spPr>
          <a:xfrm>
            <a:off x="6189351" y="3977981"/>
            <a:ext cx="1666768" cy="194613"/>
          </a:xfrm>
          <a:noFill/>
        </p:spPr>
        <p:txBody>
          <a:bodyPr lIns="36000" rIns="36000" anchor="ctr">
            <a:noAutofit/>
          </a:bodyPr>
          <a:lstStyle>
            <a:lvl1pPr marL="0" indent="0">
              <a:buNone/>
              <a:defRPr sz="500" i="0">
                <a:solidFill>
                  <a:schemeClr val="lt1"/>
                </a:solidFill>
                <a:latin typeface="Arial Nova Light" panose="020B0304020202020204" pitchFamily="34" charset="0"/>
              </a:defRPr>
            </a:lvl1pPr>
          </a:lstStyle>
          <a:p>
            <a:pPr lvl="0"/>
            <a:r>
              <a:rPr lang="nb-NO"/>
              <a:t>Foto</a:t>
            </a:r>
          </a:p>
        </p:txBody>
      </p:sp>
      <p:sp>
        <p:nvSpPr>
          <p:cNvPr id="33" name="Plassholder for tekst 16">
            <a:extLst>
              <a:ext uri="{FF2B5EF4-FFF2-40B4-BE49-F238E27FC236}">
                <a16:creationId xmlns:a16="http://schemas.microsoft.com/office/drawing/2014/main" id="{135EBB10-BE4F-41A5-AC88-2130A724EEB6}"/>
              </a:ext>
            </a:extLst>
          </p:cNvPr>
          <p:cNvSpPr>
            <a:spLocks noGrp="1"/>
          </p:cNvSpPr>
          <p:nvPr>
            <p:ph type="body" sz="quarter" idx="29" hasCustomPrompt="1"/>
          </p:nvPr>
        </p:nvSpPr>
        <p:spPr>
          <a:xfrm>
            <a:off x="8003124" y="4315072"/>
            <a:ext cx="1666768" cy="230400"/>
          </a:xfrm>
        </p:spPr>
        <p:txBody>
          <a:bodyPr>
            <a:noAutofit/>
          </a:bodyPr>
          <a:lstStyle>
            <a:lvl1pPr marL="0" indent="0">
              <a:buNone/>
              <a:defRPr sz="1400" b="0" i="0">
                <a:solidFill>
                  <a:schemeClr val="tx2"/>
                </a:solidFill>
                <a:latin typeface="+mn-lt"/>
              </a:defRPr>
            </a:lvl1pPr>
          </a:lstStyle>
          <a:p>
            <a:pPr lvl="0"/>
            <a:r>
              <a:rPr lang="nb-NO"/>
              <a:t>Heading</a:t>
            </a:r>
          </a:p>
        </p:txBody>
      </p:sp>
      <p:sp>
        <p:nvSpPr>
          <p:cNvPr id="34" name="Plassholder for tekst 16">
            <a:extLst>
              <a:ext uri="{FF2B5EF4-FFF2-40B4-BE49-F238E27FC236}">
                <a16:creationId xmlns:a16="http://schemas.microsoft.com/office/drawing/2014/main" id="{BBB19B1A-B11F-43EB-904E-920A77A459A8}"/>
              </a:ext>
            </a:extLst>
          </p:cNvPr>
          <p:cNvSpPr>
            <a:spLocks noGrp="1"/>
          </p:cNvSpPr>
          <p:nvPr>
            <p:ph type="body" sz="quarter" idx="30" hasCustomPrompt="1"/>
          </p:nvPr>
        </p:nvSpPr>
        <p:spPr>
          <a:xfrm>
            <a:off x="8003124" y="4613370"/>
            <a:ext cx="1666768" cy="1354183"/>
          </a:xfrm>
        </p:spPr>
        <p:txBody>
          <a:bodyPr>
            <a:noAutofit/>
          </a:bodyPr>
          <a:lstStyle>
            <a:lvl1pPr marL="0" indent="0">
              <a:spcBef>
                <a:spcPts val="0"/>
              </a:spcBef>
              <a:buNone/>
              <a:defRPr sz="1050">
                <a:solidFill>
                  <a:schemeClr val="tx1"/>
                </a:solidFill>
                <a:latin typeface="+mn-lt"/>
              </a:defRPr>
            </a:lvl1pPr>
          </a:lstStyle>
          <a:p>
            <a:pPr lvl="0"/>
            <a:r>
              <a:rPr lang="nb-NO"/>
              <a:t>Tekst</a:t>
            </a:r>
          </a:p>
        </p:txBody>
      </p:sp>
      <p:sp>
        <p:nvSpPr>
          <p:cNvPr id="35" name="Plassholder for tekst 16">
            <a:extLst>
              <a:ext uri="{FF2B5EF4-FFF2-40B4-BE49-F238E27FC236}">
                <a16:creationId xmlns:a16="http://schemas.microsoft.com/office/drawing/2014/main" id="{98DDD9BF-73C5-4571-9607-73C2B89ED015}"/>
              </a:ext>
            </a:extLst>
          </p:cNvPr>
          <p:cNvSpPr>
            <a:spLocks noGrp="1"/>
          </p:cNvSpPr>
          <p:nvPr>
            <p:ph type="body" sz="quarter" idx="31" hasCustomPrompt="1"/>
          </p:nvPr>
        </p:nvSpPr>
        <p:spPr>
          <a:xfrm>
            <a:off x="8019104" y="3986308"/>
            <a:ext cx="1666768" cy="194613"/>
          </a:xfrm>
          <a:noFill/>
        </p:spPr>
        <p:txBody>
          <a:bodyPr lIns="36000" rIns="36000" anchor="ctr">
            <a:noAutofit/>
          </a:bodyPr>
          <a:lstStyle>
            <a:lvl1pPr marL="0" indent="0">
              <a:buNone/>
              <a:defRPr sz="500" i="0">
                <a:solidFill>
                  <a:schemeClr val="lt1"/>
                </a:solidFill>
                <a:latin typeface="Arial Nova Light" panose="020B0304020202020204" pitchFamily="34" charset="0"/>
              </a:defRPr>
            </a:lvl1pPr>
          </a:lstStyle>
          <a:p>
            <a:pPr lvl="0"/>
            <a:r>
              <a:rPr lang="nb-NO"/>
              <a:t>Foto</a:t>
            </a:r>
          </a:p>
        </p:txBody>
      </p:sp>
      <p:sp>
        <p:nvSpPr>
          <p:cNvPr id="43" name="Tittel 1">
            <a:extLst>
              <a:ext uri="{FF2B5EF4-FFF2-40B4-BE49-F238E27FC236}">
                <a16:creationId xmlns:a16="http://schemas.microsoft.com/office/drawing/2014/main" id="{946AABF9-10FD-7540-A5B7-3C27C8EE6517}"/>
              </a:ext>
            </a:extLst>
          </p:cNvPr>
          <p:cNvSpPr>
            <a:spLocks noGrp="1"/>
          </p:cNvSpPr>
          <p:nvPr>
            <p:ph type="title" hasCustomPrompt="1"/>
          </p:nvPr>
        </p:nvSpPr>
        <p:spPr>
          <a:xfrm>
            <a:off x="674124" y="845605"/>
            <a:ext cx="8664908"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47" name="Plassholder for tekst 16">
            <a:extLst>
              <a:ext uri="{FF2B5EF4-FFF2-40B4-BE49-F238E27FC236}">
                <a16:creationId xmlns:a16="http://schemas.microsoft.com/office/drawing/2014/main" id="{7A83AF52-3D6D-BD40-AE33-907AD1C5F3BC}"/>
              </a:ext>
            </a:extLst>
          </p:cNvPr>
          <p:cNvSpPr>
            <a:spLocks noGrp="1"/>
          </p:cNvSpPr>
          <p:nvPr>
            <p:ph type="body" sz="quarter" idx="40" hasCustomPrompt="1"/>
          </p:nvPr>
        </p:nvSpPr>
        <p:spPr>
          <a:xfrm>
            <a:off x="697393" y="4312516"/>
            <a:ext cx="1666768" cy="230400"/>
          </a:xfrm>
        </p:spPr>
        <p:txBody>
          <a:bodyPr>
            <a:noAutofit/>
          </a:bodyPr>
          <a:lstStyle>
            <a:lvl1pPr marL="0" indent="0">
              <a:buNone/>
              <a:defRPr sz="1400" b="0" i="0">
                <a:solidFill>
                  <a:schemeClr val="tx2"/>
                </a:solidFill>
                <a:latin typeface="+mn-lt"/>
              </a:defRPr>
            </a:lvl1pPr>
          </a:lstStyle>
          <a:p>
            <a:pPr lvl="0"/>
            <a:r>
              <a:rPr lang="nb-NO"/>
              <a:t>Heading</a:t>
            </a:r>
          </a:p>
        </p:txBody>
      </p:sp>
      <p:sp>
        <p:nvSpPr>
          <p:cNvPr id="48" name="Plassholder for tekst 16">
            <a:extLst>
              <a:ext uri="{FF2B5EF4-FFF2-40B4-BE49-F238E27FC236}">
                <a16:creationId xmlns:a16="http://schemas.microsoft.com/office/drawing/2014/main" id="{4A775C19-E144-7341-A993-5912C8A535B4}"/>
              </a:ext>
            </a:extLst>
          </p:cNvPr>
          <p:cNvSpPr>
            <a:spLocks noGrp="1"/>
          </p:cNvSpPr>
          <p:nvPr>
            <p:ph type="body" sz="quarter" idx="41" hasCustomPrompt="1"/>
          </p:nvPr>
        </p:nvSpPr>
        <p:spPr>
          <a:xfrm>
            <a:off x="697393" y="4610814"/>
            <a:ext cx="1666768" cy="1354183"/>
          </a:xfrm>
        </p:spPr>
        <p:txBody>
          <a:bodyPr>
            <a:noAutofit/>
          </a:bodyPr>
          <a:lstStyle>
            <a:lvl1pPr marL="0" indent="0">
              <a:spcBef>
                <a:spcPts val="0"/>
              </a:spcBef>
              <a:buNone/>
              <a:defRPr sz="1050">
                <a:solidFill>
                  <a:schemeClr val="tx1"/>
                </a:solidFill>
                <a:latin typeface="+mn-lt"/>
              </a:defRPr>
            </a:lvl1pPr>
          </a:lstStyle>
          <a:p>
            <a:pPr lvl="0"/>
            <a:r>
              <a:rPr lang="nb-NO"/>
              <a:t>Tekst</a:t>
            </a:r>
          </a:p>
        </p:txBody>
      </p:sp>
      <p:sp>
        <p:nvSpPr>
          <p:cNvPr id="49" name="Plassholder for tekst 16">
            <a:extLst>
              <a:ext uri="{FF2B5EF4-FFF2-40B4-BE49-F238E27FC236}">
                <a16:creationId xmlns:a16="http://schemas.microsoft.com/office/drawing/2014/main" id="{E408015C-7384-684D-9B96-7B1CA49FFFAE}"/>
              </a:ext>
            </a:extLst>
          </p:cNvPr>
          <p:cNvSpPr>
            <a:spLocks noGrp="1"/>
          </p:cNvSpPr>
          <p:nvPr>
            <p:ph type="body" sz="quarter" idx="42" hasCustomPrompt="1"/>
          </p:nvPr>
        </p:nvSpPr>
        <p:spPr>
          <a:xfrm>
            <a:off x="705171" y="3983752"/>
            <a:ext cx="1666768" cy="194613"/>
          </a:xfrm>
          <a:noFill/>
        </p:spPr>
        <p:txBody>
          <a:bodyPr lIns="36000" rIns="36000" anchor="ctr">
            <a:noAutofit/>
          </a:bodyPr>
          <a:lstStyle>
            <a:lvl1pPr marL="0" indent="0">
              <a:buNone/>
              <a:defRPr sz="500" i="0">
                <a:solidFill>
                  <a:schemeClr val="lt1"/>
                </a:solidFill>
                <a:latin typeface="Arial Nova Light" panose="020B0304020202020204" pitchFamily="34" charset="0"/>
              </a:defRPr>
            </a:lvl1pPr>
          </a:lstStyle>
          <a:p>
            <a:pPr lvl="0"/>
            <a:r>
              <a:rPr lang="nb-NO"/>
              <a:t>Foto</a:t>
            </a:r>
          </a:p>
        </p:txBody>
      </p:sp>
      <p:sp>
        <p:nvSpPr>
          <p:cNvPr id="50" name="Plassholder for tekst 7">
            <a:extLst>
              <a:ext uri="{FF2B5EF4-FFF2-40B4-BE49-F238E27FC236}">
                <a16:creationId xmlns:a16="http://schemas.microsoft.com/office/drawing/2014/main" id="{698FA413-63F7-BB48-AF84-2ACE5E0A2926}"/>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2" name="Date Placeholder 1">
            <a:extLst>
              <a:ext uri="{FF2B5EF4-FFF2-40B4-BE49-F238E27FC236}">
                <a16:creationId xmlns:a16="http://schemas.microsoft.com/office/drawing/2014/main" id="{81E46C82-AD0F-16F2-C1C0-CD3D9878B926}"/>
              </a:ext>
            </a:extLst>
          </p:cNvPr>
          <p:cNvSpPr>
            <a:spLocks noGrp="1"/>
          </p:cNvSpPr>
          <p:nvPr>
            <p:ph type="dt" sz="half" idx="43"/>
          </p:nvPr>
        </p:nvSpPr>
        <p:spPr/>
        <p:txBody>
          <a:bodyPr/>
          <a:lstStyle/>
          <a:p>
            <a:fld id="{E60E25A7-4D43-6044-9E9E-0F468070A9A0}" type="datetime1">
              <a:rPr lang="nb-NO" smtClean="0"/>
              <a:t>21.05.2025</a:t>
            </a:fld>
            <a:endParaRPr lang="nb-NO"/>
          </a:p>
        </p:txBody>
      </p:sp>
      <p:sp>
        <p:nvSpPr>
          <p:cNvPr id="3" name="Footer Placeholder 2">
            <a:extLst>
              <a:ext uri="{FF2B5EF4-FFF2-40B4-BE49-F238E27FC236}">
                <a16:creationId xmlns:a16="http://schemas.microsoft.com/office/drawing/2014/main" id="{AD257B00-380C-4316-2767-B6E070004D36}"/>
              </a:ext>
            </a:extLst>
          </p:cNvPr>
          <p:cNvSpPr>
            <a:spLocks noGrp="1"/>
          </p:cNvSpPr>
          <p:nvPr>
            <p:ph type="ftr" sz="quarter" idx="44"/>
          </p:nvPr>
        </p:nvSpPr>
        <p:spPr>
          <a:xfrm>
            <a:off x="674124" y="6479747"/>
            <a:ext cx="9069001" cy="207749"/>
          </a:xfrm>
          <a:prstGeom prst="rect">
            <a:avLst/>
          </a:prstGeom>
        </p:spPr>
        <p:txBody>
          <a:bodyPr/>
          <a:lstStyle/>
          <a:p>
            <a:pPr algn="l"/>
            <a:endParaRPr lang="nb-NO"/>
          </a:p>
        </p:txBody>
      </p:sp>
      <p:sp>
        <p:nvSpPr>
          <p:cNvPr id="37" name="Plassholder for tekst 16">
            <a:extLst>
              <a:ext uri="{FF2B5EF4-FFF2-40B4-BE49-F238E27FC236}">
                <a16:creationId xmlns:a16="http://schemas.microsoft.com/office/drawing/2014/main" id="{BFC7C5EB-FF9B-6EC1-D0A4-E0B43FE9210B}"/>
              </a:ext>
            </a:extLst>
          </p:cNvPr>
          <p:cNvSpPr>
            <a:spLocks noGrp="1"/>
          </p:cNvSpPr>
          <p:nvPr>
            <p:ph type="body" sz="quarter" idx="47" hasCustomPrompt="1"/>
          </p:nvPr>
        </p:nvSpPr>
        <p:spPr>
          <a:xfrm>
            <a:off x="9826012" y="4306745"/>
            <a:ext cx="1666768" cy="230400"/>
          </a:xfrm>
        </p:spPr>
        <p:txBody>
          <a:bodyPr>
            <a:noAutofit/>
          </a:bodyPr>
          <a:lstStyle>
            <a:lvl1pPr marL="0" indent="0">
              <a:buNone/>
              <a:defRPr sz="1400" b="0" i="0">
                <a:solidFill>
                  <a:schemeClr val="tx2"/>
                </a:solidFill>
                <a:latin typeface="+mn-lt"/>
              </a:defRPr>
            </a:lvl1pPr>
          </a:lstStyle>
          <a:p>
            <a:pPr lvl="0"/>
            <a:r>
              <a:rPr lang="nb-NO"/>
              <a:t>Heading</a:t>
            </a:r>
          </a:p>
        </p:txBody>
      </p:sp>
      <p:sp>
        <p:nvSpPr>
          <p:cNvPr id="39" name="Plassholder for tekst 16">
            <a:extLst>
              <a:ext uri="{FF2B5EF4-FFF2-40B4-BE49-F238E27FC236}">
                <a16:creationId xmlns:a16="http://schemas.microsoft.com/office/drawing/2014/main" id="{CCDC3479-8E27-0C57-1721-D886E374BC6B}"/>
              </a:ext>
            </a:extLst>
          </p:cNvPr>
          <p:cNvSpPr>
            <a:spLocks noGrp="1"/>
          </p:cNvSpPr>
          <p:nvPr>
            <p:ph type="body" sz="quarter" idx="48" hasCustomPrompt="1"/>
          </p:nvPr>
        </p:nvSpPr>
        <p:spPr>
          <a:xfrm>
            <a:off x="9826012" y="4605043"/>
            <a:ext cx="1666768" cy="1354183"/>
          </a:xfrm>
        </p:spPr>
        <p:txBody>
          <a:bodyPr>
            <a:noAutofit/>
          </a:bodyPr>
          <a:lstStyle>
            <a:lvl1pPr marL="0" indent="0">
              <a:spcBef>
                <a:spcPts val="0"/>
              </a:spcBef>
              <a:buNone/>
              <a:defRPr sz="1050">
                <a:solidFill>
                  <a:schemeClr val="tx1"/>
                </a:solidFill>
                <a:latin typeface="+mn-lt"/>
              </a:defRPr>
            </a:lvl1pPr>
          </a:lstStyle>
          <a:p>
            <a:pPr lvl="0"/>
            <a:r>
              <a:rPr lang="nb-NO"/>
              <a:t>Tekst</a:t>
            </a:r>
          </a:p>
        </p:txBody>
      </p:sp>
      <p:sp>
        <p:nvSpPr>
          <p:cNvPr id="41" name="Plassholder for tekst 16">
            <a:extLst>
              <a:ext uri="{FF2B5EF4-FFF2-40B4-BE49-F238E27FC236}">
                <a16:creationId xmlns:a16="http://schemas.microsoft.com/office/drawing/2014/main" id="{32703730-49A2-3721-F063-56D7931B45C8}"/>
              </a:ext>
            </a:extLst>
          </p:cNvPr>
          <p:cNvSpPr>
            <a:spLocks noGrp="1"/>
          </p:cNvSpPr>
          <p:nvPr>
            <p:ph type="body" sz="quarter" idx="49" hasCustomPrompt="1"/>
          </p:nvPr>
        </p:nvSpPr>
        <p:spPr>
          <a:xfrm>
            <a:off x="9841992" y="3977981"/>
            <a:ext cx="1666768" cy="194613"/>
          </a:xfrm>
          <a:noFill/>
        </p:spPr>
        <p:txBody>
          <a:bodyPr lIns="36000" rIns="36000" anchor="ctr">
            <a:noAutofit/>
          </a:bodyPr>
          <a:lstStyle>
            <a:lvl1pPr marL="0" indent="0">
              <a:buNone/>
              <a:defRPr sz="500" i="0">
                <a:solidFill>
                  <a:schemeClr val="lt1"/>
                </a:solidFill>
                <a:latin typeface="Arial Nova Light" panose="020B0304020202020204" pitchFamily="34" charset="0"/>
              </a:defRPr>
            </a:lvl1pPr>
          </a:lstStyle>
          <a:p>
            <a:pPr lvl="0"/>
            <a:r>
              <a:rPr lang="nb-NO"/>
              <a:t>Foto</a:t>
            </a:r>
          </a:p>
        </p:txBody>
      </p:sp>
      <p:sp>
        <p:nvSpPr>
          <p:cNvPr id="44" name="Plassholder for bilde 31">
            <a:extLst>
              <a:ext uri="{FF2B5EF4-FFF2-40B4-BE49-F238E27FC236}">
                <a16:creationId xmlns:a16="http://schemas.microsoft.com/office/drawing/2014/main" id="{BEF5E4D8-2825-B6FD-B7C3-CE1B0A6A987F}"/>
              </a:ext>
            </a:extLst>
          </p:cNvPr>
          <p:cNvSpPr>
            <a:spLocks noGrp="1"/>
          </p:cNvSpPr>
          <p:nvPr>
            <p:ph type="pic" sz="quarter" idx="50" hasCustomPrompt="1"/>
          </p:nvPr>
        </p:nvSpPr>
        <p:spPr>
          <a:xfrm>
            <a:off x="697393" y="2217308"/>
            <a:ext cx="1666768" cy="1946959"/>
          </a:xfrm>
          <a:prstGeom prst="roundRect">
            <a:avLst>
              <a:gd name="adj" fmla="val 3666"/>
            </a:avLst>
          </a:prstGeom>
          <a:noFill/>
          <a:ln>
            <a:noFill/>
          </a:ln>
        </p:spPr>
        <p:txBody>
          <a:bodyPr wrap="square">
            <a:noAutofit/>
          </a:bodyPr>
          <a:lstStyle>
            <a:lvl1pPr marL="0" marR="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sz="1350" b="0" i="0">
                <a:solidFill>
                  <a:schemeClr val="tx1">
                    <a:lumMod val="75000"/>
                    <a:lumOff val="25000"/>
                  </a:schemeClr>
                </a:solidFill>
                <a:latin typeface="Arial Nova Light" panose="020B0304020202020204" pitchFamily="34" charset="0"/>
              </a:defRPr>
            </a:lvl1pPr>
          </a:lstStyle>
          <a:p>
            <a:r>
              <a:rPr lang="nb-NO"/>
              <a:t>Klikk på ikonet for å legge til et bilde</a:t>
            </a:r>
          </a:p>
        </p:txBody>
      </p:sp>
      <p:sp>
        <p:nvSpPr>
          <p:cNvPr id="45" name="Plassholder for bilde 31">
            <a:extLst>
              <a:ext uri="{FF2B5EF4-FFF2-40B4-BE49-F238E27FC236}">
                <a16:creationId xmlns:a16="http://schemas.microsoft.com/office/drawing/2014/main" id="{12D8FA71-202D-0708-0C0D-8AA3FFE3E0AF}"/>
              </a:ext>
            </a:extLst>
          </p:cNvPr>
          <p:cNvSpPr>
            <a:spLocks noGrp="1"/>
          </p:cNvSpPr>
          <p:nvPr>
            <p:ph type="pic" sz="quarter" idx="51" hasCustomPrompt="1"/>
          </p:nvPr>
        </p:nvSpPr>
        <p:spPr>
          <a:xfrm>
            <a:off x="2526574" y="2222844"/>
            <a:ext cx="1666768" cy="1946959"/>
          </a:xfrm>
          <a:prstGeom prst="roundRect">
            <a:avLst>
              <a:gd name="adj" fmla="val 3666"/>
            </a:avLst>
          </a:prstGeom>
          <a:noFill/>
          <a:ln>
            <a:noFill/>
          </a:ln>
        </p:spPr>
        <p:txBody>
          <a:bodyPr wrap="square">
            <a:noAutofit/>
          </a:bodyPr>
          <a:lstStyle>
            <a:lvl1pPr marL="0" marR="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sz="1350" b="0" i="0">
                <a:solidFill>
                  <a:schemeClr val="tx1">
                    <a:lumMod val="75000"/>
                    <a:lumOff val="25000"/>
                  </a:schemeClr>
                </a:solidFill>
                <a:latin typeface="Arial Nova Light" panose="020B0304020202020204" pitchFamily="34" charset="0"/>
              </a:defRPr>
            </a:lvl1pPr>
          </a:lstStyle>
          <a:p>
            <a:r>
              <a:rPr lang="nb-NO"/>
              <a:t>Klikk på ikonet for å legge til et bilde</a:t>
            </a:r>
          </a:p>
        </p:txBody>
      </p:sp>
      <p:sp>
        <p:nvSpPr>
          <p:cNvPr id="51" name="Plassholder for bilde 31">
            <a:extLst>
              <a:ext uri="{FF2B5EF4-FFF2-40B4-BE49-F238E27FC236}">
                <a16:creationId xmlns:a16="http://schemas.microsoft.com/office/drawing/2014/main" id="{95F5BFA7-BB09-B6B7-F6EA-1590F6F91812}"/>
              </a:ext>
            </a:extLst>
          </p:cNvPr>
          <p:cNvSpPr>
            <a:spLocks noGrp="1"/>
          </p:cNvSpPr>
          <p:nvPr>
            <p:ph type="pic" sz="quarter" idx="52" hasCustomPrompt="1"/>
          </p:nvPr>
        </p:nvSpPr>
        <p:spPr>
          <a:xfrm>
            <a:off x="4356106" y="2225635"/>
            <a:ext cx="1666768" cy="1946959"/>
          </a:xfrm>
          <a:prstGeom prst="roundRect">
            <a:avLst>
              <a:gd name="adj" fmla="val 3666"/>
            </a:avLst>
          </a:prstGeom>
          <a:noFill/>
          <a:ln>
            <a:noFill/>
          </a:ln>
        </p:spPr>
        <p:txBody>
          <a:bodyPr wrap="square">
            <a:noAutofit/>
          </a:bodyPr>
          <a:lstStyle>
            <a:lvl1pPr marL="0" marR="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sz="1350" b="0" i="0">
                <a:solidFill>
                  <a:schemeClr val="tx1">
                    <a:lumMod val="75000"/>
                    <a:lumOff val="25000"/>
                  </a:schemeClr>
                </a:solidFill>
                <a:latin typeface="Arial Nova Light" panose="020B0304020202020204" pitchFamily="34" charset="0"/>
              </a:defRPr>
            </a:lvl1pPr>
          </a:lstStyle>
          <a:p>
            <a:r>
              <a:rPr lang="nb-NO"/>
              <a:t>Klikk på ikonet for å legge til et bilde</a:t>
            </a:r>
          </a:p>
        </p:txBody>
      </p:sp>
      <p:sp>
        <p:nvSpPr>
          <p:cNvPr id="52" name="Plassholder for bilde 31">
            <a:extLst>
              <a:ext uri="{FF2B5EF4-FFF2-40B4-BE49-F238E27FC236}">
                <a16:creationId xmlns:a16="http://schemas.microsoft.com/office/drawing/2014/main" id="{4A705076-6689-08C7-A621-4B656AB5D393}"/>
              </a:ext>
            </a:extLst>
          </p:cNvPr>
          <p:cNvSpPr>
            <a:spLocks noGrp="1"/>
          </p:cNvSpPr>
          <p:nvPr>
            <p:ph type="pic" sz="quarter" idx="53" hasCustomPrompt="1"/>
          </p:nvPr>
        </p:nvSpPr>
        <p:spPr>
          <a:xfrm>
            <a:off x="6174359" y="2225635"/>
            <a:ext cx="1666768" cy="1946959"/>
          </a:xfrm>
          <a:prstGeom prst="roundRect">
            <a:avLst>
              <a:gd name="adj" fmla="val 3666"/>
            </a:avLst>
          </a:prstGeom>
          <a:noFill/>
          <a:ln>
            <a:noFill/>
          </a:ln>
        </p:spPr>
        <p:txBody>
          <a:bodyPr wrap="square">
            <a:noAutofit/>
          </a:bodyPr>
          <a:lstStyle>
            <a:lvl1pPr marL="0" marR="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sz="1350" b="0" i="0">
                <a:solidFill>
                  <a:schemeClr val="tx1">
                    <a:lumMod val="75000"/>
                    <a:lumOff val="25000"/>
                  </a:schemeClr>
                </a:solidFill>
                <a:latin typeface="Arial Nova Light" panose="020B0304020202020204" pitchFamily="34" charset="0"/>
              </a:defRPr>
            </a:lvl1pPr>
          </a:lstStyle>
          <a:p>
            <a:r>
              <a:rPr lang="nb-NO"/>
              <a:t>Klikk på ikonet for å legge til et bilde</a:t>
            </a:r>
          </a:p>
        </p:txBody>
      </p:sp>
      <p:sp>
        <p:nvSpPr>
          <p:cNvPr id="53" name="Plassholder for bilde 31">
            <a:extLst>
              <a:ext uri="{FF2B5EF4-FFF2-40B4-BE49-F238E27FC236}">
                <a16:creationId xmlns:a16="http://schemas.microsoft.com/office/drawing/2014/main" id="{0E88B06E-0BB5-7844-E181-B649E88EC7C6}"/>
              </a:ext>
            </a:extLst>
          </p:cNvPr>
          <p:cNvSpPr>
            <a:spLocks noGrp="1"/>
          </p:cNvSpPr>
          <p:nvPr>
            <p:ph type="pic" sz="quarter" idx="54" hasCustomPrompt="1"/>
          </p:nvPr>
        </p:nvSpPr>
        <p:spPr>
          <a:xfrm>
            <a:off x="8003124" y="2225635"/>
            <a:ext cx="1666768" cy="1946959"/>
          </a:xfrm>
          <a:prstGeom prst="roundRect">
            <a:avLst>
              <a:gd name="adj" fmla="val 3666"/>
            </a:avLst>
          </a:prstGeom>
          <a:noFill/>
          <a:ln>
            <a:noFill/>
          </a:ln>
        </p:spPr>
        <p:txBody>
          <a:bodyPr wrap="square">
            <a:noAutofit/>
          </a:bodyPr>
          <a:lstStyle>
            <a:lvl1pPr marL="0" marR="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sz="1350" b="0" i="0">
                <a:solidFill>
                  <a:schemeClr val="tx1">
                    <a:lumMod val="75000"/>
                    <a:lumOff val="25000"/>
                  </a:schemeClr>
                </a:solidFill>
                <a:latin typeface="Arial Nova Light" panose="020B0304020202020204" pitchFamily="34" charset="0"/>
              </a:defRPr>
            </a:lvl1pPr>
          </a:lstStyle>
          <a:p>
            <a:r>
              <a:rPr lang="nb-NO"/>
              <a:t>Klikk på ikonet for å legge til et bilde</a:t>
            </a:r>
          </a:p>
        </p:txBody>
      </p:sp>
      <p:sp>
        <p:nvSpPr>
          <p:cNvPr id="54" name="Plassholder for bilde 31">
            <a:extLst>
              <a:ext uri="{FF2B5EF4-FFF2-40B4-BE49-F238E27FC236}">
                <a16:creationId xmlns:a16="http://schemas.microsoft.com/office/drawing/2014/main" id="{7881C115-546A-5A16-E6B6-0D195CCE3F02}"/>
              </a:ext>
            </a:extLst>
          </p:cNvPr>
          <p:cNvSpPr>
            <a:spLocks noGrp="1"/>
          </p:cNvSpPr>
          <p:nvPr>
            <p:ph type="pic" sz="quarter" idx="55" hasCustomPrompt="1"/>
          </p:nvPr>
        </p:nvSpPr>
        <p:spPr>
          <a:xfrm>
            <a:off x="9826012" y="2215225"/>
            <a:ext cx="1666768" cy="1946959"/>
          </a:xfrm>
          <a:prstGeom prst="roundRect">
            <a:avLst>
              <a:gd name="adj" fmla="val 3666"/>
            </a:avLst>
          </a:prstGeom>
          <a:noFill/>
          <a:ln>
            <a:noFill/>
          </a:ln>
        </p:spPr>
        <p:txBody>
          <a:bodyPr wrap="square">
            <a:noAutofit/>
          </a:bodyPr>
          <a:lstStyle>
            <a:lvl1pPr marL="0" marR="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sz="1350" b="0" i="0">
                <a:solidFill>
                  <a:schemeClr val="tx1">
                    <a:lumMod val="75000"/>
                    <a:lumOff val="25000"/>
                  </a:schemeClr>
                </a:solidFill>
                <a:latin typeface="Arial Nova Light" panose="020B0304020202020204" pitchFamily="34" charset="0"/>
              </a:defRPr>
            </a:lvl1pPr>
          </a:lstStyle>
          <a:p>
            <a:r>
              <a:rPr lang="nb-NO"/>
              <a:t>Klikk på ikonet for å legge til et bilde</a:t>
            </a:r>
          </a:p>
        </p:txBody>
      </p:sp>
      <p:sp>
        <p:nvSpPr>
          <p:cNvPr id="40" name="Rektangel 39">
            <a:extLst>
              <a:ext uri="{FF2B5EF4-FFF2-40B4-BE49-F238E27FC236}">
                <a16:creationId xmlns:a16="http://schemas.microsoft.com/office/drawing/2014/main" id="{4B528DA9-7CAC-F0A6-CBB0-60AE8CD9A472}"/>
              </a:ext>
            </a:extLst>
          </p:cNvPr>
          <p:cNvSpPr/>
          <p:nvPr userDrawn="1"/>
        </p:nvSpPr>
        <p:spPr>
          <a:xfrm>
            <a:off x="12386178" y="0"/>
            <a:ext cx="4248192" cy="4965462"/>
          </a:xfrm>
          <a:prstGeom prst="rect">
            <a:avLst/>
          </a:prstGeom>
        </p:spPr>
        <p:txBody>
          <a:bodyPr wrap="square" anchor="t">
            <a:spAutoFit/>
          </a:bodyPr>
          <a:lstStyle/>
          <a:p>
            <a:pPr lvl="0"/>
            <a:r>
              <a:rPr lang="nb-NO" sz="1200" b="0"/>
              <a:t>Tittel og bilder med tekstfelt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Bilde</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For å sette inn bilde klikk på bildeikonet og velg et bilde. </a:t>
            </a:r>
            <a:r>
              <a:rPr lang="nb-NO" sz="1200" b="0" i="0">
                <a:latin typeface="Arial Nova Light" panose="020B0304020202020204" pitchFamily="34" charset="0"/>
              </a:rPr>
              <a:t>Juster bildet med bildeverktøyet slik at det blir riktig</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Se at bildet er skarpt, unngå å trekke i rammene. Juster bildet med bildeverktøyet slik at det blir riktig</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Bilderettigheter: Det er ikke lov til å kopiere/bruke bilder uten å ha klarert med fotograf/eier av bildet</a:t>
            </a: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Light" panose="020F0302020204030204" pitchFamily="34" charset="0"/>
              <a:cs typeface="Arial Nova Light" panose="020F0302020204030204" pitchFamily="34" charset="0"/>
            </a:endParaRPr>
          </a:p>
        </p:txBody>
      </p:sp>
      <p:sp>
        <p:nvSpPr>
          <p:cNvPr id="36" name="Slide Number Placeholder 6">
            <a:extLst>
              <a:ext uri="{FF2B5EF4-FFF2-40B4-BE49-F238E27FC236}">
                <a16:creationId xmlns:a16="http://schemas.microsoft.com/office/drawing/2014/main" id="{24FD59FE-D2CF-DAA3-8B4D-6AC7BCCEFF57}"/>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Tree>
    <p:extLst>
      <p:ext uri="{BB962C8B-B14F-4D97-AF65-F5344CB8AC3E}">
        <p14:creationId xmlns:p14="http://schemas.microsoft.com/office/powerpoint/2010/main" val="1844961714"/>
      </p:ext>
    </p:extLst>
  </p:cSld>
  <p:clrMapOvr>
    <a:masterClrMapping/>
  </p:clrMapOvr>
  <p:extLst>
    <p:ext uri="{DCECCB84-F9BA-43D5-87BE-67443E8EF086}">
      <p15:sldGuideLst xmlns:p15="http://schemas.microsoft.com/office/powerpoint/2012/main">
        <p15:guide id="2" orient="horz" pos="2704">
          <p15:clr>
            <a:srgbClr val="FBAE40"/>
          </p15:clr>
        </p15:guide>
        <p15:guide id="3" orient="horz" pos="1389">
          <p15:clr>
            <a:srgbClr val="FBAE40"/>
          </p15:clr>
        </p15:guide>
        <p15:guide id="4" pos="3885">
          <p15:clr>
            <a:srgbClr val="FBAE40"/>
          </p15:clr>
        </p15:guide>
        <p15:guide id="5" pos="2729">
          <p15:clr>
            <a:srgbClr val="FBAE40"/>
          </p15:clr>
        </p15:guide>
        <p15:guide id="6" pos="1595">
          <p15:clr>
            <a:srgbClr val="FBAE40"/>
          </p15:clr>
        </p15:guide>
        <p15:guide id="7" pos="5042">
          <p15:clr>
            <a:srgbClr val="FBAE40"/>
          </p15:clr>
        </p15:guide>
        <p15:guide id="8" pos="6199">
          <p15:clr>
            <a:srgbClr val="FBAE40"/>
          </p15:clr>
        </p15:guide>
        <p15:guide id="9" orient="horz" pos="2908">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tel og to innholdsbokser ">
    <p:spTree>
      <p:nvGrpSpPr>
        <p:cNvPr id="1" name=""/>
        <p:cNvGrpSpPr/>
        <p:nvPr/>
      </p:nvGrpSpPr>
      <p:grpSpPr>
        <a:xfrm>
          <a:off x="0" y="0"/>
          <a:ext cx="0" cy="0"/>
          <a:chOff x="0" y="0"/>
          <a:chExt cx="0" cy="0"/>
        </a:xfrm>
      </p:grpSpPr>
      <p:sp>
        <p:nvSpPr>
          <p:cNvPr id="13" name="Tittel 1">
            <a:extLst>
              <a:ext uri="{FF2B5EF4-FFF2-40B4-BE49-F238E27FC236}">
                <a16:creationId xmlns:a16="http://schemas.microsoft.com/office/drawing/2014/main" id="{B822692F-AD34-DE4C-A6ED-E12B44076147}"/>
              </a:ext>
            </a:extLst>
          </p:cNvPr>
          <p:cNvSpPr>
            <a:spLocks noGrp="1"/>
          </p:cNvSpPr>
          <p:nvPr>
            <p:ph type="title" hasCustomPrompt="1"/>
          </p:nvPr>
        </p:nvSpPr>
        <p:spPr>
          <a:xfrm>
            <a:off x="674124" y="845605"/>
            <a:ext cx="8664908"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15" name="Plassholder for tekst 7">
            <a:extLst>
              <a:ext uri="{FF2B5EF4-FFF2-40B4-BE49-F238E27FC236}">
                <a16:creationId xmlns:a16="http://schemas.microsoft.com/office/drawing/2014/main" id="{7856431F-0C8A-6445-A513-05C3BF93C5BD}"/>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16" name="Plassholder for innhold 8">
            <a:extLst>
              <a:ext uri="{FF2B5EF4-FFF2-40B4-BE49-F238E27FC236}">
                <a16:creationId xmlns:a16="http://schemas.microsoft.com/office/drawing/2014/main" id="{E7223C99-34F7-5946-AA56-DCC1B90CC3E6}"/>
              </a:ext>
            </a:extLst>
          </p:cNvPr>
          <p:cNvSpPr>
            <a:spLocks noGrp="1"/>
          </p:cNvSpPr>
          <p:nvPr>
            <p:ph sz="quarter" idx="45" hasCustomPrompt="1"/>
          </p:nvPr>
        </p:nvSpPr>
        <p:spPr>
          <a:xfrm>
            <a:off x="680411" y="1898904"/>
            <a:ext cx="7002641" cy="4239638"/>
          </a:xfrm>
          <a:prstGeom prst="rect">
            <a:avLst/>
          </a:prstGeom>
        </p:spPr>
        <p:txBody>
          <a:bodyPr lIns="0" tIns="0" rIns="0" bIns="0" numCol="1" spcCol="0">
            <a:noAutofit/>
          </a:bodyPr>
          <a:lstStyle>
            <a:lvl1pPr marL="0" indent="0" algn="l">
              <a:lnSpc>
                <a:spcPct val="108000"/>
              </a:lnSpc>
              <a:spcBef>
                <a:spcPts val="1000"/>
              </a:spcBef>
              <a:spcAft>
                <a:spcPts val="0"/>
              </a:spcAft>
              <a:buClrTx/>
              <a:buFont typeface="Arial" panose="020B0604020202020204" pitchFamily="34" charset="0"/>
              <a:buNone/>
              <a:defRPr sz="1600" b="0" i="0" u="none" cap="none">
                <a:solidFill>
                  <a:schemeClr val="tx1"/>
                </a:solidFill>
                <a:latin typeface="Arial Nova" panose="020B0504020202020204" pitchFamily="34" charset="0"/>
              </a:defRPr>
            </a:lvl1pPr>
            <a:lvl2pPr marL="457124" indent="0" algn="l">
              <a:lnSpc>
                <a:spcPct val="108000"/>
              </a:lnSpc>
              <a:spcBef>
                <a:spcPts val="500"/>
              </a:spcBef>
              <a:spcAft>
                <a:spcPts val="0"/>
              </a:spcAft>
              <a:buClrTx/>
              <a:buFont typeface="Arial" panose="020B0604020202020204" pitchFamily="34" charset="0"/>
              <a:buNone/>
              <a:defRPr sz="1650" b="0" i="0" u="none" cap="none">
                <a:solidFill>
                  <a:schemeClr val="tx1"/>
                </a:solidFill>
                <a:latin typeface="Arial Nova" panose="020B0504020202020204" pitchFamily="34" charset="0"/>
              </a:defRPr>
            </a:lvl2pPr>
            <a:lvl3pPr marL="914248" indent="0" algn="l">
              <a:lnSpc>
                <a:spcPct val="108000"/>
              </a:lnSpc>
              <a:spcBef>
                <a:spcPts val="500"/>
              </a:spcBef>
              <a:spcAft>
                <a:spcPts val="0"/>
              </a:spcAft>
              <a:buClrTx/>
              <a:buFont typeface="Arial" panose="020B0604020202020204" pitchFamily="34" charset="0"/>
              <a:buNone/>
              <a:defRPr sz="1500" b="0" i="0" u="none" cap="none">
                <a:solidFill>
                  <a:schemeClr val="tx1"/>
                </a:solidFill>
                <a:latin typeface="Arial Nova" panose="020B0504020202020204" pitchFamily="34" charset="0"/>
              </a:defRPr>
            </a:lvl3pPr>
            <a:lvl4pPr marL="1371371" indent="0" algn="l">
              <a:lnSpc>
                <a:spcPct val="108000"/>
              </a:lnSpc>
              <a:spcBef>
                <a:spcPts val="500"/>
              </a:spcBef>
              <a:spcAft>
                <a:spcPts val="0"/>
              </a:spcAft>
              <a:buClrTx/>
              <a:buFont typeface="Arial" panose="020B0604020202020204" pitchFamily="34" charset="0"/>
              <a:buNone/>
              <a:defRPr sz="1425" b="0" i="0" u="none" cap="none">
                <a:solidFill>
                  <a:schemeClr val="tx1"/>
                </a:solidFill>
                <a:latin typeface="Arial Nova" panose="020B0504020202020204" pitchFamily="34" charset="0"/>
              </a:defRPr>
            </a:lvl4pPr>
            <a:lvl5pPr marL="1828495" indent="0" algn="l">
              <a:lnSpc>
                <a:spcPct val="108000"/>
              </a:lnSpc>
              <a:spcBef>
                <a:spcPts val="500"/>
              </a:spcBef>
              <a:spcAft>
                <a:spcPts val="0"/>
              </a:spcAft>
              <a:buClrTx/>
              <a:buFont typeface="Arial" panose="020B0604020202020204" pitchFamily="34" charset="0"/>
              <a:buNone/>
              <a:defRPr sz="1425" b="0" i="0" u="none" cap="none">
                <a:solidFill>
                  <a:schemeClr val="tx1"/>
                </a:solidFill>
                <a:latin typeface="Arial Nova" panose="020B0504020202020204" pitchFamily="34" charset="0"/>
              </a:defRPr>
            </a:lvl5pPr>
          </a:lstStyle>
          <a:p>
            <a:pPr lvl="0"/>
            <a:r>
              <a:rPr lang="nb-NO"/>
              <a:t>Klikk for å skrive tekst i malen</a:t>
            </a:r>
          </a:p>
          <a:p>
            <a:pPr lvl="1"/>
            <a:r>
              <a:rPr lang="nb-NO"/>
              <a:t>Andre nivå</a:t>
            </a:r>
          </a:p>
          <a:p>
            <a:pPr lvl="2"/>
            <a:r>
              <a:rPr lang="nb-NO"/>
              <a:t>Tredje nivå</a:t>
            </a:r>
          </a:p>
          <a:p>
            <a:pPr lvl="3"/>
            <a:r>
              <a:rPr lang="nb-NO"/>
              <a:t>Fjerde nivå</a:t>
            </a:r>
          </a:p>
          <a:p>
            <a:pPr lvl="4"/>
            <a:r>
              <a:rPr lang="nb-NO"/>
              <a:t>Femte nivå</a:t>
            </a:r>
          </a:p>
        </p:txBody>
      </p:sp>
      <p:sp>
        <p:nvSpPr>
          <p:cNvPr id="18" name="Plassholder for innhold 8">
            <a:extLst>
              <a:ext uri="{FF2B5EF4-FFF2-40B4-BE49-F238E27FC236}">
                <a16:creationId xmlns:a16="http://schemas.microsoft.com/office/drawing/2014/main" id="{78AA413D-54B2-DA47-98DE-1A2029B03528}"/>
              </a:ext>
            </a:extLst>
          </p:cNvPr>
          <p:cNvSpPr>
            <a:spLocks noGrp="1"/>
          </p:cNvSpPr>
          <p:nvPr>
            <p:ph sz="quarter" idx="46" hasCustomPrompt="1"/>
          </p:nvPr>
        </p:nvSpPr>
        <p:spPr>
          <a:xfrm>
            <a:off x="8016167" y="1898901"/>
            <a:ext cx="3506768" cy="4239638"/>
          </a:xfrm>
          <a:prstGeom prst="rect">
            <a:avLst/>
          </a:prstGeom>
        </p:spPr>
        <p:txBody>
          <a:bodyPr lIns="0" tIns="0" rIns="0" bIns="0">
            <a:noAutofit/>
          </a:bodyPr>
          <a:lstStyle>
            <a:lvl1pPr marL="0" indent="0" algn="l">
              <a:lnSpc>
                <a:spcPct val="108000"/>
              </a:lnSpc>
              <a:spcBef>
                <a:spcPts val="1000"/>
              </a:spcBef>
              <a:spcAft>
                <a:spcPts val="0"/>
              </a:spcAft>
              <a:buClrTx/>
              <a:buFont typeface="Arial" panose="020B0604020202020204" pitchFamily="34" charset="0"/>
              <a:buNone/>
              <a:defRPr sz="1600" b="0" i="0" u="none" cap="none">
                <a:solidFill>
                  <a:schemeClr val="tx1"/>
                </a:solidFill>
                <a:latin typeface="+mn-lt"/>
              </a:defRPr>
            </a:lvl1pPr>
            <a:lvl2pPr marL="457124" indent="0" algn="l">
              <a:lnSpc>
                <a:spcPct val="108000"/>
              </a:lnSpc>
              <a:spcBef>
                <a:spcPts val="500"/>
              </a:spcBef>
              <a:spcAft>
                <a:spcPts val="0"/>
              </a:spcAft>
              <a:buClrTx/>
              <a:buFont typeface="Arial" panose="020B0604020202020204" pitchFamily="34" charset="0"/>
              <a:buNone/>
              <a:defRPr sz="1650" b="0" i="0" u="none" cap="none">
                <a:solidFill>
                  <a:schemeClr val="tx1"/>
                </a:solidFill>
                <a:latin typeface="+mn-lt"/>
              </a:defRPr>
            </a:lvl2pPr>
            <a:lvl3pPr marL="914248" indent="0" algn="l">
              <a:lnSpc>
                <a:spcPct val="108000"/>
              </a:lnSpc>
              <a:spcBef>
                <a:spcPts val="500"/>
              </a:spcBef>
              <a:spcAft>
                <a:spcPts val="0"/>
              </a:spcAft>
              <a:buClrTx/>
              <a:buFont typeface="Arial" panose="020B0604020202020204" pitchFamily="34" charset="0"/>
              <a:buNone/>
              <a:defRPr sz="1500" b="0" i="0" u="none" cap="none">
                <a:solidFill>
                  <a:schemeClr val="tx1"/>
                </a:solidFill>
                <a:latin typeface="+mn-lt"/>
              </a:defRPr>
            </a:lvl3pPr>
            <a:lvl4pPr marL="1371371" indent="0" algn="l">
              <a:lnSpc>
                <a:spcPct val="108000"/>
              </a:lnSpc>
              <a:spcBef>
                <a:spcPts val="500"/>
              </a:spcBef>
              <a:spcAft>
                <a:spcPts val="0"/>
              </a:spcAft>
              <a:buClrTx/>
              <a:buFont typeface="Arial" panose="020B0604020202020204" pitchFamily="34" charset="0"/>
              <a:buNone/>
              <a:defRPr sz="1425" b="0" i="0" u="none" cap="none">
                <a:solidFill>
                  <a:schemeClr val="tx1"/>
                </a:solidFill>
                <a:latin typeface="+mn-lt"/>
              </a:defRPr>
            </a:lvl4pPr>
            <a:lvl5pPr marL="1828495" indent="0" algn="l">
              <a:lnSpc>
                <a:spcPct val="108000"/>
              </a:lnSpc>
              <a:spcBef>
                <a:spcPts val="500"/>
              </a:spcBef>
              <a:spcAft>
                <a:spcPts val="0"/>
              </a:spcAft>
              <a:buClrTx/>
              <a:buFont typeface="Arial" panose="020B0604020202020204" pitchFamily="34" charset="0"/>
              <a:buNone/>
              <a:defRPr sz="1425" b="0" i="0" u="none" cap="none">
                <a:solidFill>
                  <a:schemeClr val="tx1"/>
                </a:solidFill>
                <a:latin typeface="+mn-lt"/>
              </a:defRPr>
            </a:lvl5pPr>
          </a:lstStyle>
          <a:p>
            <a:pPr lvl="0"/>
            <a:r>
              <a:rPr lang="nb-NO"/>
              <a:t>Klikk for å skrive tekst i malen</a:t>
            </a:r>
          </a:p>
          <a:p>
            <a:pPr lvl="1"/>
            <a:r>
              <a:rPr lang="nb-NO"/>
              <a:t>Andre nivå</a:t>
            </a:r>
          </a:p>
          <a:p>
            <a:pPr lvl="2"/>
            <a:r>
              <a:rPr lang="nb-NO"/>
              <a:t>Tredje nivå</a:t>
            </a:r>
          </a:p>
          <a:p>
            <a:pPr lvl="3"/>
            <a:r>
              <a:rPr lang="nb-NO"/>
              <a:t>Fjerde nivå</a:t>
            </a:r>
          </a:p>
          <a:p>
            <a:pPr lvl="4"/>
            <a:r>
              <a:rPr lang="nb-NO"/>
              <a:t>Femte nivå</a:t>
            </a:r>
          </a:p>
        </p:txBody>
      </p:sp>
      <p:sp>
        <p:nvSpPr>
          <p:cNvPr id="2" name="Date Placeholder 1">
            <a:extLst>
              <a:ext uri="{FF2B5EF4-FFF2-40B4-BE49-F238E27FC236}">
                <a16:creationId xmlns:a16="http://schemas.microsoft.com/office/drawing/2014/main" id="{1E312248-1CED-3788-A70D-CBFD65B2555C}"/>
              </a:ext>
            </a:extLst>
          </p:cNvPr>
          <p:cNvSpPr>
            <a:spLocks noGrp="1"/>
          </p:cNvSpPr>
          <p:nvPr>
            <p:ph type="dt" sz="half" idx="47"/>
          </p:nvPr>
        </p:nvSpPr>
        <p:spPr/>
        <p:txBody>
          <a:bodyPr/>
          <a:lstStyle/>
          <a:p>
            <a:fld id="{17DD0FFD-9DED-B442-9352-456DD4CA51DE}" type="datetime1">
              <a:rPr lang="nb-NO" smtClean="0"/>
              <a:t>21.05.2025</a:t>
            </a:fld>
            <a:endParaRPr lang="nb-NO"/>
          </a:p>
        </p:txBody>
      </p:sp>
      <p:sp>
        <p:nvSpPr>
          <p:cNvPr id="5" name="Footer Placeholder 4">
            <a:extLst>
              <a:ext uri="{FF2B5EF4-FFF2-40B4-BE49-F238E27FC236}">
                <a16:creationId xmlns:a16="http://schemas.microsoft.com/office/drawing/2014/main" id="{25C7428D-4E76-21EC-25D6-653BC3618342}"/>
              </a:ext>
            </a:extLst>
          </p:cNvPr>
          <p:cNvSpPr>
            <a:spLocks noGrp="1"/>
          </p:cNvSpPr>
          <p:nvPr>
            <p:ph type="ftr" sz="quarter" idx="48"/>
          </p:nvPr>
        </p:nvSpPr>
        <p:spPr>
          <a:xfrm>
            <a:off x="674124" y="6479747"/>
            <a:ext cx="9069001" cy="207749"/>
          </a:xfrm>
          <a:prstGeom prst="rect">
            <a:avLst/>
          </a:prstGeom>
        </p:spPr>
        <p:txBody>
          <a:bodyPr/>
          <a:lstStyle/>
          <a:p>
            <a:pPr algn="l"/>
            <a:endParaRPr lang="nb-NO"/>
          </a:p>
        </p:txBody>
      </p:sp>
      <p:sp>
        <p:nvSpPr>
          <p:cNvPr id="14" name="Rektangel 13">
            <a:extLst>
              <a:ext uri="{FF2B5EF4-FFF2-40B4-BE49-F238E27FC236}">
                <a16:creationId xmlns:a16="http://schemas.microsoft.com/office/drawing/2014/main" id="{1F664329-633C-5AA2-A55C-E9AF75141EE4}"/>
              </a:ext>
            </a:extLst>
          </p:cNvPr>
          <p:cNvSpPr/>
          <p:nvPr userDrawn="1"/>
        </p:nvSpPr>
        <p:spPr>
          <a:xfrm>
            <a:off x="12406951" y="0"/>
            <a:ext cx="3280089" cy="5575885"/>
          </a:xfrm>
          <a:prstGeom prst="rect">
            <a:avLst/>
          </a:prstGeom>
        </p:spPr>
        <p:txBody>
          <a:bodyPr wrap="square">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solidFill>
                  <a:schemeClr val="tx1"/>
                </a:solidFill>
              </a:rPr>
              <a:t>Tittel, spalte med nivå tekst eller graf/tabell</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Graf/tabell</a:t>
            </a: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For å sette inn graf/tabell klikk på ikonet. </a:t>
            </a:r>
            <a:r>
              <a:rPr lang="nb-NO" sz="1200" b="0" i="0">
                <a:latin typeface="Arial Nova Light" panose="020B0304020202020204" pitchFamily="34" charset="0"/>
              </a:rPr>
              <a:t>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Husk at du kan lage graf/tabell i </a:t>
            </a:r>
            <a:r>
              <a:rPr lang="nb-NO" sz="1200" b="0" i="0" err="1">
                <a:solidFill>
                  <a:schemeClr val="tx1"/>
                </a:solidFill>
                <a:latin typeface="Arial Nova Light" panose="020B0304020202020204" pitchFamily="34" charset="0"/>
              </a:rPr>
              <a:t>PowerBi</a:t>
            </a:r>
            <a:r>
              <a:rPr lang="nb-NO" sz="1200" b="0" i="0">
                <a:solidFill>
                  <a:schemeClr val="tx1"/>
                </a:solidFill>
                <a:latin typeface="Arial Nova Light" panose="020B0304020202020204" pitchFamily="34" charset="0"/>
              </a:rPr>
              <a:t>. Lim inn i rammen</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B030402020202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NHOs grafer har definerte farger</a:t>
            </a: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214282" indent="-214282">
              <a:buFont typeface="Arial" panose="020B0604020202020204" pitchFamily="34" charset="0"/>
              <a:buChar char="•"/>
            </a:pPr>
            <a:endParaRPr lang="nb-NO" sz="1200" b="0" i="0">
              <a:solidFill>
                <a:schemeClr val="tx1"/>
              </a:solidFill>
              <a:latin typeface="Arial Nova Light" panose="020B0304020202020204" pitchFamily="34" charset="0"/>
            </a:endParaRPr>
          </a:p>
        </p:txBody>
      </p:sp>
      <p:sp>
        <p:nvSpPr>
          <p:cNvPr id="11" name="Slide Number Placeholder 6">
            <a:extLst>
              <a:ext uri="{FF2B5EF4-FFF2-40B4-BE49-F238E27FC236}">
                <a16:creationId xmlns:a16="http://schemas.microsoft.com/office/drawing/2014/main" id="{7DA6FF2D-16AB-98FE-5B02-DE8169733804}"/>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cxnSp>
        <p:nvCxnSpPr>
          <p:cNvPr id="9" name="Rett linje 8">
            <a:extLst>
              <a:ext uri="{FF2B5EF4-FFF2-40B4-BE49-F238E27FC236}">
                <a16:creationId xmlns:a16="http://schemas.microsoft.com/office/drawing/2014/main" id="{BBCCF46F-93E3-7DBC-C6E9-2BBAA49D38B3}"/>
              </a:ext>
            </a:extLst>
          </p:cNvPr>
          <p:cNvCxnSpPr>
            <a:cxnSpLocks/>
          </p:cNvCxnSpPr>
          <p:nvPr userDrawn="1"/>
        </p:nvCxnSpPr>
        <p:spPr>
          <a:xfrm>
            <a:off x="7848922" y="1892462"/>
            <a:ext cx="0" cy="4254169"/>
          </a:xfrm>
          <a:prstGeom prst="line">
            <a:avLst/>
          </a:prstGeom>
          <a:ln w="25400">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0061470"/>
      </p:ext>
    </p:extLst>
  </p:cSld>
  <p:clrMapOvr>
    <a:masterClrMapping/>
  </p:clrMapOvr>
  <p:extLst>
    <p:ext uri="{DCECCB84-F9BA-43D5-87BE-67443E8EF086}">
      <p15:sldGuideLst xmlns:p15="http://schemas.microsoft.com/office/powerpoint/2012/main">
        <p15:guide id="2" orient="horz" pos="388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rkler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69CFF4-987B-5A43-8582-31F67145E3E1}"/>
              </a:ext>
            </a:extLst>
          </p:cNvPr>
          <p:cNvSpPr>
            <a:spLocks noGrp="1"/>
          </p:cNvSpPr>
          <p:nvPr>
            <p:ph type="title"/>
          </p:nvPr>
        </p:nvSpPr>
        <p:spPr/>
        <p:txBody>
          <a:bodyPr/>
          <a:lstStyle/>
          <a:p>
            <a:r>
              <a:rPr lang="nb-NO"/>
              <a:t>Klikk for å redigere tittelstil</a:t>
            </a:r>
          </a:p>
        </p:txBody>
      </p:sp>
      <p:sp>
        <p:nvSpPr>
          <p:cNvPr id="3" name="Plassholder for lysbildenummer 2">
            <a:extLst>
              <a:ext uri="{FF2B5EF4-FFF2-40B4-BE49-F238E27FC236}">
                <a16:creationId xmlns:a16="http://schemas.microsoft.com/office/drawing/2014/main" id="{E9603651-05EC-6948-B335-00924944B6CC}"/>
              </a:ext>
            </a:extLst>
          </p:cNvPr>
          <p:cNvSpPr>
            <a:spLocks noGrp="1"/>
          </p:cNvSpPr>
          <p:nvPr>
            <p:ph type="sldNum" sz="quarter" idx="10"/>
          </p:nvPr>
        </p:nvSpPr>
        <p:spPr/>
        <p:txBody>
          <a:bodyPr/>
          <a:lstStyle/>
          <a:p>
            <a:fld id="{95102788-B3AA-6746-B4E5-C52EBB4D0CEE}" type="slidenum">
              <a:rPr lang="nb-NO" smtClean="0"/>
              <a:pPr/>
              <a:t>‹#›</a:t>
            </a:fld>
            <a:endParaRPr lang="nb-NO"/>
          </a:p>
        </p:txBody>
      </p:sp>
      <p:sp>
        <p:nvSpPr>
          <p:cNvPr id="4" name="Plassholder for bunntekst 3">
            <a:extLst>
              <a:ext uri="{FF2B5EF4-FFF2-40B4-BE49-F238E27FC236}">
                <a16:creationId xmlns:a16="http://schemas.microsoft.com/office/drawing/2014/main" id="{CDCE326E-B227-394D-A659-399CE735CEE6}"/>
              </a:ext>
            </a:extLst>
          </p:cNvPr>
          <p:cNvSpPr>
            <a:spLocks noGrp="1"/>
          </p:cNvSpPr>
          <p:nvPr>
            <p:ph type="ftr" sz="quarter" idx="11"/>
          </p:nvPr>
        </p:nvSpPr>
        <p:spPr/>
        <p:txBody>
          <a:bodyPr/>
          <a:lstStyle/>
          <a:p>
            <a:endParaRPr lang="nb-NO"/>
          </a:p>
        </p:txBody>
      </p:sp>
      <p:sp>
        <p:nvSpPr>
          <p:cNvPr id="5" name="Plassholder for bilde 5">
            <a:extLst>
              <a:ext uri="{FF2B5EF4-FFF2-40B4-BE49-F238E27FC236}">
                <a16:creationId xmlns:a16="http://schemas.microsoft.com/office/drawing/2014/main" id="{643807C2-292F-894E-874A-C85D7E9D69AA}"/>
              </a:ext>
            </a:extLst>
          </p:cNvPr>
          <p:cNvSpPr>
            <a:spLocks noGrp="1" noChangeAspect="1"/>
          </p:cNvSpPr>
          <p:nvPr>
            <p:ph type="pic" sz="quarter" idx="12"/>
          </p:nvPr>
        </p:nvSpPr>
        <p:spPr>
          <a:xfrm>
            <a:off x="838200"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
        <p:nvSpPr>
          <p:cNvPr id="6" name="Plassholder for bilde 5">
            <a:extLst>
              <a:ext uri="{FF2B5EF4-FFF2-40B4-BE49-F238E27FC236}">
                <a16:creationId xmlns:a16="http://schemas.microsoft.com/office/drawing/2014/main" id="{5324C5C5-907C-D34E-836F-29B532757AD4}"/>
              </a:ext>
            </a:extLst>
          </p:cNvPr>
          <p:cNvSpPr>
            <a:spLocks noGrp="1" noChangeAspect="1"/>
          </p:cNvSpPr>
          <p:nvPr>
            <p:ph type="pic" sz="quarter" idx="27"/>
          </p:nvPr>
        </p:nvSpPr>
        <p:spPr>
          <a:xfrm>
            <a:off x="4518119"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BA339474-4310-4E4C-8300-B9375051CA40}"/>
              </a:ext>
            </a:extLst>
          </p:cNvPr>
          <p:cNvSpPr>
            <a:spLocks noGrp="1" noChangeAspect="1"/>
          </p:cNvSpPr>
          <p:nvPr>
            <p:ph type="pic" sz="quarter" idx="28"/>
          </p:nvPr>
        </p:nvSpPr>
        <p:spPr>
          <a:xfrm>
            <a:off x="8206218"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
        <p:nvSpPr>
          <p:cNvPr id="10" name="Plassholder for tekst 2">
            <a:extLst>
              <a:ext uri="{FF2B5EF4-FFF2-40B4-BE49-F238E27FC236}">
                <a16:creationId xmlns:a16="http://schemas.microsoft.com/office/drawing/2014/main" id="{3420036C-1838-DE4A-BADD-245630D31E50}"/>
              </a:ext>
            </a:extLst>
          </p:cNvPr>
          <p:cNvSpPr>
            <a:spLocks noGrp="1"/>
          </p:cNvSpPr>
          <p:nvPr>
            <p:ph type="body" sz="quarter" idx="33"/>
          </p:nvPr>
        </p:nvSpPr>
        <p:spPr>
          <a:xfrm>
            <a:off x="8080585" y="5161212"/>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nb-NO"/>
              <a:t>Klikk for å redigere tekststiler i malen</a:t>
            </a:r>
          </a:p>
        </p:txBody>
      </p:sp>
      <p:sp>
        <p:nvSpPr>
          <p:cNvPr id="11" name="Plassholder for tekst 2">
            <a:extLst>
              <a:ext uri="{FF2B5EF4-FFF2-40B4-BE49-F238E27FC236}">
                <a16:creationId xmlns:a16="http://schemas.microsoft.com/office/drawing/2014/main" id="{94BB1344-2B8D-6C4F-AF3C-799F28132DC6}"/>
              </a:ext>
            </a:extLst>
          </p:cNvPr>
          <p:cNvSpPr>
            <a:spLocks noGrp="1"/>
          </p:cNvSpPr>
          <p:nvPr>
            <p:ph type="body" sz="quarter" idx="34"/>
          </p:nvPr>
        </p:nvSpPr>
        <p:spPr>
          <a:xfrm>
            <a:off x="4392484" y="5157975"/>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nb-NO"/>
              <a:t>Klikk for å redigere tekststiler i malen</a:t>
            </a:r>
          </a:p>
        </p:txBody>
      </p:sp>
      <p:sp>
        <p:nvSpPr>
          <p:cNvPr id="12" name="Plassholder for tekst 2">
            <a:extLst>
              <a:ext uri="{FF2B5EF4-FFF2-40B4-BE49-F238E27FC236}">
                <a16:creationId xmlns:a16="http://schemas.microsoft.com/office/drawing/2014/main" id="{82C78190-F0C7-F94A-8B39-D2876F768B7D}"/>
              </a:ext>
            </a:extLst>
          </p:cNvPr>
          <p:cNvSpPr>
            <a:spLocks noGrp="1"/>
          </p:cNvSpPr>
          <p:nvPr>
            <p:ph type="body" sz="quarter" idx="35"/>
          </p:nvPr>
        </p:nvSpPr>
        <p:spPr>
          <a:xfrm>
            <a:off x="712565" y="5157975"/>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nb-NO"/>
              <a:t>Klikk for å redigere tekststiler i malen</a:t>
            </a:r>
          </a:p>
        </p:txBody>
      </p:sp>
    </p:spTree>
    <p:extLst>
      <p:ext uri="{BB962C8B-B14F-4D97-AF65-F5344CB8AC3E}">
        <p14:creationId xmlns:p14="http://schemas.microsoft.com/office/powerpoint/2010/main" val="378249632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tel og to innholdsbokser #2">
    <p:spTree>
      <p:nvGrpSpPr>
        <p:cNvPr id="1" name=""/>
        <p:cNvGrpSpPr/>
        <p:nvPr/>
      </p:nvGrpSpPr>
      <p:grpSpPr>
        <a:xfrm>
          <a:off x="0" y="0"/>
          <a:ext cx="0" cy="0"/>
          <a:chOff x="0" y="0"/>
          <a:chExt cx="0" cy="0"/>
        </a:xfrm>
      </p:grpSpPr>
      <p:sp>
        <p:nvSpPr>
          <p:cNvPr id="13" name="Plassholder for innhold 8">
            <a:extLst>
              <a:ext uri="{FF2B5EF4-FFF2-40B4-BE49-F238E27FC236}">
                <a16:creationId xmlns:a16="http://schemas.microsoft.com/office/drawing/2014/main" id="{40FCE3F1-5F32-C644-83AB-AFD0820712A2}"/>
              </a:ext>
            </a:extLst>
          </p:cNvPr>
          <p:cNvSpPr>
            <a:spLocks noGrp="1"/>
          </p:cNvSpPr>
          <p:nvPr>
            <p:ph sz="quarter" idx="45" hasCustomPrompt="1"/>
          </p:nvPr>
        </p:nvSpPr>
        <p:spPr>
          <a:xfrm>
            <a:off x="4514932" y="1898904"/>
            <a:ext cx="7002641" cy="4239638"/>
          </a:xfrm>
          <a:prstGeom prst="rect">
            <a:avLst/>
          </a:prstGeom>
        </p:spPr>
        <p:txBody>
          <a:bodyPr lIns="0" tIns="0" rIns="0" bIns="0" numCol="1" spcCol="0">
            <a:noAutofit/>
          </a:bodyPr>
          <a:lstStyle>
            <a:lvl1pPr marL="0" indent="0" algn="l">
              <a:lnSpc>
                <a:spcPct val="108000"/>
              </a:lnSpc>
              <a:spcBef>
                <a:spcPts val="1000"/>
              </a:spcBef>
              <a:spcAft>
                <a:spcPts val="0"/>
              </a:spcAft>
              <a:buClrTx/>
              <a:buFont typeface="Arial" panose="020B0604020202020204" pitchFamily="34" charset="0"/>
              <a:buNone/>
              <a:defRPr sz="1600" b="0" i="0" u="none" cap="none">
                <a:solidFill>
                  <a:schemeClr val="tx1"/>
                </a:solidFill>
                <a:latin typeface="+mn-lt"/>
              </a:defRPr>
            </a:lvl1pPr>
            <a:lvl2pPr marL="457124" indent="0" algn="l">
              <a:lnSpc>
                <a:spcPct val="108000"/>
              </a:lnSpc>
              <a:spcBef>
                <a:spcPts val="500"/>
              </a:spcBef>
              <a:spcAft>
                <a:spcPts val="0"/>
              </a:spcAft>
              <a:buClrTx/>
              <a:buFont typeface="Arial" panose="020B0604020202020204" pitchFamily="34" charset="0"/>
              <a:buNone/>
              <a:defRPr sz="1650" b="0" i="0" u="none" cap="none">
                <a:solidFill>
                  <a:schemeClr val="tx1"/>
                </a:solidFill>
                <a:latin typeface="+mn-lt"/>
              </a:defRPr>
            </a:lvl2pPr>
            <a:lvl3pPr marL="914248" indent="0" algn="l">
              <a:lnSpc>
                <a:spcPct val="108000"/>
              </a:lnSpc>
              <a:spcBef>
                <a:spcPts val="500"/>
              </a:spcBef>
              <a:spcAft>
                <a:spcPts val="0"/>
              </a:spcAft>
              <a:buClrTx/>
              <a:buFont typeface="Arial" panose="020B0604020202020204" pitchFamily="34" charset="0"/>
              <a:buNone/>
              <a:defRPr sz="1500" b="0" i="0" u="none" cap="none">
                <a:solidFill>
                  <a:schemeClr val="tx1"/>
                </a:solidFill>
                <a:latin typeface="+mn-lt"/>
              </a:defRPr>
            </a:lvl3pPr>
            <a:lvl4pPr marL="1371371" indent="0" algn="l">
              <a:lnSpc>
                <a:spcPct val="108000"/>
              </a:lnSpc>
              <a:spcBef>
                <a:spcPts val="500"/>
              </a:spcBef>
              <a:spcAft>
                <a:spcPts val="0"/>
              </a:spcAft>
              <a:buClrTx/>
              <a:buFont typeface="Arial" panose="020B0604020202020204" pitchFamily="34" charset="0"/>
              <a:buNone/>
              <a:defRPr sz="1425" b="0" i="0" u="none" cap="none">
                <a:solidFill>
                  <a:schemeClr val="tx1"/>
                </a:solidFill>
                <a:latin typeface="+mn-lt"/>
              </a:defRPr>
            </a:lvl4pPr>
            <a:lvl5pPr marL="1828495" indent="0" algn="l">
              <a:lnSpc>
                <a:spcPct val="108000"/>
              </a:lnSpc>
              <a:spcBef>
                <a:spcPts val="500"/>
              </a:spcBef>
              <a:spcAft>
                <a:spcPts val="0"/>
              </a:spcAft>
              <a:buClrTx/>
              <a:buFont typeface="Arial" panose="020B0604020202020204" pitchFamily="34" charset="0"/>
              <a:buNone/>
              <a:defRPr sz="1425" b="0" i="0" u="none" cap="none">
                <a:solidFill>
                  <a:schemeClr val="tx1"/>
                </a:solidFill>
                <a:latin typeface="+mn-lt"/>
              </a:defRPr>
            </a:lvl5pPr>
          </a:lstStyle>
          <a:p>
            <a:pPr lvl="0"/>
            <a:r>
              <a:rPr lang="nb-NO"/>
              <a:t>Klikk for å skrive tekst i malen</a:t>
            </a:r>
          </a:p>
          <a:p>
            <a:pPr lvl="1"/>
            <a:r>
              <a:rPr lang="nb-NO"/>
              <a:t>Andre nivå</a:t>
            </a:r>
          </a:p>
          <a:p>
            <a:pPr lvl="2"/>
            <a:r>
              <a:rPr lang="nb-NO"/>
              <a:t>Tredje nivå</a:t>
            </a:r>
          </a:p>
          <a:p>
            <a:pPr lvl="3"/>
            <a:r>
              <a:rPr lang="nb-NO"/>
              <a:t>Fjerde nivå</a:t>
            </a:r>
          </a:p>
          <a:p>
            <a:pPr lvl="4"/>
            <a:r>
              <a:rPr lang="nb-NO"/>
              <a:t>Femte nivå</a:t>
            </a:r>
          </a:p>
        </p:txBody>
      </p:sp>
      <p:sp>
        <p:nvSpPr>
          <p:cNvPr id="15" name="Tittel 1">
            <a:extLst>
              <a:ext uri="{FF2B5EF4-FFF2-40B4-BE49-F238E27FC236}">
                <a16:creationId xmlns:a16="http://schemas.microsoft.com/office/drawing/2014/main" id="{7BE79161-63C1-6842-9737-2E730C7C2899}"/>
              </a:ext>
            </a:extLst>
          </p:cNvPr>
          <p:cNvSpPr>
            <a:spLocks noGrp="1"/>
          </p:cNvSpPr>
          <p:nvPr>
            <p:ph type="title" hasCustomPrompt="1"/>
          </p:nvPr>
        </p:nvSpPr>
        <p:spPr>
          <a:xfrm>
            <a:off x="674124" y="845605"/>
            <a:ext cx="8664908"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18" name="Plassholder for tekst 7">
            <a:extLst>
              <a:ext uri="{FF2B5EF4-FFF2-40B4-BE49-F238E27FC236}">
                <a16:creationId xmlns:a16="http://schemas.microsoft.com/office/drawing/2014/main" id="{CAAD8305-E237-4C4E-ABC0-D7A1F3720A89}"/>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16" name="Plassholder for innhold 8">
            <a:extLst>
              <a:ext uri="{FF2B5EF4-FFF2-40B4-BE49-F238E27FC236}">
                <a16:creationId xmlns:a16="http://schemas.microsoft.com/office/drawing/2014/main" id="{7CB8EA21-CEBC-9C47-B376-9C4364320A4D}"/>
              </a:ext>
            </a:extLst>
          </p:cNvPr>
          <p:cNvSpPr>
            <a:spLocks noGrp="1"/>
          </p:cNvSpPr>
          <p:nvPr>
            <p:ph sz="quarter" idx="46" hasCustomPrompt="1"/>
          </p:nvPr>
        </p:nvSpPr>
        <p:spPr>
          <a:xfrm>
            <a:off x="679546" y="1898901"/>
            <a:ext cx="3506768" cy="4239638"/>
          </a:xfrm>
          <a:prstGeom prst="rect">
            <a:avLst/>
          </a:prstGeom>
        </p:spPr>
        <p:txBody>
          <a:bodyPr lIns="0" tIns="0" rIns="0" bIns="0">
            <a:noAutofit/>
          </a:bodyPr>
          <a:lstStyle>
            <a:lvl1pPr marL="0" indent="0" algn="l">
              <a:lnSpc>
                <a:spcPct val="108000"/>
              </a:lnSpc>
              <a:spcBef>
                <a:spcPts val="1000"/>
              </a:spcBef>
              <a:spcAft>
                <a:spcPts val="0"/>
              </a:spcAft>
              <a:buClrTx/>
              <a:buFont typeface="Arial" panose="020B0604020202020204" pitchFamily="34" charset="0"/>
              <a:buNone/>
              <a:defRPr sz="1600" b="0" i="0" u="none" cap="none">
                <a:solidFill>
                  <a:schemeClr val="tx1"/>
                </a:solidFill>
                <a:latin typeface="+mn-lt"/>
              </a:defRPr>
            </a:lvl1pPr>
            <a:lvl2pPr marL="457124" indent="0" algn="l">
              <a:lnSpc>
                <a:spcPct val="108000"/>
              </a:lnSpc>
              <a:spcBef>
                <a:spcPts val="500"/>
              </a:spcBef>
              <a:spcAft>
                <a:spcPts val="0"/>
              </a:spcAft>
              <a:buClrTx/>
              <a:buFont typeface="Arial" panose="020B0604020202020204" pitchFamily="34" charset="0"/>
              <a:buNone/>
              <a:defRPr sz="1650" b="0" i="0" u="none" cap="none">
                <a:solidFill>
                  <a:schemeClr val="tx1"/>
                </a:solidFill>
                <a:latin typeface="+mn-lt"/>
              </a:defRPr>
            </a:lvl2pPr>
            <a:lvl3pPr marL="914248" indent="0" algn="l">
              <a:lnSpc>
                <a:spcPct val="108000"/>
              </a:lnSpc>
              <a:spcBef>
                <a:spcPts val="500"/>
              </a:spcBef>
              <a:spcAft>
                <a:spcPts val="0"/>
              </a:spcAft>
              <a:buClrTx/>
              <a:buFont typeface="Arial" panose="020B0604020202020204" pitchFamily="34" charset="0"/>
              <a:buNone/>
              <a:defRPr sz="1500" b="0" i="0" u="none" cap="none">
                <a:solidFill>
                  <a:schemeClr val="tx1"/>
                </a:solidFill>
                <a:latin typeface="+mn-lt"/>
              </a:defRPr>
            </a:lvl3pPr>
            <a:lvl4pPr marL="1371371" indent="0" algn="l">
              <a:lnSpc>
                <a:spcPct val="108000"/>
              </a:lnSpc>
              <a:spcBef>
                <a:spcPts val="500"/>
              </a:spcBef>
              <a:spcAft>
                <a:spcPts val="0"/>
              </a:spcAft>
              <a:buClrTx/>
              <a:buFont typeface="Arial" panose="020B0604020202020204" pitchFamily="34" charset="0"/>
              <a:buNone/>
              <a:defRPr sz="1425" b="0" i="0" u="none" cap="none">
                <a:solidFill>
                  <a:schemeClr val="tx1"/>
                </a:solidFill>
                <a:latin typeface="+mn-lt"/>
              </a:defRPr>
            </a:lvl4pPr>
            <a:lvl5pPr marL="1828495" indent="0" algn="l">
              <a:lnSpc>
                <a:spcPct val="108000"/>
              </a:lnSpc>
              <a:spcBef>
                <a:spcPts val="500"/>
              </a:spcBef>
              <a:spcAft>
                <a:spcPts val="0"/>
              </a:spcAft>
              <a:buClrTx/>
              <a:buFont typeface="Arial" panose="020B0604020202020204" pitchFamily="34" charset="0"/>
              <a:buNone/>
              <a:defRPr sz="1425" b="0" i="0" u="none" cap="none">
                <a:solidFill>
                  <a:schemeClr val="tx1"/>
                </a:solidFill>
                <a:latin typeface="+mn-lt"/>
              </a:defRPr>
            </a:lvl5pPr>
          </a:lstStyle>
          <a:p>
            <a:pPr lvl="0"/>
            <a:r>
              <a:rPr lang="nb-NO"/>
              <a:t>Klikk for å skrive tekst i malen</a:t>
            </a:r>
          </a:p>
          <a:p>
            <a:pPr lvl="1"/>
            <a:r>
              <a:rPr lang="nb-NO"/>
              <a:t>Andre nivå</a:t>
            </a:r>
          </a:p>
          <a:p>
            <a:pPr lvl="2"/>
            <a:r>
              <a:rPr lang="nb-NO"/>
              <a:t>Tredje nivå</a:t>
            </a:r>
          </a:p>
          <a:p>
            <a:pPr lvl="3"/>
            <a:r>
              <a:rPr lang="nb-NO"/>
              <a:t>Fjerde nivå</a:t>
            </a:r>
          </a:p>
          <a:p>
            <a:pPr lvl="4"/>
            <a:r>
              <a:rPr lang="nb-NO"/>
              <a:t>Femte nivå</a:t>
            </a:r>
          </a:p>
        </p:txBody>
      </p:sp>
      <p:sp>
        <p:nvSpPr>
          <p:cNvPr id="2" name="Date Placeholder 1">
            <a:extLst>
              <a:ext uri="{FF2B5EF4-FFF2-40B4-BE49-F238E27FC236}">
                <a16:creationId xmlns:a16="http://schemas.microsoft.com/office/drawing/2014/main" id="{9EB90783-AD65-E361-67CD-A91910857FC9}"/>
              </a:ext>
            </a:extLst>
          </p:cNvPr>
          <p:cNvSpPr>
            <a:spLocks noGrp="1"/>
          </p:cNvSpPr>
          <p:nvPr>
            <p:ph type="dt" sz="half" idx="47"/>
          </p:nvPr>
        </p:nvSpPr>
        <p:spPr/>
        <p:txBody>
          <a:bodyPr/>
          <a:lstStyle/>
          <a:p>
            <a:fld id="{E64C3E61-73D6-614C-8EC9-7DD4D147225B}" type="datetime1">
              <a:rPr lang="nb-NO" smtClean="0"/>
              <a:t>21.05.2025</a:t>
            </a:fld>
            <a:endParaRPr lang="nb-NO"/>
          </a:p>
        </p:txBody>
      </p:sp>
      <p:sp>
        <p:nvSpPr>
          <p:cNvPr id="5" name="Footer Placeholder 4">
            <a:extLst>
              <a:ext uri="{FF2B5EF4-FFF2-40B4-BE49-F238E27FC236}">
                <a16:creationId xmlns:a16="http://schemas.microsoft.com/office/drawing/2014/main" id="{6C73936C-8DEF-662C-DB64-5CDF32CA55F5}"/>
              </a:ext>
            </a:extLst>
          </p:cNvPr>
          <p:cNvSpPr>
            <a:spLocks noGrp="1"/>
          </p:cNvSpPr>
          <p:nvPr>
            <p:ph type="ftr" sz="quarter" idx="48"/>
          </p:nvPr>
        </p:nvSpPr>
        <p:spPr>
          <a:xfrm>
            <a:off x="674124" y="6479747"/>
            <a:ext cx="9069001" cy="207749"/>
          </a:xfrm>
          <a:prstGeom prst="rect">
            <a:avLst/>
          </a:prstGeom>
        </p:spPr>
        <p:txBody>
          <a:bodyPr/>
          <a:lstStyle/>
          <a:p>
            <a:pPr algn="l"/>
            <a:endParaRPr lang="nb-NO"/>
          </a:p>
        </p:txBody>
      </p:sp>
      <p:sp>
        <p:nvSpPr>
          <p:cNvPr id="17" name="Rektangel 16">
            <a:extLst>
              <a:ext uri="{FF2B5EF4-FFF2-40B4-BE49-F238E27FC236}">
                <a16:creationId xmlns:a16="http://schemas.microsoft.com/office/drawing/2014/main" id="{13256EFB-C1E6-FB1E-CC7F-857EEF1A0C05}"/>
              </a:ext>
            </a:extLst>
          </p:cNvPr>
          <p:cNvSpPr/>
          <p:nvPr userDrawn="1"/>
        </p:nvSpPr>
        <p:spPr>
          <a:xfrm>
            <a:off x="12406951" y="0"/>
            <a:ext cx="3095191" cy="5575885"/>
          </a:xfrm>
          <a:prstGeom prst="rect">
            <a:avLst/>
          </a:prstGeom>
        </p:spPr>
        <p:txBody>
          <a:bodyPr wrap="square">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solidFill>
                  <a:schemeClr val="tx1"/>
                </a:solidFill>
              </a:rPr>
              <a:t>Tittel, spalte med nivå tekst eller graf/tabell</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Graf/tabell</a:t>
            </a: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For å sette inn graf/tabell klikk på ikonet. </a:t>
            </a:r>
            <a:r>
              <a:rPr lang="nb-NO" sz="1200" b="0" i="0">
                <a:latin typeface="Arial Nova Light" panose="020B0304020202020204" pitchFamily="34" charset="0"/>
              </a:rPr>
              <a:t>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Husk at du kan lage graf/tabell i </a:t>
            </a:r>
            <a:r>
              <a:rPr lang="nb-NO" sz="1200" b="0" i="0" err="1">
                <a:solidFill>
                  <a:schemeClr val="tx1"/>
                </a:solidFill>
                <a:latin typeface="Arial Nova Light" panose="020B0304020202020204" pitchFamily="34" charset="0"/>
              </a:rPr>
              <a:t>PowerBi</a:t>
            </a:r>
            <a:r>
              <a:rPr lang="nb-NO" sz="1200" b="0" i="0">
                <a:solidFill>
                  <a:schemeClr val="tx1"/>
                </a:solidFill>
                <a:latin typeface="Arial Nova Light" panose="020B0304020202020204" pitchFamily="34" charset="0"/>
              </a:rPr>
              <a:t>. Lim inn i rammen</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B030402020202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NHOs grafer har definerte farger</a:t>
            </a:r>
            <a:endParaRPr lang="nb-NO" sz="1200" b="0" i="0">
              <a:latin typeface="Arial Nova Light" panose="020F0302020204030204" pitchFamily="34" charset="0"/>
              <a:cs typeface="Arial Nova Light" panose="020F0302020204030204" pitchFamily="34" charset="0"/>
            </a:endParaRPr>
          </a:p>
          <a:p>
            <a:pPr marL="285750" marR="0" lvl="0" indent="-2857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214282" indent="-214282">
              <a:buFont typeface="Arial" panose="020B0604020202020204" pitchFamily="34" charset="0"/>
              <a:buChar char="•"/>
            </a:pPr>
            <a:endParaRPr lang="nb-NO" sz="1200" b="0" i="0">
              <a:solidFill>
                <a:schemeClr val="tx1"/>
              </a:solidFill>
              <a:latin typeface="Arial Nova Light" panose="020B0304020202020204" pitchFamily="34" charset="0"/>
            </a:endParaRPr>
          </a:p>
        </p:txBody>
      </p:sp>
      <p:sp>
        <p:nvSpPr>
          <p:cNvPr id="12" name="Slide Number Placeholder 6">
            <a:extLst>
              <a:ext uri="{FF2B5EF4-FFF2-40B4-BE49-F238E27FC236}">
                <a16:creationId xmlns:a16="http://schemas.microsoft.com/office/drawing/2014/main" id="{E39DC613-A10E-6E96-E753-B6EF09CE2D8C}"/>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cxnSp>
        <p:nvCxnSpPr>
          <p:cNvPr id="9" name="Rett linje 8">
            <a:extLst>
              <a:ext uri="{FF2B5EF4-FFF2-40B4-BE49-F238E27FC236}">
                <a16:creationId xmlns:a16="http://schemas.microsoft.com/office/drawing/2014/main" id="{9726F6E0-4512-BDC1-7D4D-2148A295E764}"/>
              </a:ext>
            </a:extLst>
          </p:cNvPr>
          <p:cNvCxnSpPr>
            <a:cxnSpLocks/>
          </p:cNvCxnSpPr>
          <p:nvPr userDrawn="1"/>
        </p:nvCxnSpPr>
        <p:spPr>
          <a:xfrm>
            <a:off x="4347613" y="1892462"/>
            <a:ext cx="0" cy="4254169"/>
          </a:xfrm>
          <a:prstGeom prst="line">
            <a:avLst/>
          </a:prstGeom>
          <a:ln w="25400">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3418805"/>
      </p:ext>
    </p:extLst>
  </p:cSld>
  <p:clrMapOvr>
    <a:masterClrMapping/>
  </p:clrMapOvr>
  <p:extLst>
    <p:ext uri="{DCECCB84-F9BA-43D5-87BE-67443E8EF086}">
      <p15:sldGuideLst xmlns:p15="http://schemas.microsoft.com/office/powerpoint/2012/main">
        <p15:guide id="2" orient="horz" pos="3861">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Tittel og to innholdsbokser ">
    <p:spTree>
      <p:nvGrpSpPr>
        <p:cNvPr id="1" name=""/>
        <p:cNvGrpSpPr/>
        <p:nvPr/>
      </p:nvGrpSpPr>
      <p:grpSpPr>
        <a:xfrm>
          <a:off x="0" y="0"/>
          <a:ext cx="0" cy="0"/>
          <a:chOff x="0" y="0"/>
          <a:chExt cx="0" cy="0"/>
        </a:xfrm>
      </p:grpSpPr>
      <p:sp>
        <p:nvSpPr>
          <p:cNvPr id="13" name="Tittel 1">
            <a:extLst>
              <a:ext uri="{FF2B5EF4-FFF2-40B4-BE49-F238E27FC236}">
                <a16:creationId xmlns:a16="http://schemas.microsoft.com/office/drawing/2014/main" id="{B822692F-AD34-DE4C-A6ED-E12B44076147}"/>
              </a:ext>
            </a:extLst>
          </p:cNvPr>
          <p:cNvSpPr>
            <a:spLocks noGrp="1"/>
          </p:cNvSpPr>
          <p:nvPr>
            <p:ph type="title" hasCustomPrompt="1"/>
          </p:nvPr>
        </p:nvSpPr>
        <p:spPr>
          <a:xfrm>
            <a:off x="674124" y="845605"/>
            <a:ext cx="8664908"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15" name="Plassholder for tekst 7">
            <a:extLst>
              <a:ext uri="{FF2B5EF4-FFF2-40B4-BE49-F238E27FC236}">
                <a16:creationId xmlns:a16="http://schemas.microsoft.com/office/drawing/2014/main" id="{7856431F-0C8A-6445-A513-05C3BF93C5BD}"/>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16" name="Plassholder for innhold 8">
            <a:extLst>
              <a:ext uri="{FF2B5EF4-FFF2-40B4-BE49-F238E27FC236}">
                <a16:creationId xmlns:a16="http://schemas.microsoft.com/office/drawing/2014/main" id="{E7223C99-34F7-5946-AA56-DCC1B90CC3E6}"/>
              </a:ext>
            </a:extLst>
          </p:cNvPr>
          <p:cNvSpPr>
            <a:spLocks noGrp="1"/>
          </p:cNvSpPr>
          <p:nvPr>
            <p:ph sz="quarter" idx="45" hasCustomPrompt="1"/>
          </p:nvPr>
        </p:nvSpPr>
        <p:spPr>
          <a:xfrm>
            <a:off x="680411" y="1898904"/>
            <a:ext cx="7002641" cy="4239638"/>
          </a:xfrm>
          <a:prstGeom prst="rect">
            <a:avLst/>
          </a:prstGeom>
        </p:spPr>
        <p:txBody>
          <a:bodyPr lIns="0" tIns="0" rIns="0" bIns="0" numCol="2" spcCol="360000">
            <a:noAutofit/>
          </a:bodyPr>
          <a:lstStyle>
            <a:lvl1pPr marL="0" indent="0" algn="l">
              <a:lnSpc>
                <a:spcPct val="108000"/>
              </a:lnSpc>
              <a:spcBef>
                <a:spcPts val="1000"/>
              </a:spcBef>
              <a:spcAft>
                <a:spcPts val="0"/>
              </a:spcAft>
              <a:buClrTx/>
              <a:buFont typeface="Arial" panose="020B0604020202020204" pitchFamily="34" charset="0"/>
              <a:buNone/>
              <a:defRPr sz="1400" b="0" i="0" u="none" cap="none">
                <a:solidFill>
                  <a:schemeClr val="tx1"/>
                </a:solidFill>
                <a:latin typeface="Arial Nova" panose="020B0504020202020204" pitchFamily="34" charset="0"/>
              </a:defRPr>
            </a:lvl1pPr>
            <a:lvl2pPr marL="457124" indent="0" algn="l">
              <a:lnSpc>
                <a:spcPct val="108000"/>
              </a:lnSpc>
              <a:spcBef>
                <a:spcPts val="500"/>
              </a:spcBef>
              <a:spcAft>
                <a:spcPts val="0"/>
              </a:spcAft>
              <a:buClrTx/>
              <a:buFont typeface="Arial" panose="020B0604020202020204" pitchFamily="34" charset="0"/>
              <a:buNone/>
              <a:defRPr sz="1650" b="0" i="0" u="none" cap="none">
                <a:solidFill>
                  <a:schemeClr val="tx1"/>
                </a:solidFill>
                <a:latin typeface="Arial Nova" panose="020B0504020202020204" pitchFamily="34" charset="0"/>
              </a:defRPr>
            </a:lvl2pPr>
            <a:lvl3pPr marL="914248" indent="0" algn="l">
              <a:lnSpc>
                <a:spcPct val="108000"/>
              </a:lnSpc>
              <a:spcBef>
                <a:spcPts val="500"/>
              </a:spcBef>
              <a:spcAft>
                <a:spcPts val="0"/>
              </a:spcAft>
              <a:buClrTx/>
              <a:buFont typeface="Arial" panose="020B0604020202020204" pitchFamily="34" charset="0"/>
              <a:buNone/>
              <a:defRPr sz="1500" b="0" i="0" u="none" cap="none">
                <a:solidFill>
                  <a:schemeClr val="tx1"/>
                </a:solidFill>
                <a:latin typeface="Arial Nova" panose="020B0504020202020204" pitchFamily="34" charset="0"/>
              </a:defRPr>
            </a:lvl3pPr>
            <a:lvl4pPr marL="1371371" indent="0" algn="l">
              <a:lnSpc>
                <a:spcPct val="108000"/>
              </a:lnSpc>
              <a:spcBef>
                <a:spcPts val="500"/>
              </a:spcBef>
              <a:spcAft>
                <a:spcPts val="0"/>
              </a:spcAft>
              <a:buClrTx/>
              <a:buFont typeface="Arial" panose="020B0604020202020204" pitchFamily="34" charset="0"/>
              <a:buNone/>
              <a:defRPr sz="1425" b="0" i="0" u="none" cap="none">
                <a:solidFill>
                  <a:schemeClr val="tx1"/>
                </a:solidFill>
                <a:latin typeface="Arial Nova" panose="020B0504020202020204" pitchFamily="34" charset="0"/>
              </a:defRPr>
            </a:lvl4pPr>
            <a:lvl5pPr marL="1828495" indent="0" algn="l">
              <a:lnSpc>
                <a:spcPct val="108000"/>
              </a:lnSpc>
              <a:spcBef>
                <a:spcPts val="500"/>
              </a:spcBef>
              <a:spcAft>
                <a:spcPts val="0"/>
              </a:spcAft>
              <a:buClrTx/>
              <a:buFont typeface="Arial" panose="020B0604020202020204" pitchFamily="34" charset="0"/>
              <a:buNone/>
              <a:defRPr sz="1425" b="0" i="0" u="none" cap="none">
                <a:solidFill>
                  <a:schemeClr val="tx1"/>
                </a:solidFill>
                <a:latin typeface="Arial Nova" panose="020B0504020202020204" pitchFamily="34" charset="0"/>
              </a:defRPr>
            </a:lvl5pPr>
          </a:lstStyle>
          <a:p>
            <a:pPr lvl="0"/>
            <a:r>
              <a:rPr lang="nb-NO"/>
              <a:t>Klikk for å skrive tekst i malen</a:t>
            </a:r>
          </a:p>
        </p:txBody>
      </p:sp>
      <p:sp>
        <p:nvSpPr>
          <p:cNvPr id="18" name="Plassholder for innhold 8">
            <a:extLst>
              <a:ext uri="{FF2B5EF4-FFF2-40B4-BE49-F238E27FC236}">
                <a16:creationId xmlns:a16="http://schemas.microsoft.com/office/drawing/2014/main" id="{78AA413D-54B2-DA47-98DE-1A2029B03528}"/>
              </a:ext>
            </a:extLst>
          </p:cNvPr>
          <p:cNvSpPr>
            <a:spLocks noGrp="1"/>
          </p:cNvSpPr>
          <p:nvPr>
            <p:ph sz="quarter" idx="46" hasCustomPrompt="1"/>
          </p:nvPr>
        </p:nvSpPr>
        <p:spPr>
          <a:xfrm>
            <a:off x="8016167" y="1898901"/>
            <a:ext cx="3506768" cy="4239638"/>
          </a:xfrm>
          <a:prstGeom prst="rect">
            <a:avLst/>
          </a:prstGeom>
        </p:spPr>
        <p:txBody>
          <a:bodyPr lIns="0" tIns="0" rIns="0" bIns="0">
            <a:noAutofit/>
          </a:bodyPr>
          <a:lstStyle>
            <a:lvl1pPr marL="0" indent="0" algn="l">
              <a:lnSpc>
                <a:spcPct val="108000"/>
              </a:lnSpc>
              <a:spcBef>
                <a:spcPts val="1000"/>
              </a:spcBef>
              <a:spcAft>
                <a:spcPts val="0"/>
              </a:spcAft>
              <a:buClrTx/>
              <a:buFont typeface="Arial" panose="020B0604020202020204" pitchFamily="34" charset="0"/>
              <a:buNone/>
              <a:defRPr sz="1400" b="0" i="0" u="none" cap="none">
                <a:solidFill>
                  <a:schemeClr val="tx1"/>
                </a:solidFill>
                <a:latin typeface="+mn-lt"/>
              </a:defRPr>
            </a:lvl1pPr>
            <a:lvl2pPr marL="457124" indent="0" algn="l">
              <a:lnSpc>
                <a:spcPct val="108000"/>
              </a:lnSpc>
              <a:spcBef>
                <a:spcPts val="500"/>
              </a:spcBef>
              <a:spcAft>
                <a:spcPts val="0"/>
              </a:spcAft>
              <a:buClrTx/>
              <a:buFont typeface="Arial" panose="020B0604020202020204" pitchFamily="34" charset="0"/>
              <a:buNone/>
              <a:defRPr sz="1650" b="0" i="0" u="none" cap="none">
                <a:solidFill>
                  <a:schemeClr val="tx1"/>
                </a:solidFill>
                <a:latin typeface="+mn-lt"/>
              </a:defRPr>
            </a:lvl2pPr>
            <a:lvl3pPr marL="914248" indent="0" algn="l">
              <a:lnSpc>
                <a:spcPct val="108000"/>
              </a:lnSpc>
              <a:spcBef>
                <a:spcPts val="500"/>
              </a:spcBef>
              <a:spcAft>
                <a:spcPts val="0"/>
              </a:spcAft>
              <a:buClrTx/>
              <a:buFont typeface="Arial" panose="020B0604020202020204" pitchFamily="34" charset="0"/>
              <a:buNone/>
              <a:defRPr sz="1500" b="0" i="0" u="none" cap="none">
                <a:solidFill>
                  <a:schemeClr val="tx1"/>
                </a:solidFill>
                <a:latin typeface="+mn-lt"/>
              </a:defRPr>
            </a:lvl3pPr>
            <a:lvl4pPr marL="1371371" indent="0" algn="l">
              <a:lnSpc>
                <a:spcPct val="108000"/>
              </a:lnSpc>
              <a:spcBef>
                <a:spcPts val="500"/>
              </a:spcBef>
              <a:spcAft>
                <a:spcPts val="0"/>
              </a:spcAft>
              <a:buClrTx/>
              <a:buFont typeface="Arial" panose="020B0604020202020204" pitchFamily="34" charset="0"/>
              <a:buNone/>
              <a:defRPr sz="1425" b="0" i="0" u="none" cap="none">
                <a:solidFill>
                  <a:schemeClr val="tx1"/>
                </a:solidFill>
                <a:latin typeface="+mn-lt"/>
              </a:defRPr>
            </a:lvl4pPr>
            <a:lvl5pPr marL="1828495" indent="0" algn="l">
              <a:lnSpc>
                <a:spcPct val="108000"/>
              </a:lnSpc>
              <a:spcBef>
                <a:spcPts val="500"/>
              </a:spcBef>
              <a:spcAft>
                <a:spcPts val="0"/>
              </a:spcAft>
              <a:buClrTx/>
              <a:buFont typeface="Arial" panose="020B0604020202020204" pitchFamily="34" charset="0"/>
              <a:buNone/>
              <a:defRPr sz="1425" b="0" i="0" u="none" cap="none">
                <a:solidFill>
                  <a:schemeClr val="tx1"/>
                </a:solidFill>
                <a:latin typeface="+mn-lt"/>
              </a:defRPr>
            </a:lvl5pPr>
          </a:lstStyle>
          <a:p>
            <a:pPr lvl="0"/>
            <a:r>
              <a:rPr lang="nb-NO"/>
              <a:t>Klikk for å skrive tekst i malen</a:t>
            </a:r>
          </a:p>
        </p:txBody>
      </p:sp>
      <p:sp>
        <p:nvSpPr>
          <p:cNvPr id="2" name="Date Placeholder 1">
            <a:extLst>
              <a:ext uri="{FF2B5EF4-FFF2-40B4-BE49-F238E27FC236}">
                <a16:creationId xmlns:a16="http://schemas.microsoft.com/office/drawing/2014/main" id="{1E312248-1CED-3788-A70D-CBFD65B2555C}"/>
              </a:ext>
            </a:extLst>
          </p:cNvPr>
          <p:cNvSpPr>
            <a:spLocks noGrp="1"/>
          </p:cNvSpPr>
          <p:nvPr>
            <p:ph type="dt" sz="half" idx="47"/>
          </p:nvPr>
        </p:nvSpPr>
        <p:spPr/>
        <p:txBody>
          <a:bodyPr/>
          <a:lstStyle/>
          <a:p>
            <a:fld id="{E9CD9906-51F6-CA41-9589-3FABE3964D01}" type="datetime1">
              <a:rPr lang="nb-NO" smtClean="0"/>
              <a:t>21.05.2025</a:t>
            </a:fld>
            <a:endParaRPr lang="nb-NO"/>
          </a:p>
        </p:txBody>
      </p:sp>
      <p:sp>
        <p:nvSpPr>
          <p:cNvPr id="5" name="Footer Placeholder 4">
            <a:extLst>
              <a:ext uri="{FF2B5EF4-FFF2-40B4-BE49-F238E27FC236}">
                <a16:creationId xmlns:a16="http://schemas.microsoft.com/office/drawing/2014/main" id="{25C7428D-4E76-21EC-25D6-653BC3618342}"/>
              </a:ext>
            </a:extLst>
          </p:cNvPr>
          <p:cNvSpPr>
            <a:spLocks noGrp="1"/>
          </p:cNvSpPr>
          <p:nvPr>
            <p:ph type="ftr" sz="quarter" idx="48"/>
          </p:nvPr>
        </p:nvSpPr>
        <p:spPr>
          <a:xfrm>
            <a:off x="674124" y="6479747"/>
            <a:ext cx="9069001" cy="207749"/>
          </a:xfrm>
          <a:prstGeom prst="rect">
            <a:avLst/>
          </a:prstGeom>
        </p:spPr>
        <p:txBody>
          <a:bodyPr/>
          <a:lstStyle/>
          <a:p>
            <a:pPr algn="l"/>
            <a:endParaRPr lang="nb-NO"/>
          </a:p>
        </p:txBody>
      </p:sp>
      <p:sp>
        <p:nvSpPr>
          <p:cNvPr id="14" name="Rektangel 13">
            <a:extLst>
              <a:ext uri="{FF2B5EF4-FFF2-40B4-BE49-F238E27FC236}">
                <a16:creationId xmlns:a16="http://schemas.microsoft.com/office/drawing/2014/main" id="{1F664329-633C-5AA2-A55C-E9AF75141EE4}"/>
              </a:ext>
            </a:extLst>
          </p:cNvPr>
          <p:cNvSpPr/>
          <p:nvPr userDrawn="1"/>
        </p:nvSpPr>
        <p:spPr>
          <a:xfrm>
            <a:off x="12406951" y="0"/>
            <a:ext cx="3095191" cy="6129883"/>
          </a:xfrm>
          <a:prstGeom prst="rect">
            <a:avLst/>
          </a:prstGeom>
        </p:spPr>
        <p:txBody>
          <a:bodyPr wrap="square">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t>Til deg som skriver mye:</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solidFill>
                  <a:schemeClr val="tx1"/>
                </a:solidFill>
              </a:rPr>
              <a:t>Tittel, 2- og 1-spalte med fast tekst eller graf/tabell</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B030402020202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B0304020202020204" pitchFamily="34" charset="0"/>
              </a:rPr>
              <a:t>Sekundærfarger skal </a:t>
            </a:r>
            <a:r>
              <a:rPr lang="nb-NO" sz="1200" b="0" i="0">
                <a:solidFill>
                  <a:schemeClr val="tx1"/>
                </a:solidFill>
                <a:latin typeface="Arial Nova" panose="020B0504020202020204" pitchFamily="34" charset="0"/>
              </a:rPr>
              <a:t>kun </a:t>
            </a:r>
            <a:r>
              <a:rPr lang="nb-NO" sz="1200" b="0" i="0">
                <a:solidFill>
                  <a:schemeClr val="tx1"/>
                </a:solidFill>
                <a:latin typeface="Arial Nova Light" panose="020B0304020202020204" pitchFamily="34" charset="0"/>
              </a:rPr>
              <a:t>benyttes i figurer og ikoner. Fargene finner du som egendefinerte farger i figurfyll eller figuromriss</a:t>
            </a: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Graf/tabell</a:t>
            </a: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For å sette inn graf/tabell klikk på ikonet. </a:t>
            </a:r>
            <a:r>
              <a:rPr lang="nb-NO" sz="1200" b="0" i="0">
                <a:latin typeface="Arial Nova Light" panose="020B0304020202020204" pitchFamily="34" charset="0"/>
              </a:rPr>
              <a:t>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Husk at du kan lage graf/tabell i </a:t>
            </a:r>
            <a:r>
              <a:rPr lang="nb-NO" sz="1200" b="0" i="0" err="1">
                <a:solidFill>
                  <a:schemeClr val="tx1"/>
                </a:solidFill>
                <a:latin typeface="Arial Nova Light" panose="020B0304020202020204" pitchFamily="34" charset="0"/>
              </a:rPr>
              <a:t>PowerBi</a:t>
            </a:r>
            <a:r>
              <a:rPr lang="nb-NO" sz="1200" b="0" i="0">
                <a:solidFill>
                  <a:schemeClr val="tx1"/>
                </a:solidFill>
                <a:latin typeface="Arial Nova Light" panose="020B0304020202020204" pitchFamily="34" charset="0"/>
              </a:rPr>
              <a:t>. Lim inn i rammen</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B030402020202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NHOs grafer har definerte farger</a:t>
            </a: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214282" indent="-214282">
              <a:buFont typeface="Arial" panose="020B0604020202020204" pitchFamily="34" charset="0"/>
              <a:buChar char="•"/>
            </a:pPr>
            <a:endParaRPr lang="nb-NO" sz="1200" b="0" i="0">
              <a:solidFill>
                <a:schemeClr val="tx1"/>
              </a:solidFill>
              <a:latin typeface="Arial Nova Light" panose="020B0304020202020204" pitchFamily="34" charset="0"/>
            </a:endParaRPr>
          </a:p>
        </p:txBody>
      </p:sp>
      <p:sp>
        <p:nvSpPr>
          <p:cNvPr id="11" name="Slide Number Placeholder 6">
            <a:extLst>
              <a:ext uri="{FF2B5EF4-FFF2-40B4-BE49-F238E27FC236}">
                <a16:creationId xmlns:a16="http://schemas.microsoft.com/office/drawing/2014/main" id="{E1DF7FDF-124F-98DD-278F-872B885BF83F}"/>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cxnSp>
        <p:nvCxnSpPr>
          <p:cNvPr id="9" name="Rett linje 8">
            <a:extLst>
              <a:ext uri="{FF2B5EF4-FFF2-40B4-BE49-F238E27FC236}">
                <a16:creationId xmlns:a16="http://schemas.microsoft.com/office/drawing/2014/main" id="{C8FA1254-5343-11D0-2BFB-B9026DCBB3C9}"/>
              </a:ext>
            </a:extLst>
          </p:cNvPr>
          <p:cNvCxnSpPr>
            <a:cxnSpLocks/>
          </p:cNvCxnSpPr>
          <p:nvPr userDrawn="1"/>
        </p:nvCxnSpPr>
        <p:spPr>
          <a:xfrm>
            <a:off x="7848922" y="1892462"/>
            <a:ext cx="0" cy="4254169"/>
          </a:xfrm>
          <a:prstGeom prst="line">
            <a:avLst/>
          </a:prstGeom>
          <a:ln w="25400">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9376970"/>
      </p:ext>
    </p:extLst>
  </p:cSld>
  <p:clrMapOvr>
    <a:masterClrMapping/>
  </p:clrMapOvr>
  <p:extLst>
    <p:ext uri="{DCECCB84-F9BA-43D5-87BE-67443E8EF086}">
      <p15:sldGuideLst xmlns:p15="http://schemas.microsoft.com/office/powerpoint/2012/main">
        <p15:guide id="2" orient="horz" pos="3861">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Tittel og to innholdsbokser #2">
    <p:spTree>
      <p:nvGrpSpPr>
        <p:cNvPr id="1" name=""/>
        <p:cNvGrpSpPr/>
        <p:nvPr/>
      </p:nvGrpSpPr>
      <p:grpSpPr>
        <a:xfrm>
          <a:off x="0" y="0"/>
          <a:ext cx="0" cy="0"/>
          <a:chOff x="0" y="0"/>
          <a:chExt cx="0" cy="0"/>
        </a:xfrm>
      </p:grpSpPr>
      <p:sp>
        <p:nvSpPr>
          <p:cNvPr id="13" name="Plassholder for innhold 8">
            <a:extLst>
              <a:ext uri="{FF2B5EF4-FFF2-40B4-BE49-F238E27FC236}">
                <a16:creationId xmlns:a16="http://schemas.microsoft.com/office/drawing/2014/main" id="{40FCE3F1-5F32-C644-83AB-AFD0820712A2}"/>
              </a:ext>
            </a:extLst>
          </p:cNvPr>
          <p:cNvSpPr>
            <a:spLocks noGrp="1"/>
          </p:cNvSpPr>
          <p:nvPr>
            <p:ph sz="quarter" idx="45" hasCustomPrompt="1"/>
          </p:nvPr>
        </p:nvSpPr>
        <p:spPr>
          <a:xfrm>
            <a:off x="4514932" y="1898904"/>
            <a:ext cx="7002641" cy="4239638"/>
          </a:xfrm>
          <a:prstGeom prst="rect">
            <a:avLst/>
          </a:prstGeom>
        </p:spPr>
        <p:txBody>
          <a:bodyPr lIns="0" tIns="0" rIns="0" bIns="0" numCol="2" spcCol="360000">
            <a:noAutofit/>
          </a:bodyPr>
          <a:lstStyle>
            <a:lvl1pPr marL="0" indent="0" algn="l">
              <a:lnSpc>
                <a:spcPct val="108000"/>
              </a:lnSpc>
              <a:spcBef>
                <a:spcPts val="1000"/>
              </a:spcBef>
              <a:spcAft>
                <a:spcPts val="0"/>
              </a:spcAft>
              <a:buClrTx/>
              <a:buFont typeface="Arial" panose="020B0604020202020204" pitchFamily="34" charset="0"/>
              <a:buNone/>
              <a:defRPr sz="1400" b="0" i="0" u="none" cap="none">
                <a:solidFill>
                  <a:schemeClr val="tx1"/>
                </a:solidFill>
                <a:latin typeface="+mn-lt"/>
              </a:defRPr>
            </a:lvl1pPr>
            <a:lvl2pPr marL="457124" indent="0" algn="l">
              <a:lnSpc>
                <a:spcPct val="108000"/>
              </a:lnSpc>
              <a:spcBef>
                <a:spcPts val="500"/>
              </a:spcBef>
              <a:spcAft>
                <a:spcPts val="0"/>
              </a:spcAft>
              <a:buClrTx/>
              <a:buFont typeface="Arial" panose="020B0604020202020204" pitchFamily="34" charset="0"/>
              <a:buNone/>
              <a:defRPr sz="1650" b="0" i="0" u="none" cap="none">
                <a:solidFill>
                  <a:schemeClr val="tx1"/>
                </a:solidFill>
                <a:latin typeface="+mn-lt"/>
              </a:defRPr>
            </a:lvl2pPr>
            <a:lvl3pPr marL="914248" indent="0" algn="l">
              <a:lnSpc>
                <a:spcPct val="108000"/>
              </a:lnSpc>
              <a:spcBef>
                <a:spcPts val="500"/>
              </a:spcBef>
              <a:spcAft>
                <a:spcPts val="0"/>
              </a:spcAft>
              <a:buClrTx/>
              <a:buFont typeface="Arial" panose="020B0604020202020204" pitchFamily="34" charset="0"/>
              <a:buNone/>
              <a:defRPr sz="1500" b="0" i="0" u="none" cap="none">
                <a:solidFill>
                  <a:schemeClr val="tx1"/>
                </a:solidFill>
                <a:latin typeface="+mn-lt"/>
              </a:defRPr>
            </a:lvl3pPr>
            <a:lvl4pPr marL="1371371" indent="0" algn="l">
              <a:lnSpc>
                <a:spcPct val="108000"/>
              </a:lnSpc>
              <a:spcBef>
                <a:spcPts val="500"/>
              </a:spcBef>
              <a:spcAft>
                <a:spcPts val="0"/>
              </a:spcAft>
              <a:buClrTx/>
              <a:buFont typeface="Arial" panose="020B0604020202020204" pitchFamily="34" charset="0"/>
              <a:buNone/>
              <a:defRPr sz="1425" b="0" i="0" u="none" cap="none">
                <a:solidFill>
                  <a:schemeClr val="tx1"/>
                </a:solidFill>
                <a:latin typeface="+mn-lt"/>
              </a:defRPr>
            </a:lvl4pPr>
            <a:lvl5pPr marL="1828495" indent="0" algn="l">
              <a:lnSpc>
                <a:spcPct val="108000"/>
              </a:lnSpc>
              <a:spcBef>
                <a:spcPts val="500"/>
              </a:spcBef>
              <a:spcAft>
                <a:spcPts val="0"/>
              </a:spcAft>
              <a:buClrTx/>
              <a:buFont typeface="Arial" panose="020B0604020202020204" pitchFamily="34" charset="0"/>
              <a:buNone/>
              <a:defRPr sz="1425" b="0" i="0" u="none" cap="none">
                <a:solidFill>
                  <a:schemeClr val="tx1"/>
                </a:solidFill>
                <a:latin typeface="+mn-lt"/>
              </a:defRPr>
            </a:lvl5pPr>
          </a:lstStyle>
          <a:p>
            <a:pPr lvl="0"/>
            <a:r>
              <a:rPr lang="nb-NO"/>
              <a:t>Klikk for å skrive tekst i malen</a:t>
            </a:r>
          </a:p>
        </p:txBody>
      </p:sp>
      <p:sp>
        <p:nvSpPr>
          <p:cNvPr id="15" name="Tittel 1">
            <a:extLst>
              <a:ext uri="{FF2B5EF4-FFF2-40B4-BE49-F238E27FC236}">
                <a16:creationId xmlns:a16="http://schemas.microsoft.com/office/drawing/2014/main" id="{7BE79161-63C1-6842-9737-2E730C7C2899}"/>
              </a:ext>
            </a:extLst>
          </p:cNvPr>
          <p:cNvSpPr>
            <a:spLocks noGrp="1"/>
          </p:cNvSpPr>
          <p:nvPr>
            <p:ph type="title" hasCustomPrompt="1"/>
          </p:nvPr>
        </p:nvSpPr>
        <p:spPr>
          <a:xfrm>
            <a:off x="674124" y="845605"/>
            <a:ext cx="8664908"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18" name="Plassholder for tekst 7">
            <a:extLst>
              <a:ext uri="{FF2B5EF4-FFF2-40B4-BE49-F238E27FC236}">
                <a16:creationId xmlns:a16="http://schemas.microsoft.com/office/drawing/2014/main" id="{CAAD8305-E237-4C4E-ABC0-D7A1F3720A89}"/>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16" name="Plassholder for innhold 8">
            <a:extLst>
              <a:ext uri="{FF2B5EF4-FFF2-40B4-BE49-F238E27FC236}">
                <a16:creationId xmlns:a16="http://schemas.microsoft.com/office/drawing/2014/main" id="{7CB8EA21-CEBC-9C47-B376-9C4364320A4D}"/>
              </a:ext>
            </a:extLst>
          </p:cNvPr>
          <p:cNvSpPr>
            <a:spLocks noGrp="1"/>
          </p:cNvSpPr>
          <p:nvPr>
            <p:ph sz="quarter" idx="46" hasCustomPrompt="1"/>
          </p:nvPr>
        </p:nvSpPr>
        <p:spPr>
          <a:xfrm>
            <a:off x="679546" y="1898901"/>
            <a:ext cx="3506768" cy="4239638"/>
          </a:xfrm>
          <a:prstGeom prst="rect">
            <a:avLst/>
          </a:prstGeom>
        </p:spPr>
        <p:txBody>
          <a:bodyPr lIns="0" tIns="0" rIns="0" bIns="0">
            <a:noAutofit/>
          </a:bodyPr>
          <a:lstStyle>
            <a:lvl1pPr marL="0" indent="0" algn="l">
              <a:lnSpc>
                <a:spcPct val="108000"/>
              </a:lnSpc>
              <a:spcBef>
                <a:spcPts val="1000"/>
              </a:spcBef>
              <a:spcAft>
                <a:spcPts val="0"/>
              </a:spcAft>
              <a:buClrTx/>
              <a:buFont typeface="Arial" panose="020B0604020202020204" pitchFamily="34" charset="0"/>
              <a:buNone/>
              <a:defRPr sz="1400" b="0" i="0" u="none" cap="none">
                <a:solidFill>
                  <a:schemeClr val="tx1"/>
                </a:solidFill>
                <a:latin typeface="+mn-lt"/>
              </a:defRPr>
            </a:lvl1pPr>
            <a:lvl2pPr marL="457124" indent="0" algn="l">
              <a:lnSpc>
                <a:spcPct val="108000"/>
              </a:lnSpc>
              <a:spcBef>
                <a:spcPts val="500"/>
              </a:spcBef>
              <a:spcAft>
                <a:spcPts val="0"/>
              </a:spcAft>
              <a:buClrTx/>
              <a:buFont typeface="Arial" panose="020B0604020202020204" pitchFamily="34" charset="0"/>
              <a:buNone/>
              <a:defRPr sz="1650" b="0" i="0" u="none" cap="none">
                <a:solidFill>
                  <a:schemeClr val="tx1"/>
                </a:solidFill>
                <a:latin typeface="+mn-lt"/>
              </a:defRPr>
            </a:lvl2pPr>
            <a:lvl3pPr marL="914248" indent="0" algn="l">
              <a:lnSpc>
                <a:spcPct val="108000"/>
              </a:lnSpc>
              <a:spcBef>
                <a:spcPts val="500"/>
              </a:spcBef>
              <a:spcAft>
                <a:spcPts val="0"/>
              </a:spcAft>
              <a:buClrTx/>
              <a:buFont typeface="Arial" panose="020B0604020202020204" pitchFamily="34" charset="0"/>
              <a:buNone/>
              <a:defRPr sz="1500" b="0" i="0" u="none" cap="none">
                <a:solidFill>
                  <a:schemeClr val="tx1"/>
                </a:solidFill>
                <a:latin typeface="+mn-lt"/>
              </a:defRPr>
            </a:lvl3pPr>
            <a:lvl4pPr marL="1371371" indent="0" algn="l">
              <a:lnSpc>
                <a:spcPct val="108000"/>
              </a:lnSpc>
              <a:spcBef>
                <a:spcPts val="500"/>
              </a:spcBef>
              <a:spcAft>
                <a:spcPts val="0"/>
              </a:spcAft>
              <a:buClrTx/>
              <a:buFont typeface="Arial" panose="020B0604020202020204" pitchFamily="34" charset="0"/>
              <a:buNone/>
              <a:defRPr sz="1425" b="0" i="0" u="none" cap="none">
                <a:solidFill>
                  <a:schemeClr val="tx1"/>
                </a:solidFill>
                <a:latin typeface="+mn-lt"/>
              </a:defRPr>
            </a:lvl4pPr>
            <a:lvl5pPr marL="1828495" indent="0" algn="l">
              <a:lnSpc>
                <a:spcPct val="108000"/>
              </a:lnSpc>
              <a:spcBef>
                <a:spcPts val="500"/>
              </a:spcBef>
              <a:spcAft>
                <a:spcPts val="0"/>
              </a:spcAft>
              <a:buClrTx/>
              <a:buFont typeface="Arial" panose="020B0604020202020204" pitchFamily="34" charset="0"/>
              <a:buNone/>
              <a:defRPr sz="1425" b="0" i="0" u="none" cap="none">
                <a:solidFill>
                  <a:schemeClr val="tx1"/>
                </a:solidFill>
                <a:latin typeface="+mn-lt"/>
              </a:defRPr>
            </a:lvl5pPr>
          </a:lstStyle>
          <a:p>
            <a:pPr lvl="0"/>
            <a:r>
              <a:rPr lang="nb-NO"/>
              <a:t>Klikk for å skrive tekst i malen</a:t>
            </a:r>
          </a:p>
        </p:txBody>
      </p:sp>
      <p:sp>
        <p:nvSpPr>
          <p:cNvPr id="2" name="Date Placeholder 1">
            <a:extLst>
              <a:ext uri="{FF2B5EF4-FFF2-40B4-BE49-F238E27FC236}">
                <a16:creationId xmlns:a16="http://schemas.microsoft.com/office/drawing/2014/main" id="{9EB90783-AD65-E361-67CD-A91910857FC9}"/>
              </a:ext>
            </a:extLst>
          </p:cNvPr>
          <p:cNvSpPr>
            <a:spLocks noGrp="1"/>
          </p:cNvSpPr>
          <p:nvPr>
            <p:ph type="dt" sz="half" idx="47"/>
          </p:nvPr>
        </p:nvSpPr>
        <p:spPr/>
        <p:txBody>
          <a:bodyPr/>
          <a:lstStyle/>
          <a:p>
            <a:fld id="{D5A0A186-5FD0-F74D-80BC-F3D23AEA8A12}" type="datetime1">
              <a:rPr lang="nb-NO" smtClean="0"/>
              <a:t>21.05.2025</a:t>
            </a:fld>
            <a:endParaRPr lang="nb-NO"/>
          </a:p>
        </p:txBody>
      </p:sp>
      <p:sp>
        <p:nvSpPr>
          <p:cNvPr id="5" name="Footer Placeholder 4">
            <a:extLst>
              <a:ext uri="{FF2B5EF4-FFF2-40B4-BE49-F238E27FC236}">
                <a16:creationId xmlns:a16="http://schemas.microsoft.com/office/drawing/2014/main" id="{6C73936C-8DEF-662C-DB64-5CDF32CA55F5}"/>
              </a:ext>
            </a:extLst>
          </p:cNvPr>
          <p:cNvSpPr>
            <a:spLocks noGrp="1"/>
          </p:cNvSpPr>
          <p:nvPr>
            <p:ph type="ftr" sz="quarter" idx="48"/>
          </p:nvPr>
        </p:nvSpPr>
        <p:spPr>
          <a:xfrm>
            <a:off x="674124" y="6479747"/>
            <a:ext cx="9069001" cy="207749"/>
          </a:xfrm>
          <a:prstGeom prst="rect">
            <a:avLst/>
          </a:prstGeom>
        </p:spPr>
        <p:txBody>
          <a:bodyPr/>
          <a:lstStyle/>
          <a:p>
            <a:pPr algn="l"/>
            <a:endParaRPr lang="nb-NO"/>
          </a:p>
        </p:txBody>
      </p:sp>
      <p:sp>
        <p:nvSpPr>
          <p:cNvPr id="17" name="Rektangel 16">
            <a:extLst>
              <a:ext uri="{FF2B5EF4-FFF2-40B4-BE49-F238E27FC236}">
                <a16:creationId xmlns:a16="http://schemas.microsoft.com/office/drawing/2014/main" id="{13256EFB-C1E6-FB1E-CC7F-857EEF1A0C05}"/>
              </a:ext>
            </a:extLst>
          </p:cNvPr>
          <p:cNvSpPr/>
          <p:nvPr userDrawn="1"/>
        </p:nvSpPr>
        <p:spPr>
          <a:xfrm>
            <a:off x="12406951" y="0"/>
            <a:ext cx="3402001" cy="5760551"/>
          </a:xfrm>
          <a:prstGeom prst="rect">
            <a:avLst/>
          </a:prstGeom>
        </p:spPr>
        <p:txBody>
          <a:bodyPr wrap="square">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t>Til deg som skriver mye:</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solidFill>
                  <a:schemeClr val="tx1"/>
                </a:solidFill>
              </a:rPr>
              <a:t>Tittel, 1- og 2-spalte med fast tekst eller graf/tabell</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Graf/tabell</a:t>
            </a: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For å sette inn graf/tabell klikk på ikonet. </a:t>
            </a:r>
            <a:r>
              <a:rPr lang="nb-NO" sz="1200" b="0" i="0">
                <a:latin typeface="Arial Nova Light" panose="020B0304020202020204" pitchFamily="34" charset="0"/>
              </a:rPr>
              <a:t>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Husk at du kan lage graf/tabell i </a:t>
            </a:r>
            <a:r>
              <a:rPr lang="nb-NO" sz="1200" b="0" i="0" err="1">
                <a:solidFill>
                  <a:schemeClr val="tx1"/>
                </a:solidFill>
                <a:latin typeface="Arial Nova Light" panose="020B0304020202020204" pitchFamily="34" charset="0"/>
              </a:rPr>
              <a:t>PowerBi</a:t>
            </a:r>
            <a:r>
              <a:rPr lang="nb-NO" sz="1200" b="0" i="0">
                <a:solidFill>
                  <a:schemeClr val="tx1"/>
                </a:solidFill>
                <a:latin typeface="Arial Nova Light" panose="020B0304020202020204" pitchFamily="34" charset="0"/>
              </a:rPr>
              <a:t>. Lim inn i rammen</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B030402020202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NHOs grafer har definerte farger</a:t>
            </a: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214282" indent="-214282">
              <a:buFont typeface="Arial" panose="020B0604020202020204" pitchFamily="34" charset="0"/>
              <a:buChar char="•"/>
            </a:pPr>
            <a:endParaRPr lang="nb-NO" sz="1200" b="0" i="0">
              <a:solidFill>
                <a:schemeClr val="tx1"/>
              </a:solidFill>
              <a:latin typeface="Arial Nova Light" panose="020B0304020202020204" pitchFamily="34" charset="0"/>
            </a:endParaRPr>
          </a:p>
        </p:txBody>
      </p:sp>
      <p:sp>
        <p:nvSpPr>
          <p:cNvPr id="12" name="Slide Number Placeholder 6">
            <a:extLst>
              <a:ext uri="{FF2B5EF4-FFF2-40B4-BE49-F238E27FC236}">
                <a16:creationId xmlns:a16="http://schemas.microsoft.com/office/drawing/2014/main" id="{E3D7CEA4-3890-1C7D-A344-80EA819B6A1B}"/>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cxnSp>
        <p:nvCxnSpPr>
          <p:cNvPr id="9" name="Rett linje 8">
            <a:extLst>
              <a:ext uri="{FF2B5EF4-FFF2-40B4-BE49-F238E27FC236}">
                <a16:creationId xmlns:a16="http://schemas.microsoft.com/office/drawing/2014/main" id="{C354B6AC-97B2-0B49-BE0A-8F821812A9CB}"/>
              </a:ext>
            </a:extLst>
          </p:cNvPr>
          <p:cNvCxnSpPr>
            <a:cxnSpLocks/>
          </p:cNvCxnSpPr>
          <p:nvPr userDrawn="1"/>
        </p:nvCxnSpPr>
        <p:spPr>
          <a:xfrm>
            <a:off x="4347613" y="1892462"/>
            <a:ext cx="0" cy="4254169"/>
          </a:xfrm>
          <a:prstGeom prst="line">
            <a:avLst/>
          </a:prstGeom>
          <a:ln w="25400">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4542374"/>
      </p:ext>
    </p:extLst>
  </p:cSld>
  <p:clrMapOvr>
    <a:masterClrMapping/>
  </p:clrMapOvr>
  <p:extLst>
    <p:ext uri="{DCECCB84-F9BA-43D5-87BE-67443E8EF086}">
      <p15:sldGuideLst xmlns:p15="http://schemas.microsoft.com/office/powerpoint/2012/main">
        <p15:guide id="2" orient="horz" pos="3861">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Tittel og tekst + 2 bilder">
    <p:spTree>
      <p:nvGrpSpPr>
        <p:cNvPr id="1" name=""/>
        <p:cNvGrpSpPr/>
        <p:nvPr/>
      </p:nvGrpSpPr>
      <p:grpSpPr>
        <a:xfrm>
          <a:off x="0" y="0"/>
          <a:ext cx="0" cy="0"/>
          <a:chOff x="0" y="0"/>
          <a:chExt cx="0" cy="0"/>
        </a:xfrm>
      </p:grpSpPr>
      <p:sp>
        <p:nvSpPr>
          <p:cNvPr id="15" name="Plassholder for innhold 8">
            <a:extLst>
              <a:ext uri="{FF2B5EF4-FFF2-40B4-BE49-F238E27FC236}">
                <a16:creationId xmlns:a16="http://schemas.microsoft.com/office/drawing/2014/main" id="{8248A710-ED51-9F42-BDE7-DFCBDFAB8B97}"/>
              </a:ext>
            </a:extLst>
          </p:cNvPr>
          <p:cNvSpPr>
            <a:spLocks noGrp="1"/>
          </p:cNvSpPr>
          <p:nvPr>
            <p:ph sz="quarter" idx="20" hasCustomPrompt="1"/>
          </p:nvPr>
        </p:nvSpPr>
        <p:spPr>
          <a:xfrm>
            <a:off x="679040" y="1898904"/>
            <a:ext cx="7002641" cy="4239638"/>
          </a:xfrm>
          <a:prstGeom prst="rect">
            <a:avLst/>
          </a:prstGeom>
        </p:spPr>
        <p:txBody>
          <a:bodyPr lIns="0" tIns="0" rIns="0" bIns="0">
            <a:noAutofit/>
          </a:bodyPr>
          <a:lstStyle>
            <a:lvl1pPr marL="285750" indent="-285750" algn="l">
              <a:lnSpc>
                <a:spcPct val="108000"/>
              </a:lnSpc>
              <a:spcBef>
                <a:spcPts val="1000"/>
              </a:spcBef>
              <a:spcAft>
                <a:spcPts val="0"/>
              </a:spcAft>
              <a:buClrTx/>
              <a:buFont typeface="Arial" panose="020B0604020202020204" pitchFamily="34" charset="0"/>
              <a:buChar char="•"/>
              <a:defRPr sz="1600" b="0" i="0" u="none" cap="none">
                <a:solidFill>
                  <a:schemeClr val="tx1"/>
                </a:solidFill>
                <a:latin typeface="+mn-lt"/>
              </a:defRPr>
            </a:lvl1pPr>
            <a:lvl2pPr marL="457124" indent="0" algn="l">
              <a:lnSpc>
                <a:spcPct val="108000"/>
              </a:lnSpc>
              <a:spcBef>
                <a:spcPts val="500"/>
              </a:spcBef>
              <a:spcAft>
                <a:spcPts val="0"/>
              </a:spcAft>
              <a:buClrTx/>
              <a:buFont typeface="Arial" panose="020B0604020202020204" pitchFamily="34" charset="0"/>
              <a:buNone/>
              <a:defRPr sz="1650" b="0" i="0" u="none" cap="none">
                <a:solidFill>
                  <a:schemeClr val="tx1"/>
                </a:solidFill>
                <a:latin typeface="+mn-lt"/>
              </a:defRPr>
            </a:lvl2pPr>
            <a:lvl3pPr marL="914248" indent="0" algn="l">
              <a:lnSpc>
                <a:spcPct val="108000"/>
              </a:lnSpc>
              <a:spcBef>
                <a:spcPts val="500"/>
              </a:spcBef>
              <a:spcAft>
                <a:spcPts val="0"/>
              </a:spcAft>
              <a:buClrTx/>
              <a:buFont typeface="Arial" panose="020B0604020202020204" pitchFamily="34" charset="0"/>
              <a:buNone/>
              <a:defRPr sz="1500" b="0" i="0" u="none" cap="none">
                <a:solidFill>
                  <a:schemeClr val="tx1"/>
                </a:solidFill>
                <a:latin typeface="+mn-lt"/>
              </a:defRPr>
            </a:lvl3pPr>
            <a:lvl4pPr marL="1371371" indent="0" algn="l">
              <a:lnSpc>
                <a:spcPct val="108000"/>
              </a:lnSpc>
              <a:spcBef>
                <a:spcPts val="500"/>
              </a:spcBef>
              <a:spcAft>
                <a:spcPts val="0"/>
              </a:spcAft>
              <a:buClrTx/>
              <a:buFont typeface="Arial" panose="020B0604020202020204" pitchFamily="34" charset="0"/>
              <a:buNone/>
              <a:defRPr sz="1425" b="0" i="0" u="none" cap="none">
                <a:solidFill>
                  <a:schemeClr val="tx1"/>
                </a:solidFill>
                <a:latin typeface="+mn-lt"/>
              </a:defRPr>
            </a:lvl4pPr>
            <a:lvl5pPr marL="1828495" indent="0" algn="l">
              <a:lnSpc>
                <a:spcPct val="108000"/>
              </a:lnSpc>
              <a:spcBef>
                <a:spcPts val="500"/>
              </a:spcBef>
              <a:spcAft>
                <a:spcPts val="0"/>
              </a:spcAft>
              <a:buClrTx/>
              <a:buFont typeface="Arial" panose="020B0604020202020204" pitchFamily="34" charset="0"/>
              <a:buNone/>
              <a:defRPr sz="1425" b="0" i="0" u="none" cap="none">
                <a:solidFill>
                  <a:schemeClr val="tx1"/>
                </a:solidFill>
                <a:latin typeface="+mn-lt"/>
              </a:defRPr>
            </a:lvl5pPr>
          </a:lstStyle>
          <a:p>
            <a:pPr lvl="0"/>
            <a:r>
              <a:rPr lang="nb-NO"/>
              <a:t>Klikk for å skrive tekst i malen</a:t>
            </a:r>
          </a:p>
          <a:p>
            <a:pPr lvl="1"/>
            <a:r>
              <a:rPr lang="nb-NO"/>
              <a:t>Andre nivå</a:t>
            </a:r>
          </a:p>
          <a:p>
            <a:pPr lvl="2"/>
            <a:r>
              <a:rPr lang="nb-NO"/>
              <a:t>Tredje nivå</a:t>
            </a:r>
          </a:p>
          <a:p>
            <a:pPr lvl="3"/>
            <a:r>
              <a:rPr lang="nb-NO"/>
              <a:t>Fjerde nivå</a:t>
            </a:r>
          </a:p>
          <a:p>
            <a:pPr lvl="4"/>
            <a:r>
              <a:rPr lang="nb-NO"/>
              <a:t>Femte nivå</a:t>
            </a:r>
          </a:p>
        </p:txBody>
      </p:sp>
      <p:sp>
        <p:nvSpPr>
          <p:cNvPr id="17" name="Tittel 1">
            <a:extLst>
              <a:ext uri="{FF2B5EF4-FFF2-40B4-BE49-F238E27FC236}">
                <a16:creationId xmlns:a16="http://schemas.microsoft.com/office/drawing/2014/main" id="{2B74F266-5135-ED40-83E2-24BA4147D2F7}"/>
              </a:ext>
            </a:extLst>
          </p:cNvPr>
          <p:cNvSpPr>
            <a:spLocks noGrp="1"/>
          </p:cNvSpPr>
          <p:nvPr>
            <p:ph type="title" hasCustomPrompt="1"/>
          </p:nvPr>
        </p:nvSpPr>
        <p:spPr>
          <a:xfrm>
            <a:off x="674124" y="845605"/>
            <a:ext cx="8664908"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20" name="Plassholder for tekst 7">
            <a:extLst>
              <a:ext uri="{FF2B5EF4-FFF2-40B4-BE49-F238E27FC236}">
                <a16:creationId xmlns:a16="http://schemas.microsoft.com/office/drawing/2014/main" id="{FCBAE141-D326-F748-8A2A-6EE7C63D6B72}"/>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2" name="Date Placeholder 1">
            <a:extLst>
              <a:ext uri="{FF2B5EF4-FFF2-40B4-BE49-F238E27FC236}">
                <a16:creationId xmlns:a16="http://schemas.microsoft.com/office/drawing/2014/main" id="{4B1E5959-DABF-E533-CC52-7675302E25F4}"/>
              </a:ext>
            </a:extLst>
          </p:cNvPr>
          <p:cNvSpPr>
            <a:spLocks noGrp="1"/>
          </p:cNvSpPr>
          <p:nvPr>
            <p:ph type="dt" sz="half" idx="35"/>
          </p:nvPr>
        </p:nvSpPr>
        <p:spPr/>
        <p:txBody>
          <a:bodyPr/>
          <a:lstStyle/>
          <a:p>
            <a:fld id="{527E1AC7-1ABE-3B45-B17D-493CB407B9B2}" type="datetime1">
              <a:rPr lang="nb-NO" smtClean="0"/>
              <a:t>21.05.2025</a:t>
            </a:fld>
            <a:endParaRPr lang="nb-NO"/>
          </a:p>
        </p:txBody>
      </p:sp>
      <p:sp>
        <p:nvSpPr>
          <p:cNvPr id="3" name="Footer Placeholder 2">
            <a:extLst>
              <a:ext uri="{FF2B5EF4-FFF2-40B4-BE49-F238E27FC236}">
                <a16:creationId xmlns:a16="http://schemas.microsoft.com/office/drawing/2014/main" id="{92F8EAB3-357F-FEFF-F702-285A780F1861}"/>
              </a:ext>
            </a:extLst>
          </p:cNvPr>
          <p:cNvSpPr>
            <a:spLocks noGrp="1"/>
          </p:cNvSpPr>
          <p:nvPr>
            <p:ph type="ftr" sz="quarter" idx="36"/>
          </p:nvPr>
        </p:nvSpPr>
        <p:spPr>
          <a:xfrm>
            <a:off x="674124" y="6479747"/>
            <a:ext cx="9069001" cy="207749"/>
          </a:xfrm>
          <a:prstGeom prst="rect">
            <a:avLst/>
          </a:prstGeom>
        </p:spPr>
        <p:txBody>
          <a:bodyPr/>
          <a:lstStyle/>
          <a:p>
            <a:pPr algn="l"/>
            <a:endParaRPr lang="nb-NO"/>
          </a:p>
        </p:txBody>
      </p:sp>
      <p:sp>
        <p:nvSpPr>
          <p:cNvPr id="16" name="Rektangel 15">
            <a:extLst>
              <a:ext uri="{FF2B5EF4-FFF2-40B4-BE49-F238E27FC236}">
                <a16:creationId xmlns:a16="http://schemas.microsoft.com/office/drawing/2014/main" id="{184436E6-5D25-2A94-EEC9-A5F00CB6144F}"/>
              </a:ext>
            </a:extLst>
          </p:cNvPr>
          <p:cNvSpPr/>
          <p:nvPr userDrawn="1"/>
        </p:nvSpPr>
        <p:spPr>
          <a:xfrm>
            <a:off x="12406951" y="0"/>
            <a:ext cx="3095191" cy="5945217"/>
          </a:xfrm>
          <a:prstGeom prst="rect">
            <a:avLst/>
          </a:prstGeom>
        </p:spPr>
        <p:txBody>
          <a:bodyPr wrap="square">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solidFill>
                  <a:schemeClr val="tx1"/>
                </a:solidFill>
              </a:rPr>
              <a:t>Tittel, nivå tekst og bilder</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B030402020202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B0304020202020204" pitchFamily="34" charset="0"/>
              </a:rPr>
              <a:t>Sekundærfarger skal </a:t>
            </a:r>
            <a:r>
              <a:rPr lang="nb-NO" sz="1200" b="0" i="0">
                <a:solidFill>
                  <a:schemeClr val="tx1"/>
                </a:solidFill>
                <a:latin typeface="Arial Nova" panose="020B0504020202020204" pitchFamily="34" charset="0"/>
              </a:rPr>
              <a:t>kun </a:t>
            </a:r>
            <a:r>
              <a:rPr lang="nb-NO" sz="1200" b="0" i="0">
                <a:solidFill>
                  <a:schemeClr val="tx1"/>
                </a:solidFill>
                <a:latin typeface="Arial Nova Light" panose="020B0304020202020204" pitchFamily="34" charset="0"/>
              </a:rPr>
              <a:t>benyttes i figurer og ikoner. Fargene finner du som egendefinerte farger i figurfyll eller figuromriss</a:t>
            </a: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Bilde</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For å sette inn bilde klikk på bildeikonet og velg et bilde. </a:t>
            </a:r>
            <a:r>
              <a:rPr lang="nb-NO" sz="1200" b="0" i="0">
                <a:latin typeface="Arial Nova Light" panose="020B0304020202020204" pitchFamily="34" charset="0"/>
              </a:rPr>
              <a:t>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Se at bildet er skarpt, unngå å trekke i rammene. 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Bilderettigheter: Det er ikke lov til å kopiere/bruke bilder uten å ha klarert med fotograf/eier av bildet</a:t>
            </a: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214282" indent="-214282">
              <a:buFont typeface="Arial" panose="020B0604020202020204" pitchFamily="34" charset="0"/>
              <a:buChar char="•"/>
            </a:pPr>
            <a:endParaRPr lang="nb-NO" sz="1200" b="0" i="0">
              <a:solidFill>
                <a:schemeClr val="tx1"/>
              </a:solidFill>
              <a:latin typeface="Arial Nova Light" panose="020B0304020202020204" pitchFamily="34" charset="0"/>
            </a:endParaRPr>
          </a:p>
        </p:txBody>
      </p:sp>
      <p:sp>
        <p:nvSpPr>
          <p:cNvPr id="19" name="Slide Number Placeholder 6">
            <a:extLst>
              <a:ext uri="{FF2B5EF4-FFF2-40B4-BE49-F238E27FC236}">
                <a16:creationId xmlns:a16="http://schemas.microsoft.com/office/drawing/2014/main" id="{D02976AE-B2D1-08B6-2536-0B323ED6864B}"/>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
        <p:nvSpPr>
          <p:cNvPr id="4" name="Plassholder for bilde 8">
            <a:extLst>
              <a:ext uri="{FF2B5EF4-FFF2-40B4-BE49-F238E27FC236}">
                <a16:creationId xmlns:a16="http://schemas.microsoft.com/office/drawing/2014/main" id="{A5301453-3B20-F9F7-159B-A10080D2E527}"/>
              </a:ext>
            </a:extLst>
          </p:cNvPr>
          <p:cNvSpPr>
            <a:spLocks noGrp="1"/>
          </p:cNvSpPr>
          <p:nvPr>
            <p:ph type="pic" sz="quarter" idx="22" hasCustomPrompt="1"/>
          </p:nvPr>
        </p:nvSpPr>
        <p:spPr>
          <a:xfrm>
            <a:off x="8016786" y="1898901"/>
            <a:ext cx="3506877" cy="2026361"/>
          </a:xfrm>
          <a:prstGeom prst="rect">
            <a:avLst/>
          </a:prstGeom>
          <a:noFill/>
        </p:spPr>
        <p:txBody>
          <a:bodyPr lIns="0" tIns="0" rIns="0" bIns="0">
            <a:normAutofit/>
          </a:bodyPr>
          <a:lstStyle>
            <a:lvl1pPr>
              <a:defRPr sz="1350" b="0" i="0">
                <a:solidFill>
                  <a:schemeClr val="tx1">
                    <a:lumMod val="75000"/>
                    <a:lumOff val="25000"/>
                  </a:schemeClr>
                </a:solidFill>
                <a:latin typeface="Arial Nova Light" panose="020B0304020202020204" pitchFamily="34" charset="0"/>
              </a:defRPr>
            </a:lvl1pPr>
          </a:lstStyle>
          <a:p>
            <a:pPr marL="228562" marR="0" lvl="0" indent="-228562" algn="l" defTabSz="914248" rtl="0" eaLnBrk="1" fontAlgn="auto" latinLnBrk="0" hangingPunct="1">
              <a:lnSpc>
                <a:spcPct val="108000"/>
              </a:lnSpc>
              <a:spcBef>
                <a:spcPts val="1000"/>
              </a:spcBef>
              <a:spcAft>
                <a:spcPts val="0"/>
              </a:spcAft>
              <a:buClrTx/>
              <a:buSzTx/>
              <a:buFont typeface="Arial" panose="020B0604020202020204" pitchFamily="34" charset="0"/>
              <a:buChar char="•"/>
              <a:tabLst/>
              <a:defRPr/>
            </a:pPr>
            <a:r>
              <a:rPr lang="nb-NO"/>
              <a:t>Klikk på ikonet for å legge til et bilde</a:t>
            </a:r>
          </a:p>
          <a:p>
            <a:endParaRPr lang="nb-NO"/>
          </a:p>
        </p:txBody>
      </p:sp>
      <p:sp>
        <p:nvSpPr>
          <p:cNvPr id="5" name="Plassholder for bilde 9">
            <a:extLst>
              <a:ext uri="{FF2B5EF4-FFF2-40B4-BE49-F238E27FC236}">
                <a16:creationId xmlns:a16="http://schemas.microsoft.com/office/drawing/2014/main" id="{9DB5A4C9-48D3-2790-9F5A-B7433FA8A9C9}"/>
              </a:ext>
            </a:extLst>
          </p:cNvPr>
          <p:cNvSpPr>
            <a:spLocks noGrp="1"/>
          </p:cNvSpPr>
          <p:nvPr>
            <p:ph type="pic" sz="quarter" idx="23" hasCustomPrompt="1"/>
          </p:nvPr>
        </p:nvSpPr>
        <p:spPr>
          <a:xfrm>
            <a:off x="8016788" y="4112179"/>
            <a:ext cx="3506877" cy="2026361"/>
          </a:xfrm>
          <a:prstGeom prst="rect">
            <a:avLst/>
          </a:prstGeom>
          <a:noFill/>
        </p:spPr>
        <p:txBody>
          <a:bodyPr lIns="0" tIns="0" rIns="0" bIns="0">
            <a:normAutofit/>
          </a:bodyPr>
          <a:lstStyle>
            <a:lvl1pPr marL="0" marR="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sz="1350">
                <a:solidFill>
                  <a:schemeClr val="tx1">
                    <a:lumMod val="75000"/>
                    <a:lumOff val="25000"/>
                  </a:schemeClr>
                </a:solidFill>
                <a:latin typeface="Arial Nova Light" panose="020B0304020202020204" pitchFamily="34" charset="0"/>
              </a:defRPr>
            </a:lvl1pPr>
          </a:lstStyle>
          <a:p>
            <a:pPr marL="228562" marR="0" lvl="0" indent="-228562" algn="l" defTabSz="914248" rtl="0" eaLnBrk="1" fontAlgn="auto" latinLnBrk="0" hangingPunct="1">
              <a:lnSpc>
                <a:spcPct val="108000"/>
              </a:lnSpc>
              <a:spcBef>
                <a:spcPts val="1000"/>
              </a:spcBef>
              <a:spcAft>
                <a:spcPts val="0"/>
              </a:spcAft>
              <a:buClrTx/>
              <a:buSzTx/>
              <a:buFont typeface="Arial" panose="020B0604020202020204" pitchFamily="34" charset="0"/>
              <a:buChar char="•"/>
              <a:tabLst/>
              <a:defRPr/>
            </a:pPr>
            <a:r>
              <a:rPr lang="en-US"/>
              <a:t>K</a:t>
            </a:r>
            <a:r>
              <a:rPr lang="nb-NO"/>
              <a:t>likk på ikonet for å legge til et bilde</a:t>
            </a:r>
          </a:p>
        </p:txBody>
      </p:sp>
      <p:sp>
        <p:nvSpPr>
          <p:cNvPr id="6" name="Plassholder for tekst 16">
            <a:extLst>
              <a:ext uri="{FF2B5EF4-FFF2-40B4-BE49-F238E27FC236}">
                <a16:creationId xmlns:a16="http://schemas.microsoft.com/office/drawing/2014/main" id="{8489216E-2BBA-DE36-7914-10D5179C8E72}"/>
              </a:ext>
            </a:extLst>
          </p:cNvPr>
          <p:cNvSpPr>
            <a:spLocks noGrp="1"/>
          </p:cNvSpPr>
          <p:nvPr>
            <p:ph type="body" sz="quarter" idx="38" hasCustomPrompt="1"/>
          </p:nvPr>
        </p:nvSpPr>
        <p:spPr>
          <a:xfrm>
            <a:off x="8037543" y="3726801"/>
            <a:ext cx="3467969" cy="194613"/>
          </a:xfrm>
          <a:noFill/>
        </p:spPr>
        <p:txBody>
          <a:bodyPr lIns="36000" rIns="36000" anchor="ctr">
            <a:noAutofit/>
          </a:bodyPr>
          <a:lstStyle>
            <a:lvl1pPr marL="0" indent="0">
              <a:buNone/>
              <a:defRPr sz="500" i="0">
                <a:solidFill>
                  <a:schemeClr val="lt1"/>
                </a:solidFill>
                <a:latin typeface="Arial Nova Light" panose="020B0304020202020204" pitchFamily="34" charset="0"/>
              </a:defRPr>
            </a:lvl1pPr>
          </a:lstStyle>
          <a:p>
            <a:pPr lvl="0"/>
            <a:r>
              <a:rPr lang="nb-NO"/>
              <a:t>Foto</a:t>
            </a:r>
          </a:p>
        </p:txBody>
      </p:sp>
      <p:sp>
        <p:nvSpPr>
          <p:cNvPr id="7" name="Plassholder for tekst 16">
            <a:extLst>
              <a:ext uri="{FF2B5EF4-FFF2-40B4-BE49-F238E27FC236}">
                <a16:creationId xmlns:a16="http://schemas.microsoft.com/office/drawing/2014/main" id="{42A8C89C-C356-76FE-9CD5-A28BBB78FC26}"/>
              </a:ext>
            </a:extLst>
          </p:cNvPr>
          <p:cNvSpPr>
            <a:spLocks noGrp="1"/>
          </p:cNvSpPr>
          <p:nvPr>
            <p:ph type="body" sz="quarter" idx="39" hasCustomPrompt="1"/>
          </p:nvPr>
        </p:nvSpPr>
        <p:spPr>
          <a:xfrm>
            <a:off x="8037543" y="5937926"/>
            <a:ext cx="3467969" cy="194613"/>
          </a:xfrm>
          <a:noFill/>
        </p:spPr>
        <p:txBody>
          <a:bodyPr lIns="36000" rIns="36000" anchor="ctr">
            <a:noAutofit/>
          </a:bodyPr>
          <a:lstStyle>
            <a:lvl1pPr marL="0" indent="0">
              <a:buNone/>
              <a:defRPr sz="500" i="0">
                <a:solidFill>
                  <a:schemeClr val="lt1"/>
                </a:solidFill>
                <a:latin typeface="Arial Nova Light" panose="020B0304020202020204" pitchFamily="34" charset="0"/>
              </a:defRPr>
            </a:lvl1pPr>
          </a:lstStyle>
          <a:p>
            <a:pPr lvl="0"/>
            <a:r>
              <a:rPr lang="nb-NO"/>
              <a:t>Foto</a:t>
            </a:r>
          </a:p>
        </p:txBody>
      </p:sp>
      <p:cxnSp>
        <p:nvCxnSpPr>
          <p:cNvPr id="8" name="Rett linje 7">
            <a:extLst>
              <a:ext uri="{FF2B5EF4-FFF2-40B4-BE49-F238E27FC236}">
                <a16:creationId xmlns:a16="http://schemas.microsoft.com/office/drawing/2014/main" id="{9C6259AD-6662-8842-81AF-EFC9022C8387}"/>
              </a:ext>
            </a:extLst>
          </p:cNvPr>
          <p:cNvCxnSpPr>
            <a:cxnSpLocks/>
          </p:cNvCxnSpPr>
          <p:nvPr userDrawn="1"/>
        </p:nvCxnSpPr>
        <p:spPr>
          <a:xfrm>
            <a:off x="7848922" y="1892462"/>
            <a:ext cx="0" cy="4254169"/>
          </a:xfrm>
          <a:prstGeom prst="line">
            <a:avLst/>
          </a:prstGeom>
          <a:ln w="25400">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374710"/>
      </p:ext>
    </p:extLst>
  </p:cSld>
  <p:clrMapOvr>
    <a:masterClrMapping/>
  </p:clrMapOvr>
  <p:extLst>
    <p:ext uri="{DCECCB84-F9BA-43D5-87BE-67443E8EF086}">
      <p15:sldGuideLst xmlns:p15="http://schemas.microsoft.com/office/powerpoint/2012/main">
        <p15:guide id="2" orient="horz" pos="3861">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tel og to bilder #2">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146E33A7-3025-4A0E-B379-73E9F440DC94}"/>
              </a:ext>
            </a:extLst>
          </p:cNvPr>
          <p:cNvSpPr>
            <a:spLocks noGrp="1"/>
          </p:cNvSpPr>
          <p:nvPr>
            <p:ph type="pic" sz="quarter" idx="16"/>
          </p:nvPr>
        </p:nvSpPr>
        <p:spPr>
          <a:xfrm>
            <a:off x="4522000" y="1898901"/>
            <a:ext cx="7002641" cy="4239638"/>
          </a:xfrm>
          <a:noFill/>
        </p:spPr>
        <p:txBody>
          <a:bodyPr>
            <a:noAutofit/>
          </a:bodyPr>
          <a:lstStyle>
            <a:lvl1pPr>
              <a:defRPr sz="1350">
                <a:solidFill>
                  <a:schemeClr val="tx1">
                    <a:lumMod val="75000"/>
                    <a:lumOff val="25000"/>
                  </a:schemeClr>
                </a:solidFill>
              </a:defRPr>
            </a:lvl1pPr>
          </a:lstStyle>
          <a:p>
            <a:r>
              <a:rPr lang="nb-NO"/>
              <a:t>Klikk på ikonet for å legge til et bilde</a:t>
            </a:r>
          </a:p>
        </p:txBody>
      </p:sp>
      <p:sp>
        <p:nvSpPr>
          <p:cNvPr id="10" name="Plassholder for bilde 8">
            <a:extLst>
              <a:ext uri="{FF2B5EF4-FFF2-40B4-BE49-F238E27FC236}">
                <a16:creationId xmlns:a16="http://schemas.microsoft.com/office/drawing/2014/main" id="{72E6455C-3FD8-446C-A2AC-EDCEDCC8CAB8}"/>
              </a:ext>
            </a:extLst>
          </p:cNvPr>
          <p:cNvSpPr>
            <a:spLocks noGrp="1"/>
          </p:cNvSpPr>
          <p:nvPr>
            <p:ph type="pic" sz="quarter" idx="17"/>
          </p:nvPr>
        </p:nvSpPr>
        <p:spPr>
          <a:xfrm>
            <a:off x="679074" y="1898901"/>
            <a:ext cx="3501321" cy="4239638"/>
          </a:xfrm>
          <a:noFill/>
        </p:spPr>
        <p:txBody>
          <a:bodyPr>
            <a:noAutofit/>
          </a:bodyPr>
          <a:lstStyle>
            <a:lvl1pPr>
              <a:defRPr sz="1350">
                <a:solidFill>
                  <a:schemeClr val="tx1">
                    <a:lumMod val="75000"/>
                    <a:lumOff val="25000"/>
                  </a:schemeClr>
                </a:solidFill>
              </a:defRPr>
            </a:lvl1pPr>
          </a:lstStyle>
          <a:p>
            <a:r>
              <a:rPr lang="nb-NO"/>
              <a:t>Klikk på ikonet for å legge til et bilde</a:t>
            </a:r>
          </a:p>
        </p:txBody>
      </p:sp>
      <p:sp>
        <p:nvSpPr>
          <p:cNvPr id="14" name="Tittel 1">
            <a:extLst>
              <a:ext uri="{FF2B5EF4-FFF2-40B4-BE49-F238E27FC236}">
                <a16:creationId xmlns:a16="http://schemas.microsoft.com/office/drawing/2014/main" id="{A361E4E3-20BF-6441-A392-0939442F2A4B}"/>
              </a:ext>
            </a:extLst>
          </p:cNvPr>
          <p:cNvSpPr>
            <a:spLocks noGrp="1"/>
          </p:cNvSpPr>
          <p:nvPr>
            <p:ph type="title" hasCustomPrompt="1"/>
          </p:nvPr>
        </p:nvSpPr>
        <p:spPr>
          <a:xfrm>
            <a:off x="674124" y="845605"/>
            <a:ext cx="8664908"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17" name="Plassholder for tekst 7">
            <a:extLst>
              <a:ext uri="{FF2B5EF4-FFF2-40B4-BE49-F238E27FC236}">
                <a16:creationId xmlns:a16="http://schemas.microsoft.com/office/drawing/2014/main" id="{6EBF5101-9AFC-9B46-B6AF-5C0BD1476014}"/>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2" name="Date Placeholder 1">
            <a:extLst>
              <a:ext uri="{FF2B5EF4-FFF2-40B4-BE49-F238E27FC236}">
                <a16:creationId xmlns:a16="http://schemas.microsoft.com/office/drawing/2014/main" id="{7A9DFB2F-F896-23A5-0804-8DD4C0788DF5}"/>
              </a:ext>
            </a:extLst>
          </p:cNvPr>
          <p:cNvSpPr>
            <a:spLocks noGrp="1"/>
          </p:cNvSpPr>
          <p:nvPr>
            <p:ph type="dt" sz="half" idx="35"/>
          </p:nvPr>
        </p:nvSpPr>
        <p:spPr/>
        <p:txBody>
          <a:bodyPr/>
          <a:lstStyle/>
          <a:p>
            <a:fld id="{BC25EA47-3AAA-EA40-8EB6-87E2080BEB16}" type="datetime1">
              <a:rPr lang="nb-NO" smtClean="0"/>
              <a:t>21.05.2025</a:t>
            </a:fld>
            <a:endParaRPr lang="nb-NO"/>
          </a:p>
        </p:txBody>
      </p:sp>
      <p:sp>
        <p:nvSpPr>
          <p:cNvPr id="5" name="Footer Placeholder 4">
            <a:extLst>
              <a:ext uri="{FF2B5EF4-FFF2-40B4-BE49-F238E27FC236}">
                <a16:creationId xmlns:a16="http://schemas.microsoft.com/office/drawing/2014/main" id="{13CA35F2-5354-41B5-02A2-D844890CF163}"/>
              </a:ext>
            </a:extLst>
          </p:cNvPr>
          <p:cNvSpPr>
            <a:spLocks noGrp="1"/>
          </p:cNvSpPr>
          <p:nvPr>
            <p:ph type="ftr" sz="quarter" idx="36"/>
          </p:nvPr>
        </p:nvSpPr>
        <p:spPr>
          <a:xfrm>
            <a:off x="674124" y="6479747"/>
            <a:ext cx="9069001" cy="207749"/>
          </a:xfrm>
          <a:prstGeom prst="rect">
            <a:avLst/>
          </a:prstGeom>
        </p:spPr>
        <p:txBody>
          <a:bodyPr/>
          <a:lstStyle/>
          <a:p>
            <a:pPr algn="l"/>
            <a:endParaRPr lang="nb-NO"/>
          </a:p>
        </p:txBody>
      </p:sp>
      <p:sp>
        <p:nvSpPr>
          <p:cNvPr id="16" name="Rektangel 15">
            <a:extLst>
              <a:ext uri="{FF2B5EF4-FFF2-40B4-BE49-F238E27FC236}">
                <a16:creationId xmlns:a16="http://schemas.microsoft.com/office/drawing/2014/main" id="{5EA1FF54-66DA-F8C8-6BCE-E91D0012FE97}"/>
              </a:ext>
            </a:extLst>
          </p:cNvPr>
          <p:cNvSpPr/>
          <p:nvPr userDrawn="1"/>
        </p:nvSpPr>
        <p:spPr>
          <a:xfrm>
            <a:off x="12386178" y="0"/>
            <a:ext cx="4248192" cy="4467890"/>
          </a:xfrm>
          <a:prstGeom prst="rect">
            <a:avLst/>
          </a:prstGeom>
        </p:spPr>
        <p:txBody>
          <a:bodyPr wrap="square" anchor="t">
            <a:spAutoFit/>
          </a:bodyPr>
          <a:lstStyle/>
          <a:p>
            <a:pPr lvl="0"/>
            <a:r>
              <a:rPr lang="nb-NO" sz="1200" b="0"/>
              <a:t>Tittel og bilde</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Bilde</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For å sette inn bilde klikk på bildeikonet og velg et bilde. </a:t>
            </a:r>
            <a:r>
              <a:rPr lang="nb-NO" sz="1200" b="0" i="0">
                <a:latin typeface="Arial Nova Light" panose="020B0304020202020204" pitchFamily="34" charset="0"/>
              </a:rPr>
              <a:t>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Se at bildet er skarpt, unngå å trekke i rammene. 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Bilderettigheter: Det er ikke lov til å kopiere/bruke bilder uten å ha klarert med fotograf/eier av bildet</a:t>
            </a: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p:txBody>
      </p:sp>
      <p:sp>
        <p:nvSpPr>
          <p:cNvPr id="11" name="Slide Number Placeholder 6">
            <a:extLst>
              <a:ext uri="{FF2B5EF4-FFF2-40B4-BE49-F238E27FC236}">
                <a16:creationId xmlns:a16="http://schemas.microsoft.com/office/drawing/2014/main" id="{7BC3A462-D289-80A8-7F72-FF440AA9D316}"/>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cxnSp>
        <p:nvCxnSpPr>
          <p:cNvPr id="13" name="Rett linje 12">
            <a:extLst>
              <a:ext uri="{FF2B5EF4-FFF2-40B4-BE49-F238E27FC236}">
                <a16:creationId xmlns:a16="http://schemas.microsoft.com/office/drawing/2014/main" id="{070503DE-7B30-6E98-DBFA-ECD7F96C82CC}"/>
              </a:ext>
            </a:extLst>
          </p:cNvPr>
          <p:cNvCxnSpPr>
            <a:cxnSpLocks/>
          </p:cNvCxnSpPr>
          <p:nvPr userDrawn="1"/>
        </p:nvCxnSpPr>
        <p:spPr>
          <a:xfrm>
            <a:off x="4347613" y="1892462"/>
            <a:ext cx="0" cy="4254169"/>
          </a:xfrm>
          <a:prstGeom prst="line">
            <a:avLst/>
          </a:prstGeom>
          <a:ln w="25400">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6962660"/>
      </p:ext>
    </p:extLst>
  </p:cSld>
  <p:clrMapOvr>
    <a:masterClrMapping/>
  </p:clrMapOvr>
  <p:extLst>
    <p:ext uri="{DCECCB84-F9BA-43D5-87BE-67443E8EF086}">
      <p15:sldGuideLst xmlns:p15="http://schemas.microsoft.com/office/powerpoint/2012/main">
        <p15:guide id="2" orient="horz" pos="3861">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tel og 6 tekstbokser">
    <p:spTree>
      <p:nvGrpSpPr>
        <p:cNvPr id="1" name=""/>
        <p:cNvGrpSpPr/>
        <p:nvPr/>
      </p:nvGrpSpPr>
      <p:grpSpPr>
        <a:xfrm>
          <a:off x="0" y="0"/>
          <a:ext cx="0" cy="0"/>
          <a:chOff x="0" y="0"/>
          <a:chExt cx="0" cy="0"/>
        </a:xfrm>
      </p:grpSpPr>
      <p:sp>
        <p:nvSpPr>
          <p:cNvPr id="18" name="Tittel 1">
            <a:extLst>
              <a:ext uri="{FF2B5EF4-FFF2-40B4-BE49-F238E27FC236}">
                <a16:creationId xmlns:a16="http://schemas.microsoft.com/office/drawing/2014/main" id="{A699C40F-9E41-4542-9B11-796A86AD268B}"/>
              </a:ext>
            </a:extLst>
          </p:cNvPr>
          <p:cNvSpPr>
            <a:spLocks noGrp="1"/>
          </p:cNvSpPr>
          <p:nvPr>
            <p:ph type="title" hasCustomPrompt="1"/>
          </p:nvPr>
        </p:nvSpPr>
        <p:spPr>
          <a:xfrm>
            <a:off x="674124" y="845605"/>
            <a:ext cx="8664908"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21" name="Plassholder for tekst 7">
            <a:extLst>
              <a:ext uri="{FF2B5EF4-FFF2-40B4-BE49-F238E27FC236}">
                <a16:creationId xmlns:a16="http://schemas.microsoft.com/office/drawing/2014/main" id="{622C2CC7-5B68-7042-8890-38990784BA5D}"/>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29" name="Plassholder for tekst 2">
            <a:extLst>
              <a:ext uri="{FF2B5EF4-FFF2-40B4-BE49-F238E27FC236}">
                <a16:creationId xmlns:a16="http://schemas.microsoft.com/office/drawing/2014/main" id="{CD0A4FA6-B1EE-FC4A-955F-FCA1CBBB8E03}"/>
              </a:ext>
            </a:extLst>
          </p:cNvPr>
          <p:cNvSpPr>
            <a:spLocks noGrp="1"/>
          </p:cNvSpPr>
          <p:nvPr>
            <p:ph type="body" sz="quarter" idx="74" hasCustomPrompt="1"/>
          </p:nvPr>
        </p:nvSpPr>
        <p:spPr>
          <a:xfrm>
            <a:off x="4434855" y="1883586"/>
            <a:ext cx="3360495" cy="2026361"/>
          </a:xfrm>
          <a:prstGeom prst="rect">
            <a:avLst/>
          </a:prstGeom>
        </p:spPr>
        <p:txBody>
          <a:bodyPr lIns="0" tIns="0" rIns="0" bIns="0"/>
          <a:lstStyle>
            <a:lvl1pPr marL="0" indent="0" algn="l">
              <a:lnSpc>
                <a:spcPct val="108000"/>
              </a:lnSpc>
              <a:spcBef>
                <a:spcPts val="1000"/>
              </a:spcBef>
              <a:spcAft>
                <a:spcPts val="0"/>
              </a:spcAft>
              <a:buClrTx/>
              <a:buFontTx/>
              <a:buNone/>
              <a:defRPr sz="1400" b="0" i="0" u="none" cap="none">
                <a:solidFill>
                  <a:schemeClr val="tx1"/>
                </a:solidFill>
                <a:latin typeface="+mn-lt"/>
              </a:defRPr>
            </a:lvl1pPr>
            <a:lvl2pPr marL="457124" indent="0" algn="l">
              <a:lnSpc>
                <a:spcPct val="108000"/>
              </a:lnSpc>
              <a:spcBef>
                <a:spcPts val="500"/>
              </a:spcBef>
              <a:spcAft>
                <a:spcPts val="0"/>
              </a:spcAft>
              <a:buClrTx/>
              <a:buFontTx/>
              <a:buNone/>
              <a:defRPr sz="1500" b="0" i="0" u="none" cap="none">
                <a:solidFill>
                  <a:schemeClr val="tx1"/>
                </a:solidFill>
                <a:latin typeface="+mn-lt"/>
              </a:defRPr>
            </a:lvl2pPr>
            <a:lvl3pPr marL="914248" indent="0" algn="l">
              <a:lnSpc>
                <a:spcPct val="108000"/>
              </a:lnSpc>
              <a:spcBef>
                <a:spcPts val="500"/>
              </a:spcBef>
              <a:spcAft>
                <a:spcPts val="0"/>
              </a:spcAft>
              <a:buClrTx/>
              <a:buFontTx/>
              <a:buNone/>
              <a:defRPr sz="1500" b="0" i="0" u="none" cap="none">
                <a:solidFill>
                  <a:schemeClr val="tx1"/>
                </a:solidFill>
                <a:latin typeface="+mn-lt"/>
              </a:defRPr>
            </a:lvl3pPr>
            <a:lvl4pPr marL="1371371" indent="0" algn="l">
              <a:lnSpc>
                <a:spcPct val="108000"/>
              </a:lnSpc>
              <a:spcBef>
                <a:spcPts val="500"/>
              </a:spcBef>
              <a:spcAft>
                <a:spcPts val="0"/>
              </a:spcAft>
              <a:buClrTx/>
              <a:buFontTx/>
              <a:buNone/>
              <a:defRPr sz="1425" b="0" i="0" u="none" cap="none">
                <a:solidFill>
                  <a:schemeClr val="tx1"/>
                </a:solidFill>
                <a:latin typeface="+mn-lt"/>
              </a:defRPr>
            </a:lvl4pPr>
            <a:lvl5pPr marL="1828495" indent="0" algn="l">
              <a:lnSpc>
                <a:spcPct val="108000"/>
              </a:lnSpc>
              <a:spcBef>
                <a:spcPts val="500"/>
              </a:spcBef>
              <a:spcAft>
                <a:spcPts val="0"/>
              </a:spcAft>
              <a:buClrTx/>
              <a:buFontTx/>
              <a:buNone/>
              <a:defRPr sz="1425" b="0" i="0" u="none" cap="none">
                <a:solidFill>
                  <a:schemeClr val="tx1"/>
                </a:solidFill>
                <a:latin typeface="+mn-lt"/>
              </a:defRPr>
            </a:lvl5pPr>
          </a:lstStyle>
          <a:p>
            <a:pPr lvl="0"/>
            <a:r>
              <a:rPr lang="nb-NO"/>
              <a:t>Klikk for å skrive tekst i malen</a:t>
            </a:r>
          </a:p>
        </p:txBody>
      </p:sp>
      <p:sp>
        <p:nvSpPr>
          <p:cNvPr id="31" name="Plassholder for tekst 2">
            <a:extLst>
              <a:ext uri="{FF2B5EF4-FFF2-40B4-BE49-F238E27FC236}">
                <a16:creationId xmlns:a16="http://schemas.microsoft.com/office/drawing/2014/main" id="{CBAD0B02-464E-5145-A2A7-326FF29E71B7}"/>
              </a:ext>
            </a:extLst>
          </p:cNvPr>
          <p:cNvSpPr>
            <a:spLocks noGrp="1"/>
          </p:cNvSpPr>
          <p:nvPr>
            <p:ph type="body" sz="quarter" idx="75" hasCustomPrompt="1"/>
          </p:nvPr>
        </p:nvSpPr>
        <p:spPr>
          <a:xfrm>
            <a:off x="4430729" y="4131547"/>
            <a:ext cx="3360438" cy="2026361"/>
          </a:xfrm>
          <a:prstGeom prst="rect">
            <a:avLst/>
          </a:prstGeom>
        </p:spPr>
        <p:txBody>
          <a:bodyPr lIns="0" tIns="0" rIns="0" bIns="0"/>
          <a:lstStyle>
            <a:lvl1pPr marL="0" indent="0" algn="l">
              <a:lnSpc>
                <a:spcPct val="108000"/>
              </a:lnSpc>
              <a:spcBef>
                <a:spcPts val="1000"/>
              </a:spcBef>
              <a:spcAft>
                <a:spcPts val="0"/>
              </a:spcAft>
              <a:buClrTx/>
              <a:buFontTx/>
              <a:buNone/>
              <a:defRPr sz="1400" b="0" i="0" u="none" cap="none">
                <a:solidFill>
                  <a:schemeClr val="tx1"/>
                </a:solidFill>
                <a:latin typeface="+mn-lt"/>
              </a:defRPr>
            </a:lvl1pPr>
            <a:lvl2pPr marL="457124" indent="0" algn="l">
              <a:lnSpc>
                <a:spcPct val="108000"/>
              </a:lnSpc>
              <a:spcBef>
                <a:spcPts val="500"/>
              </a:spcBef>
              <a:spcAft>
                <a:spcPts val="0"/>
              </a:spcAft>
              <a:buClrTx/>
              <a:buFontTx/>
              <a:buNone/>
              <a:defRPr sz="1500" b="0" i="0" u="none" cap="none">
                <a:solidFill>
                  <a:schemeClr val="tx1"/>
                </a:solidFill>
                <a:latin typeface="+mn-lt"/>
              </a:defRPr>
            </a:lvl2pPr>
            <a:lvl3pPr marL="914248" indent="0" algn="l">
              <a:lnSpc>
                <a:spcPct val="108000"/>
              </a:lnSpc>
              <a:spcBef>
                <a:spcPts val="500"/>
              </a:spcBef>
              <a:spcAft>
                <a:spcPts val="0"/>
              </a:spcAft>
              <a:buClrTx/>
              <a:buFontTx/>
              <a:buNone/>
              <a:defRPr sz="1500" b="0" i="0" u="none" cap="none">
                <a:solidFill>
                  <a:schemeClr val="tx1"/>
                </a:solidFill>
                <a:latin typeface="+mn-lt"/>
              </a:defRPr>
            </a:lvl3pPr>
            <a:lvl4pPr marL="1371371" indent="0" algn="l">
              <a:lnSpc>
                <a:spcPct val="108000"/>
              </a:lnSpc>
              <a:spcBef>
                <a:spcPts val="500"/>
              </a:spcBef>
              <a:spcAft>
                <a:spcPts val="0"/>
              </a:spcAft>
              <a:buClrTx/>
              <a:buFontTx/>
              <a:buNone/>
              <a:defRPr sz="1425" b="0" i="0" u="none" cap="none">
                <a:solidFill>
                  <a:schemeClr val="tx1"/>
                </a:solidFill>
                <a:latin typeface="+mn-lt"/>
              </a:defRPr>
            </a:lvl4pPr>
            <a:lvl5pPr marL="1828495" indent="0" algn="l">
              <a:lnSpc>
                <a:spcPct val="108000"/>
              </a:lnSpc>
              <a:spcBef>
                <a:spcPts val="500"/>
              </a:spcBef>
              <a:spcAft>
                <a:spcPts val="0"/>
              </a:spcAft>
              <a:buClrTx/>
              <a:buFontTx/>
              <a:buNone/>
              <a:defRPr sz="1425" b="0" i="0" u="none" cap="none">
                <a:solidFill>
                  <a:schemeClr val="tx1"/>
                </a:solidFill>
                <a:latin typeface="+mn-lt"/>
              </a:defRPr>
            </a:lvl5pPr>
          </a:lstStyle>
          <a:p>
            <a:pPr lvl="0"/>
            <a:r>
              <a:rPr lang="nb-NO"/>
              <a:t>Klikk for å skrive tekst i malen</a:t>
            </a:r>
          </a:p>
        </p:txBody>
      </p:sp>
      <p:sp>
        <p:nvSpPr>
          <p:cNvPr id="36" name="Plassholder for tekst 2">
            <a:extLst>
              <a:ext uri="{FF2B5EF4-FFF2-40B4-BE49-F238E27FC236}">
                <a16:creationId xmlns:a16="http://schemas.microsoft.com/office/drawing/2014/main" id="{744271C6-C37E-5449-A864-93A708A32D11}"/>
              </a:ext>
            </a:extLst>
          </p:cNvPr>
          <p:cNvSpPr>
            <a:spLocks noGrp="1"/>
          </p:cNvSpPr>
          <p:nvPr>
            <p:ph type="body" sz="quarter" idx="76" hasCustomPrompt="1"/>
          </p:nvPr>
        </p:nvSpPr>
        <p:spPr>
          <a:xfrm>
            <a:off x="8165509" y="1883586"/>
            <a:ext cx="3349117" cy="2026361"/>
          </a:xfrm>
          <a:prstGeom prst="rect">
            <a:avLst/>
          </a:prstGeom>
        </p:spPr>
        <p:txBody>
          <a:bodyPr lIns="0" tIns="0" rIns="0" bIns="0"/>
          <a:lstStyle>
            <a:lvl1pPr marL="0" indent="0" algn="l">
              <a:lnSpc>
                <a:spcPct val="108000"/>
              </a:lnSpc>
              <a:spcBef>
                <a:spcPts val="1000"/>
              </a:spcBef>
              <a:spcAft>
                <a:spcPts val="0"/>
              </a:spcAft>
              <a:buClrTx/>
              <a:buFontTx/>
              <a:buNone/>
              <a:defRPr sz="1400" b="0" i="0" u="none" cap="none">
                <a:solidFill>
                  <a:schemeClr val="tx1"/>
                </a:solidFill>
                <a:latin typeface="+mn-lt"/>
              </a:defRPr>
            </a:lvl1pPr>
            <a:lvl2pPr marL="457124" indent="0" algn="l">
              <a:lnSpc>
                <a:spcPct val="108000"/>
              </a:lnSpc>
              <a:spcBef>
                <a:spcPts val="500"/>
              </a:spcBef>
              <a:spcAft>
                <a:spcPts val="0"/>
              </a:spcAft>
              <a:buClrTx/>
              <a:buFontTx/>
              <a:buNone/>
              <a:defRPr sz="1500" b="0" i="0" u="none" cap="none">
                <a:solidFill>
                  <a:schemeClr val="tx1"/>
                </a:solidFill>
                <a:latin typeface="+mn-lt"/>
              </a:defRPr>
            </a:lvl2pPr>
            <a:lvl3pPr marL="914248" indent="0" algn="l">
              <a:lnSpc>
                <a:spcPct val="108000"/>
              </a:lnSpc>
              <a:spcBef>
                <a:spcPts val="500"/>
              </a:spcBef>
              <a:spcAft>
                <a:spcPts val="0"/>
              </a:spcAft>
              <a:buClrTx/>
              <a:buFontTx/>
              <a:buNone/>
              <a:defRPr sz="1500" b="0" i="0" u="none" cap="none">
                <a:solidFill>
                  <a:schemeClr val="tx1"/>
                </a:solidFill>
                <a:latin typeface="+mn-lt"/>
              </a:defRPr>
            </a:lvl3pPr>
            <a:lvl4pPr marL="1371371" indent="0" algn="l">
              <a:lnSpc>
                <a:spcPct val="108000"/>
              </a:lnSpc>
              <a:spcBef>
                <a:spcPts val="500"/>
              </a:spcBef>
              <a:spcAft>
                <a:spcPts val="0"/>
              </a:spcAft>
              <a:buClrTx/>
              <a:buFontTx/>
              <a:buNone/>
              <a:defRPr sz="1425" b="0" i="0" u="none" cap="none">
                <a:solidFill>
                  <a:schemeClr val="tx1"/>
                </a:solidFill>
                <a:latin typeface="+mn-lt"/>
              </a:defRPr>
            </a:lvl4pPr>
            <a:lvl5pPr marL="1828495" indent="0" algn="l">
              <a:lnSpc>
                <a:spcPct val="108000"/>
              </a:lnSpc>
              <a:spcBef>
                <a:spcPts val="500"/>
              </a:spcBef>
              <a:spcAft>
                <a:spcPts val="0"/>
              </a:spcAft>
              <a:buClrTx/>
              <a:buFontTx/>
              <a:buNone/>
              <a:defRPr sz="1425" b="0" i="0" u="none" cap="none">
                <a:solidFill>
                  <a:schemeClr val="tx1"/>
                </a:solidFill>
                <a:latin typeface="+mn-lt"/>
              </a:defRPr>
            </a:lvl5pPr>
          </a:lstStyle>
          <a:p>
            <a:pPr lvl="0"/>
            <a:r>
              <a:rPr lang="nb-NO"/>
              <a:t>Klikk for å skrive tekst i malen</a:t>
            </a:r>
          </a:p>
        </p:txBody>
      </p:sp>
      <p:sp>
        <p:nvSpPr>
          <p:cNvPr id="37" name="Plassholder for tekst 2">
            <a:extLst>
              <a:ext uri="{FF2B5EF4-FFF2-40B4-BE49-F238E27FC236}">
                <a16:creationId xmlns:a16="http://schemas.microsoft.com/office/drawing/2014/main" id="{A757B445-30DF-1E46-B048-CF977A5BB196}"/>
              </a:ext>
            </a:extLst>
          </p:cNvPr>
          <p:cNvSpPr>
            <a:spLocks noGrp="1"/>
          </p:cNvSpPr>
          <p:nvPr>
            <p:ph type="body" sz="quarter" idx="77" hasCustomPrompt="1"/>
          </p:nvPr>
        </p:nvSpPr>
        <p:spPr>
          <a:xfrm>
            <a:off x="8165509" y="4131547"/>
            <a:ext cx="3349060" cy="2026361"/>
          </a:xfrm>
          <a:prstGeom prst="rect">
            <a:avLst/>
          </a:prstGeom>
        </p:spPr>
        <p:txBody>
          <a:bodyPr lIns="0" tIns="0" rIns="0" bIns="0"/>
          <a:lstStyle>
            <a:lvl1pPr marL="0" indent="0" algn="l">
              <a:lnSpc>
                <a:spcPct val="108000"/>
              </a:lnSpc>
              <a:spcBef>
                <a:spcPts val="1000"/>
              </a:spcBef>
              <a:spcAft>
                <a:spcPts val="0"/>
              </a:spcAft>
              <a:buClrTx/>
              <a:buFontTx/>
              <a:buNone/>
              <a:defRPr sz="1400" b="0" i="0" u="none" cap="none">
                <a:solidFill>
                  <a:schemeClr val="tx1"/>
                </a:solidFill>
                <a:latin typeface="+mn-lt"/>
              </a:defRPr>
            </a:lvl1pPr>
            <a:lvl2pPr marL="457124" indent="0" algn="l">
              <a:lnSpc>
                <a:spcPct val="108000"/>
              </a:lnSpc>
              <a:spcBef>
                <a:spcPts val="500"/>
              </a:spcBef>
              <a:spcAft>
                <a:spcPts val="0"/>
              </a:spcAft>
              <a:buClrTx/>
              <a:buFontTx/>
              <a:buNone/>
              <a:defRPr sz="1500" b="0" i="0" u="none" cap="none">
                <a:solidFill>
                  <a:schemeClr val="tx1"/>
                </a:solidFill>
                <a:latin typeface="+mn-lt"/>
              </a:defRPr>
            </a:lvl2pPr>
            <a:lvl3pPr marL="914248" indent="0" algn="l">
              <a:lnSpc>
                <a:spcPct val="108000"/>
              </a:lnSpc>
              <a:spcBef>
                <a:spcPts val="500"/>
              </a:spcBef>
              <a:spcAft>
                <a:spcPts val="0"/>
              </a:spcAft>
              <a:buClrTx/>
              <a:buFontTx/>
              <a:buNone/>
              <a:defRPr sz="1500" b="0" i="0" u="none" cap="none">
                <a:solidFill>
                  <a:schemeClr val="tx1"/>
                </a:solidFill>
                <a:latin typeface="+mn-lt"/>
              </a:defRPr>
            </a:lvl3pPr>
            <a:lvl4pPr marL="1371371" indent="0" algn="l">
              <a:lnSpc>
                <a:spcPct val="108000"/>
              </a:lnSpc>
              <a:spcBef>
                <a:spcPts val="500"/>
              </a:spcBef>
              <a:spcAft>
                <a:spcPts val="0"/>
              </a:spcAft>
              <a:buClrTx/>
              <a:buFontTx/>
              <a:buNone/>
              <a:defRPr sz="1425" b="0" i="0" u="none" cap="none">
                <a:solidFill>
                  <a:schemeClr val="tx1"/>
                </a:solidFill>
                <a:latin typeface="+mn-lt"/>
              </a:defRPr>
            </a:lvl4pPr>
            <a:lvl5pPr marL="1828495" indent="0" algn="l">
              <a:lnSpc>
                <a:spcPct val="108000"/>
              </a:lnSpc>
              <a:spcBef>
                <a:spcPts val="500"/>
              </a:spcBef>
              <a:spcAft>
                <a:spcPts val="0"/>
              </a:spcAft>
              <a:buClrTx/>
              <a:buFontTx/>
              <a:buNone/>
              <a:defRPr sz="1425" b="0" i="0" u="none" cap="none">
                <a:solidFill>
                  <a:schemeClr val="tx1"/>
                </a:solidFill>
                <a:latin typeface="+mn-lt"/>
              </a:defRPr>
            </a:lvl5pPr>
          </a:lstStyle>
          <a:p>
            <a:pPr lvl="0"/>
            <a:r>
              <a:rPr lang="nb-NO"/>
              <a:t>Klikk for å skrive tekst i malen</a:t>
            </a:r>
          </a:p>
        </p:txBody>
      </p:sp>
      <p:sp>
        <p:nvSpPr>
          <p:cNvPr id="40" name="Plassholder for tekst 2">
            <a:extLst>
              <a:ext uri="{FF2B5EF4-FFF2-40B4-BE49-F238E27FC236}">
                <a16:creationId xmlns:a16="http://schemas.microsoft.com/office/drawing/2014/main" id="{8A6F974E-D447-4748-99EF-0A7BD46A5ABC}"/>
              </a:ext>
            </a:extLst>
          </p:cNvPr>
          <p:cNvSpPr>
            <a:spLocks noGrp="1"/>
          </p:cNvSpPr>
          <p:nvPr>
            <p:ph type="body" sz="quarter" idx="78" hasCustomPrompt="1"/>
          </p:nvPr>
        </p:nvSpPr>
        <p:spPr>
          <a:xfrm>
            <a:off x="674125" y="1883586"/>
            <a:ext cx="3386446" cy="2026361"/>
          </a:xfrm>
          <a:prstGeom prst="rect">
            <a:avLst/>
          </a:prstGeom>
        </p:spPr>
        <p:txBody>
          <a:bodyPr lIns="0" tIns="0" rIns="0" bIns="0"/>
          <a:lstStyle>
            <a:lvl1pPr marL="0" indent="0" algn="l">
              <a:lnSpc>
                <a:spcPct val="108000"/>
              </a:lnSpc>
              <a:spcBef>
                <a:spcPts val="1000"/>
              </a:spcBef>
              <a:spcAft>
                <a:spcPts val="0"/>
              </a:spcAft>
              <a:buClrTx/>
              <a:buFontTx/>
              <a:buNone/>
              <a:defRPr sz="1400" b="0" i="0" u="none" cap="none">
                <a:solidFill>
                  <a:schemeClr val="tx1"/>
                </a:solidFill>
                <a:latin typeface="+mn-lt"/>
              </a:defRPr>
            </a:lvl1pPr>
            <a:lvl2pPr marL="457124" indent="0" algn="l">
              <a:lnSpc>
                <a:spcPct val="108000"/>
              </a:lnSpc>
              <a:spcBef>
                <a:spcPts val="500"/>
              </a:spcBef>
              <a:spcAft>
                <a:spcPts val="0"/>
              </a:spcAft>
              <a:buClrTx/>
              <a:buFontTx/>
              <a:buNone/>
              <a:defRPr sz="1500" b="0" i="0" u="none" cap="none">
                <a:solidFill>
                  <a:schemeClr val="tx1"/>
                </a:solidFill>
                <a:latin typeface="+mn-lt"/>
              </a:defRPr>
            </a:lvl2pPr>
            <a:lvl3pPr marL="914248" indent="0" algn="l">
              <a:lnSpc>
                <a:spcPct val="108000"/>
              </a:lnSpc>
              <a:spcBef>
                <a:spcPts val="500"/>
              </a:spcBef>
              <a:spcAft>
                <a:spcPts val="0"/>
              </a:spcAft>
              <a:buClrTx/>
              <a:buFontTx/>
              <a:buNone/>
              <a:defRPr sz="1500" b="0" i="0" u="none" cap="none">
                <a:solidFill>
                  <a:schemeClr val="tx1"/>
                </a:solidFill>
                <a:latin typeface="+mn-lt"/>
              </a:defRPr>
            </a:lvl3pPr>
            <a:lvl4pPr marL="1371371" indent="0" algn="l">
              <a:lnSpc>
                <a:spcPct val="108000"/>
              </a:lnSpc>
              <a:spcBef>
                <a:spcPts val="500"/>
              </a:spcBef>
              <a:spcAft>
                <a:spcPts val="0"/>
              </a:spcAft>
              <a:buClrTx/>
              <a:buFontTx/>
              <a:buNone/>
              <a:defRPr sz="1425" b="0" i="0" u="none" cap="none">
                <a:solidFill>
                  <a:schemeClr val="tx1"/>
                </a:solidFill>
                <a:latin typeface="+mn-lt"/>
              </a:defRPr>
            </a:lvl4pPr>
            <a:lvl5pPr marL="1828495" indent="0" algn="l">
              <a:lnSpc>
                <a:spcPct val="108000"/>
              </a:lnSpc>
              <a:spcBef>
                <a:spcPts val="500"/>
              </a:spcBef>
              <a:spcAft>
                <a:spcPts val="0"/>
              </a:spcAft>
              <a:buClrTx/>
              <a:buFontTx/>
              <a:buNone/>
              <a:defRPr sz="1425" b="0" i="0" u="none" cap="none">
                <a:solidFill>
                  <a:schemeClr val="tx1"/>
                </a:solidFill>
                <a:latin typeface="+mn-lt"/>
              </a:defRPr>
            </a:lvl5pPr>
          </a:lstStyle>
          <a:p>
            <a:pPr lvl="0"/>
            <a:r>
              <a:rPr lang="nb-NO"/>
              <a:t>Klikk for å skrive tekst i malen</a:t>
            </a:r>
          </a:p>
        </p:txBody>
      </p:sp>
      <p:sp>
        <p:nvSpPr>
          <p:cNvPr id="41" name="Plassholder for tekst 2">
            <a:extLst>
              <a:ext uri="{FF2B5EF4-FFF2-40B4-BE49-F238E27FC236}">
                <a16:creationId xmlns:a16="http://schemas.microsoft.com/office/drawing/2014/main" id="{94B509FE-AD3F-EB4E-9022-D5554464D249}"/>
              </a:ext>
            </a:extLst>
          </p:cNvPr>
          <p:cNvSpPr>
            <a:spLocks noGrp="1"/>
          </p:cNvSpPr>
          <p:nvPr>
            <p:ph type="body" sz="quarter" idx="79" hasCustomPrompt="1"/>
          </p:nvPr>
        </p:nvSpPr>
        <p:spPr>
          <a:xfrm>
            <a:off x="674124" y="4131547"/>
            <a:ext cx="3366965" cy="2026361"/>
          </a:xfrm>
          <a:prstGeom prst="rect">
            <a:avLst/>
          </a:prstGeom>
        </p:spPr>
        <p:txBody>
          <a:bodyPr lIns="0" tIns="0" rIns="0" bIns="0"/>
          <a:lstStyle>
            <a:lvl1pPr marL="0" indent="0" algn="l">
              <a:lnSpc>
                <a:spcPct val="108000"/>
              </a:lnSpc>
              <a:spcBef>
                <a:spcPts val="1000"/>
              </a:spcBef>
              <a:spcAft>
                <a:spcPts val="0"/>
              </a:spcAft>
              <a:buClrTx/>
              <a:buFontTx/>
              <a:buNone/>
              <a:defRPr sz="1400" b="0" i="0" u="none" cap="none">
                <a:solidFill>
                  <a:schemeClr val="tx1"/>
                </a:solidFill>
                <a:latin typeface="+mn-lt"/>
              </a:defRPr>
            </a:lvl1pPr>
            <a:lvl2pPr marL="457124" indent="0" algn="l">
              <a:lnSpc>
                <a:spcPct val="108000"/>
              </a:lnSpc>
              <a:spcBef>
                <a:spcPts val="500"/>
              </a:spcBef>
              <a:spcAft>
                <a:spcPts val="0"/>
              </a:spcAft>
              <a:buClrTx/>
              <a:buFontTx/>
              <a:buNone/>
              <a:defRPr sz="1500" b="0" i="0" u="none" cap="none">
                <a:solidFill>
                  <a:schemeClr val="tx1"/>
                </a:solidFill>
                <a:latin typeface="+mn-lt"/>
              </a:defRPr>
            </a:lvl2pPr>
            <a:lvl3pPr marL="914248" indent="0" algn="l">
              <a:lnSpc>
                <a:spcPct val="108000"/>
              </a:lnSpc>
              <a:spcBef>
                <a:spcPts val="500"/>
              </a:spcBef>
              <a:spcAft>
                <a:spcPts val="0"/>
              </a:spcAft>
              <a:buClrTx/>
              <a:buFontTx/>
              <a:buNone/>
              <a:defRPr sz="1500" b="0" i="0" u="none" cap="none">
                <a:solidFill>
                  <a:schemeClr val="tx1"/>
                </a:solidFill>
                <a:latin typeface="+mn-lt"/>
              </a:defRPr>
            </a:lvl3pPr>
            <a:lvl4pPr marL="1371371" indent="0" algn="l">
              <a:lnSpc>
                <a:spcPct val="108000"/>
              </a:lnSpc>
              <a:spcBef>
                <a:spcPts val="500"/>
              </a:spcBef>
              <a:spcAft>
                <a:spcPts val="0"/>
              </a:spcAft>
              <a:buClrTx/>
              <a:buFontTx/>
              <a:buNone/>
              <a:defRPr sz="1425" b="0" i="0" u="none" cap="none">
                <a:solidFill>
                  <a:schemeClr val="tx1"/>
                </a:solidFill>
                <a:latin typeface="+mn-lt"/>
              </a:defRPr>
            </a:lvl4pPr>
            <a:lvl5pPr marL="1828495" indent="0" algn="l">
              <a:lnSpc>
                <a:spcPct val="108000"/>
              </a:lnSpc>
              <a:spcBef>
                <a:spcPts val="500"/>
              </a:spcBef>
              <a:spcAft>
                <a:spcPts val="0"/>
              </a:spcAft>
              <a:buClrTx/>
              <a:buFontTx/>
              <a:buNone/>
              <a:defRPr sz="1425" b="0" i="0" u="none" cap="none">
                <a:solidFill>
                  <a:schemeClr val="tx1"/>
                </a:solidFill>
                <a:latin typeface="+mn-lt"/>
              </a:defRPr>
            </a:lvl5pPr>
          </a:lstStyle>
          <a:p>
            <a:pPr lvl="0"/>
            <a:r>
              <a:rPr lang="nb-NO"/>
              <a:t>Klikk for å skrive tekst i malen</a:t>
            </a:r>
          </a:p>
        </p:txBody>
      </p:sp>
      <p:sp>
        <p:nvSpPr>
          <p:cNvPr id="2" name="Date Placeholder 1">
            <a:extLst>
              <a:ext uri="{FF2B5EF4-FFF2-40B4-BE49-F238E27FC236}">
                <a16:creationId xmlns:a16="http://schemas.microsoft.com/office/drawing/2014/main" id="{F746218B-001E-81FB-290A-1702E5EA0E76}"/>
              </a:ext>
            </a:extLst>
          </p:cNvPr>
          <p:cNvSpPr>
            <a:spLocks noGrp="1"/>
          </p:cNvSpPr>
          <p:nvPr>
            <p:ph type="dt" sz="half" idx="80"/>
          </p:nvPr>
        </p:nvSpPr>
        <p:spPr/>
        <p:txBody>
          <a:bodyPr/>
          <a:lstStyle/>
          <a:p>
            <a:fld id="{D47F31A3-15FC-E440-94B0-30F5D14B88E0}" type="datetime1">
              <a:rPr lang="nb-NO" smtClean="0"/>
              <a:t>21.05.2025</a:t>
            </a:fld>
            <a:endParaRPr lang="nb-NO"/>
          </a:p>
        </p:txBody>
      </p:sp>
      <p:sp>
        <p:nvSpPr>
          <p:cNvPr id="3" name="Footer Placeholder 2">
            <a:extLst>
              <a:ext uri="{FF2B5EF4-FFF2-40B4-BE49-F238E27FC236}">
                <a16:creationId xmlns:a16="http://schemas.microsoft.com/office/drawing/2014/main" id="{6D1A13ED-1D1B-D9DF-9171-F4892623ED1D}"/>
              </a:ext>
            </a:extLst>
          </p:cNvPr>
          <p:cNvSpPr>
            <a:spLocks noGrp="1"/>
          </p:cNvSpPr>
          <p:nvPr>
            <p:ph type="ftr" sz="quarter" idx="81"/>
          </p:nvPr>
        </p:nvSpPr>
        <p:spPr>
          <a:xfrm>
            <a:off x="674124" y="6479747"/>
            <a:ext cx="9069001" cy="207749"/>
          </a:xfrm>
          <a:prstGeom prst="rect">
            <a:avLst/>
          </a:prstGeom>
        </p:spPr>
        <p:txBody>
          <a:bodyPr/>
          <a:lstStyle/>
          <a:p>
            <a:pPr algn="l"/>
            <a:endParaRPr lang="nb-NO"/>
          </a:p>
        </p:txBody>
      </p:sp>
      <p:cxnSp>
        <p:nvCxnSpPr>
          <p:cNvPr id="23" name="Rett linje 2">
            <a:extLst>
              <a:ext uri="{FF2B5EF4-FFF2-40B4-BE49-F238E27FC236}">
                <a16:creationId xmlns:a16="http://schemas.microsoft.com/office/drawing/2014/main" id="{4E284F5C-A8A5-0011-5481-B3D2FCAEAD48}"/>
              </a:ext>
            </a:extLst>
          </p:cNvPr>
          <p:cNvCxnSpPr>
            <a:cxnSpLocks/>
          </p:cNvCxnSpPr>
          <p:nvPr userDrawn="1"/>
        </p:nvCxnSpPr>
        <p:spPr>
          <a:xfrm>
            <a:off x="7977494" y="1890277"/>
            <a:ext cx="0" cy="4267631"/>
          </a:xfrm>
          <a:prstGeom prst="line">
            <a:avLst/>
          </a:prstGeom>
          <a:ln w="25400">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4" name="Rett linje 2">
            <a:extLst>
              <a:ext uri="{FF2B5EF4-FFF2-40B4-BE49-F238E27FC236}">
                <a16:creationId xmlns:a16="http://schemas.microsoft.com/office/drawing/2014/main" id="{ED9176D9-4A7A-961E-9FBE-128E401CE09D}"/>
              </a:ext>
            </a:extLst>
          </p:cNvPr>
          <p:cNvCxnSpPr>
            <a:cxnSpLocks/>
          </p:cNvCxnSpPr>
          <p:nvPr userDrawn="1"/>
        </p:nvCxnSpPr>
        <p:spPr>
          <a:xfrm>
            <a:off x="4246848" y="1883586"/>
            <a:ext cx="0" cy="4274322"/>
          </a:xfrm>
          <a:prstGeom prst="line">
            <a:avLst/>
          </a:prstGeom>
          <a:ln w="25400">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sp>
        <p:nvSpPr>
          <p:cNvPr id="19" name="Rektangel 18">
            <a:extLst>
              <a:ext uri="{FF2B5EF4-FFF2-40B4-BE49-F238E27FC236}">
                <a16:creationId xmlns:a16="http://schemas.microsoft.com/office/drawing/2014/main" id="{A00BAE33-A8B4-60D4-EB9A-DE7D3980C782}"/>
              </a:ext>
            </a:extLst>
          </p:cNvPr>
          <p:cNvSpPr/>
          <p:nvPr userDrawn="1"/>
        </p:nvSpPr>
        <p:spPr>
          <a:xfrm>
            <a:off x="12386178" y="0"/>
            <a:ext cx="4248192" cy="2564485"/>
          </a:xfrm>
          <a:prstGeom prst="rect">
            <a:avLst/>
          </a:prstGeom>
        </p:spPr>
        <p:txBody>
          <a:bodyPr wrap="square" anchor="t">
            <a:spAutoFit/>
          </a:bodyPr>
          <a:lstStyle/>
          <a:p>
            <a:pPr lvl="0"/>
            <a:r>
              <a:rPr lang="nb-NO" sz="1200" b="0"/>
              <a:t>Tittel og tekstfelt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p:txBody>
      </p:sp>
      <p:sp>
        <p:nvSpPr>
          <p:cNvPr id="16" name="Slide Number Placeholder 6">
            <a:extLst>
              <a:ext uri="{FF2B5EF4-FFF2-40B4-BE49-F238E27FC236}">
                <a16:creationId xmlns:a16="http://schemas.microsoft.com/office/drawing/2014/main" id="{49F7DC5F-F426-03BC-07FA-6FEBE919493D}"/>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Tree>
    <p:extLst>
      <p:ext uri="{BB962C8B-B14F-4D97-AF65-F5344CB8AC3E}">
        <p14:creationId xmlns:p14="http://schemas.microsoft.com/office/powerpoint/2010/main" val="1000833484"/>
      </p:ext>
    </p:extLst>
  </p:cSld>
  <p:clrMapOvr>
    <a:masterClrMapping/>
  </p:clrMapOvr>
  <p:extLst>
    <p:ext uri="{DCECCB84-F9BA-43D5-87BE-67443E8EF086}">
      <p15:sldGuideLst xmlns:p15="http://schemas.microsoft.com/office/powerpoint/2012/main">
        <p15:guide id="2" orient="horz" pos="2591">
          <p15:clr>
            <a:srgbClr val="FBAE40"/>
          </p15:clr>
        </p15:guide>
        <p15:guide id="3" orient="horz" pos="3884">
          <p15:clr>
            <a:srgbClr val="FBAE40"/>
          </p15:clr>
        </p15:guide>
        <p15:guide id="5" orient="horz" pos="2478">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Tittel og 6 innholdsbokser + bilder">
    <p:spTree>
      <p:nvGrpSpPr>
        <p:cNvPr id="1" name=""/>
        <p:cNvGrpSpPr/>
        <p:nvPr/>
      </p:nvGrpSpPr>
      <p:grpSpPr>
        <a:xfrm>
          <a:off x="0" y="0"/>
          <a:ext cx="0" cy="0"/>
          <a:chOff x="0" y="0"/>
          <a:chExt cx="0" cy="0"/>
        </a:xfrm>
      </p:grpSpPr>
      <p:sp>
        <p:nvSpPr>
          <p:cNvPr id="18" name="Tittel 1">
            <a:extLst>
              <a:ext uri="{FF2B5EF4-FFF2-40B4-BE49-F238E27FC236}">
                <a16:creationId xmlns:a16="http://schemas.microsoft.com/office/drawing/2014/main" id="{A699C40F-9E41-4542-9B11-796A86AD268B}"/>
              </a:ext>
            </a:extLst>
          </p:cNvPr>
          <p:cNvSpPr>
            <a:spLocks noGrp="1"/>
          </p:cNvSpPr>
          <p:nvPr>
            <p:ph type="title" hasCustomPrompt="1"/>
          </p:nvPr>
        </p:nvSpPr>
        <p:spPr>
          <a:xfrm>
            <a:off x="674124" y="845605"/>
            <a:ext cx="8664908"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21" name="Plassholder for tekst 7">
            <a:extLst>
              <a:ext uri="{FF2B5EF4-FFF2-40B4-BE49-F238E27FC236}">
                <a16:creationId xmlns:a16="http://schemas.microsoft.com/office/drawing/2014/main" id="{622C2CC7-5B68-7042-8890-38990784BA5D}"/>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32" name="Plassholder for bilde 8">
            <a:extLst>
              <a:ext uri="{FF2B5EF4-FFF2-40B4-BE49-F238E27FC236}">
                <a16:creationId xmlns:a16="http://schemas.microsoft.com/office/drawing/2014/main" id="{41C6E055-BD69-B748-9753-49B0602DFB6A}"/>
              </a:ext>
            </a:extLst>
          </p:cNvPr>
          <p:cNvSpPr>
            <a:spLocks noGrp="1"/>
          </p:cNvSpPr>
          <p:nvPr>
            <p:ph type="pic" sz="quarter" idx="54" hasCustomPrompt="1"/>
          </p:nvPr>
        </p:nvSpPr>
        <p:spPr>
          <a:xfrm>
            <a:off x="674124" y="1883586"/>
            <a:ext cx="3386447" cy="2026361"/>
          </a:xfrm>
          <a:prstGeom prst="rect">
            <a:avLst/>
          </a:prstGeom>
          <a:noFill/>
        </p:spPr>
        <p:txBody>
          <a:bodyPr lIns="0" tIns="0" rIns="0" bIns="0">
            <a:normAutofit/>
          </a:bodyPr>
          <a:lstStyle>
            <a:lvl1pPr>
              <a:defRPr sz="1350" b="0" i="0">
                <a:solidFill>
                  <a:srgbClr val="878787"/>
                </a:solidFill>
                <a:latin typeface="Arial Nova Light" panose="020B0304020202020204" pitchFamily="34" charset="0"/>
              </a:defRPr>
            </a:lvl1pPr>
          </a:lstStyle>
          <a:p>
            <a:r>
              <a:rPr lang="nb-NO" sz="1350" b="0" i="0">
                <a:latin typeface="Arial Nova Light" panose="020B0304020202020204" pitchFamily="34" charset="0"/>
              </a:rPr>
              <a:t>Bilde</a:t>
            </a:r>
            <a:endParaRPr lang="nb-NO"/>
          </a:p>
        </p:txBody>
      </p:sp>
      <p:sp>
        <p:nvSpPr>
          <p:cNvPr id="42" name="Plassholder for bilde 8">
            <a:extLst>
              <a:ext uri="{FF2B5EF4-FFF2-40B4-BE49-F238E27FC236}">
                <a16:creationId xmlns:a16="http://schemas.microsoft.com/office/drawing/2014/main" id="{094FDA0A-8AE1-3009-05FF-0A4E7F71D405}"/>
              </a:ext>
            </a:extLst>
          </p:cNvPr>
          <p:cNvSpPr>
            <a:spLocks noGrp="1"/>
          </p:cNvSpPr>
          <p:nvPr>
            <p:ph type="pic" sz="quarter" idx="83" hasCustomPrompt="1"/>
          </p:nvPr>
        </p:nvSpPr>
        <p:spPr>
          <a:xfrm>
            <a:off x="4430729" y="4131547"/>
            <a:ext cx="3360438" cy="2026361"/>
          </a:xfrm>
          <a:prstGeom prst="rect">
            <a:avLst/>
          </a:prstGeom>
          <a:noFill/>
        </p:spPr>
        <p:txBody>
          <a:bodyPr lIns="0" tIns="0" rIns="0" bIns="0">
            <a:normAutofit/>
          </a:bodyPr>
          <a:lstStyle>
            <a:lvl1pPr>
              <a:defRPr sz="1350" b="0" i="0">
                <a:solidFill>
                  <a:srgbClr val="878787"/>
                </a:solidFill>
                <a:latin typeface="Arial Nova Light" panose="020B0304020202020204" pitchFamily="34" charset="0"/>
              </a:defRPr>
            </a:lvl1pPr>
          </a:lstStyle>
          <a:p>
            <a:r>
              <a:rPr lang="nb-NO" sz="1350" b="0" i="0">
                <a:latin typeface="Arial Nova Light" panose="020B0304020202020204" pitchFamily="34" charset="0"/>
              </a:rPr>
              <a:t>Bilde</a:t>
            </a:r>
            <a:endParaRPr lang="nb-NO"/>
          </a:p>
        </p:txBody>
      </p:sp>
      <p:sp>
        <p:nvSpPr>
          <p:cNvPr id="43" name="Plassholder for bilde 8">
            <a:extLst>
              <a:ext uri="{FF2B5EF4-FFF2-40B4-BE49-F238E27FC236}">
                <a16:creationId xmlns:a16="http://schemas.microsoft.com/office/drawing/2014/main" id="{2BCFBB96-9ABB-F314-C0D5-5DEFBD73063B}"/>
              </a:ext>
            </a:extLst>
          </p:cNvPr>
          <p:cNvSpPr>
            <a:spLocks noGrp="1"/>
          </p:cNvSpPr>
          <p:nvPr>
            <p:ph type="pic" sz="quarter" idx="84" hasCustomPrompt="1"/>
          </p:nvPr>
        </p:nvSpPr>
        <p:spPr>
          <a:xfrm>
            <a:off x="8165509" y="1883586"/>
            <a:ext cx="3349117" cy="2026361"/>
          </a:xfrm>
          <a:prstGeom prst="rect">
            <a:avLst/>
          </a:prstGeom>
          <a:noFill/>
        </p:spPr>
        <p:txBody>
          <a:bodyPr lIns="0" tIns="0" rIns="0" bIns="0">
            <a:normAutofit/>
          </a:bodyPr>
          <a:lstStyle>
            <a:lvl1pPr>
              <a:defRPr sz="1350" b="0" i="0">
                <a:solidFill>
                  <a:srgbClr val="878787"/>
                </a:solidFill>
                <a:latin typeface="Arial Nova Light" panose="020B0304020202020204" pitchFamily="34" charset="0"/>
              </a:defRPr>
            </a:lvl1pPr>
          </a:lstStyle>
          <a:p>
            <a:r>
              <a:rPr lang="nb-NO" sz="1350" b="0" i="0">
                <a:latin typeface="Arial Nova Light" panose="020B0304020202020204" pitchFamily="34" charset="0"/>
              </a:rPr>
              <a:t>Bilde</a:t>
            </a:r>
            <a:endParaRPr lang="nb-NO"/>
          </a:p>
        </p:txBody>
      </p:sp>
      <p:sp>
        <p:nvSpPr>
          <p:cNvPr id="44" name="Plassholder for bilde 8">
            <a:extLst>
              <a:ext uri="{FF2B5EF4-FFF2-40B4-BE49-F238E27FC236}">
                <a16:creationId xmlns:a16="http://schemas.microsoft.com/office/drawing/2014/main" id="{E91AC100-D7BE-8A00-3654-4A8510DD04B6}"/>
              </a:ext>
            </a:extLst>
          </p:cNvPr>
          <p:cNvSpPr>
            <a:spLocks noGrp="1"/>
          </p:cNvSpPr>
          <p:nvPr>
            <p:ph type="pic" sz="quarter" idx="85" hasCustomPrompt="1"/>
          </p:nvPr>
        </p:nvSpPr>
        <p:spPr>
          <a:xfrm>
            <a:off x="8165509" y="4131547"/>
            <a:ext cx="3349060" cy="2026361"/>
          </a:xfrm>
          <a:prstGeom prst="rect">
            <a:avLst/>
          </a:prstGeom>
          <a:noFill/>
        </p:spPr>
        <p:txBody>
          <a:bodyPr lIns="0" tIns="0" rIns="0" bIns="0">
            <a:normAutofit/>
          </a:bodyPr>
          <a:lstStyle>
            <a:lvl1pPr>
              <a:defRPr sz="1350" b="0" i="0">
                <a:solidFill>
                  <a:srgbClr val="878787"/>
                </a:solidFill>
                <a:latin typeface="Arial Nova Light" panose="020B0304020202020204" pitchFamily="34" charset="0"/>
              </a:defRPr>
            </a:lvl1pPr>
          </a:lstStyle>
          <a:p>
            <a:r>
              <a:rPr lang="nb-NO" sz="1350" b="0" i="0">
                <a:latin typeface="Arial Nova Light" panose="020B0304020202020204" pitchFamily="34" charset="0"/>
              </a:rPr>
              <a:t>Bilde</a:t>
            </a:r>
            <a:endParaRPr lang="nb-NO"/>
          </a:p>
        </p:txBody>
      </p:sp>
      <p:sp>
        <p:nvSpPr>
          <p:cNvPr id="45" name="Plassholder for bilde 8">
            <a:extLst>
              <a:ext uri="{FF2B5EF4-FFF2-40B4-BE49-F238E27FC236}">
                <a16:creationId xmlns:a16="http://schemas.microsoft.com/office/drawing/2014/main" id="{D9486460-167D-9B36-CF1A-5CDEEE224FFD}"/>
              </a:ext>
            </a:extLst>
          </p:cNvPr>
          <p:cNvSpPr>
            <a:spLocks noGrp="1"/>
          </p:cNvSpPr>
          <p:nvPr>
            <p:ph type="pic" sz="quarter" idx="86" hasCustomPrompt="1"/>
          </p:nvPr>
        </p:nvSpPr>
        <p:spPr>
          <a:xfrm>
            <a:off x="674123" y="4131547"/>
            <a:ext cx="3366966" cy="2026361"/>
          </a:xfrm>
          <a:prstGeom prst="rect">
            <a:avLst/>
          </a:prstGeom>
          <a:noFill/>
        </p:spPr>
        <p:txBody>
          <a:bodyPr lIns="0" tIns="0" rIns="0" bIns="0">
            <a:normAutofit/>
          </a:bodyPr>
          <a:lstStyle>
            <a:lvl1pPr>
              <a:defRPr sz="1350" b="0" i="0">
                <a:solidFill>
                  <a:schemeClr val="tx1"/>
                </a:solidFill>
                <a:latin typeface="Arial Nova Light" panose="020B0304020202020204" pitchFamily="34" charset="0"/>
              </a:defRPr>
            </a:lvl1pPr>
          </a:lstStyle>
          <a:p>
            <a:r>
              <a:rPr lang="nb-NO" sz="1350" b="0" i="0">
                <a:latin typeface="Arial Nova Light" panose="020B0304020202020204" pitchFamily="34" charset="0"/>
              </a:rPr>
              <a:t>Bilde</a:t>
            </a:r>
            <a:endParaRPr lang="nb-NO"/>
          </a:p>
        </p:txBody>
      </p:sp>
      <p:sp>
        <p:nvSpPr>
          <p:cNvPr id="46" name="Plassholder for bilde 8">
            <a:extLst>
              <a:ext uri="{FF2B5EF4-FFF2-40B4-BE49-F238E27FC236}">
                <a16:creationId xmlns:a16="http://schemas.microsoft.com/office/drawing/2014/main" id="{6EEEC509-81A3-D30C-2673-55F436B62C3D}"/>
              </a:ext>
            </a:extLst>
          </p:cNvPr>
          <p:cNvSpPr>
            <a:spLocks noGrp="1"/>
          </p:cNvSpPr>
          <p:nvPr>
            <p:ph type="pic" sz="quarter" idx="87" hasCustomPrompt="1"/>
          </p:nvPr>
        </p:nvSpPr>
        <p:spPr>
          <a:xfrm>
            <a:off x="4434855" y="1890277"/>
            <a:ext cx="3360495" cy="2026361"/>
          </a:xfrm>
          <a:prstGeom prst="rect">
            <a:avLst/>
          </a:prstGeom>
          <a:noFill/>
        </p:spPr>
        <p:txBody>
          <a:bodyPr lIns="0" tIns="0" rIns="0" bIns="0">
            <a:normAutofit/>
          </a:bodyPr>
          <a:lstStyle>
            <a:lvl1pPr>
              <a:defRPr sz="1350" b="0" i="0">
                <a:solidFill>
                  <a:srgbClr val="878787"/>
                </a:solidFill>
                <a:latin typeface="Arial Nova Light" panose="020B0304020202020204" pitchFamily="34" charset="0"/>
              </a:defRPr>
            </a:lvl1pPr>
          </a:lstStyle>
          <a:p>
            <a:r>
              <a:rPr lang="nb-NO" sz="1350" b="0" i="0">
                <a:latin typeface="Arial Nova Light" panose="020B0304020202020204" pitchFamily="34" charset="0"/>
              </a:rPr>
              <a:t>Bilde</a:t>
            </a:r>
            <a:endParaRPr lang="nb-NO"/>
          </a:p>
        </p:txBody>
      </p:sp>
      <p:sp>
        <p:nvSpPr>
          <p:cNvPr id="2" name="Date Placeholder 1">
            <a:extLst>
              <a:ext uri="{FF2B5EF4-FFF2-40B4-BE49-F238E27FC236}">
                <a16:creationId xmlns:a16="http://schemas.microsoft.com/office/drawing/2014/main" id="{F746218B-001E-81FB-290A-1702E5EA0E76}"/>
              </a:ext>
            </a:extLst>
          </p:cNvPr>
          <p:cNvSpPr>
            <a:spLocks noGrp="1"/>
          </p:cNvSpPr>
          <p:nvPr>
            <p:ph type="dt" sz="half" idx="80"/>
          </p:nvPr>
        </p:nvSpPr>
        <p:spPr/>
        <p:txBody>
          <a:bodyPr/>
          <a:lstStyle/>
          <a:p>
            <a:fld id="{9D1EDC64-3E66-4141-9AF3-9E4DF33E82B1}" type="datetime1">
              <a:rPr lang="nb-NO" smtClean="0"/>
              <a:t>21.05.2025</a:t>
            </a:fld>
            <a:endParaRPr lang="nb-NO"/>
          </a:p>
        </p:txBody>
      </p:sp>
      <p:sp>
        <p:nvSpPr>
          <p:cNvPr id="3" name="Footer Placeholder 2">
            <a:extLst>
              <a:ext uri="{FF2B5EF4-FFF2-40B4-BE49-F238E27FC236}">
                <a16:creationId xmlns:a16="http://schemas.microsoft.com/office/drawing/2014/main" id="{6D1A13ED-1D1B-D9DF-9171-F4892623ED1D}"/>
              </a:ext>
            </a:extLst>
          </p:cNvPr>
          <p:cNvSpPr>
            <a:spLocks noGrp="1"/>
          </p:cNvSpPr>
          <p:nvPr>
            <p:ph type="ftr" sz="quarter" idx="81"/>
          </p:nvPr>
        </p:nvSpPr>
        <p:spPr>
          <a:xfrm>
            <a:off x="674124" y="6479747"/>
            <a:ext cx="9069001" cy="207749"/>
          </a:xfrm>
          <a:prstGeom prst="rect">
            <a:avLst/>
          </a:prstGeom>
        </p:spPr>
        <p:txBody>
          <a:bodyPr/>
          <a:lstStyle/>
          <a:p>
            <a:pPr algn="l"/>
            <a:endParaRPr lang="nb-NO"/>
          </a:p>
        </p:txBody>
      </p:sp>
      <p:sp>
        <p:nvSpPr>
          <p:cNvPr id="23" name="Plassholder for tekst 2">
            <a:extLst>
              <a:ext uri="{FF2B5EF4-FFF2-40B4-BE49-F238E27FC236}">
                <a16:creationId xmlns:a16="http://schemas.microsoft.com/office/drawing/2014/main" id="{8412BB1B-F06A-570A-A76D-9A4D5F57D18D}"/>
              </a:ext>
            </a:extLst>
          </p:cNvPr>
          <p:cNvSpPr>
            <a:spLocks noGrp="1"/>
          </p:cNvSpPr>
          <p:nvPr>
            <p:ph type="body" sz="quarter" idx="78" hasCustomPrompt="1"/>
          </p:nvPr>
        </p:nvSpPr>
        <p:spPr>
          <a:xfrm>
            <a:off x="674123" y="1873888"/>
            <a:ext cx="3386447" cy="2026361"/>
          </a:xfrm>
          <a:prstGeom prst="rect">
            <a:avLst/>
          </a:prstGeom>
        </p:spPr>
        <p:txBody>
          <a:bodyPr lIns="0" tIns="0" rIns="0" bIns="0"/>
          <a:lstStyle>
            <a:lvl1pPr marL="0" indent="0" algn="l">
              <a:lnSpc>
                <a:spcPct val="108000"/>
              </a:lnSpc>
              <a:spcBef>
                <a:spcPts val="1000"/>
              </a:spcBef>
              <a:spcAft>
                <a:spcPts val="0"/>
              </a:spcAft>
              <a:buClrTx/>
              <a:buFontTx/>
              <a:buNone/>
              <a:defRPr sz="1400" b="0" i="0" u="none" cap="none">
                <a:solidFill>
                  <a:schemeClr val="tx1"/>
                </a:solidFill>
                <a:latin typeface="+mn-lt"/>
              </a:defRPr>
            </a:lvl1pPr>
            <a:lvl2pPr marL="457124" indent="0" algn="l">
              <a:lnSpc>
                <a:spcPct val="108000"/>
              </a:lnSpc>
              <a:spcBef>
                <a:spcPts val="500"/>
              </a:spcBef>
              <a:spcAft>
                <a:spcPts val="0"/>
              </a:spcAft>
              <a:buClrTx/>
              <a:buFontTx/>
              <a:buNone/>
              <a:defRPr sz="1500" b="0" i="0" u="none" cap="none">
                <a:solidFill>
                  <a:schemeClr val="tx1"/>
                </a:solidFill>
                <a:latin typeface="+mn-lt"/>
              </a:defRPr>
            </a:lvl2pPr>
            <a:lvl3pPr marL="914248" indent="0" algn="l">
              <a:lnSpc>
                <a:spcPct val="108000"/>
              </a:lnSpc>
              <a:spcBef>
                <a:spcPts val="500"/>
              </a:spcBef>
              <a:spcAft>
                <a:spcPts val="0"/>
              </a:spcAft>
              <a:buClrTx/>
              <a:buFontTx/>
              <a:buNone/>
              <a:defRPr sz="1500" b="0" i="0" u="none" cap="none">
                <a:solidFill>
                  <a:schemeClr val="tx1"/>
                </a:solidFill>
                <a:latin typeface="+mn-lt"/>
              </a:defRPr>
            </a:lvl3pPr>
            <a:lvl4pPr marL="1371371" indent="0" algn="l">
              <a:lnSpc>
                <a:spcPct val="108000"/>
              </a:lnSpc>
              <a:spcBef>
                <a:spcPts val="500"/>
              </a:spcBef>
              <a:spcAft>
                <a:spcPts val="0"/>
              </a:spcAft>
              <a:buClrTx/>
              <a:buFontTx/>
              <a:buNone/>
              <a:defRPr sz="1425" b="0" i="0" u="none" cap="none">
                <a:solidFill>
                  <a:schemeClr val="tx1"/>
                </a:solidFill>
                <a:latin typeface="+mn-lt"/>
              </a:defRPr>
            </a:lvl4pPr>
            <a:lvl5pPr marL="1828495" indent="0" algn="l">
              <a:lnSpc>
                <a:spcPct val="108000"/>
              </a:lnSpc>
              <a:spcBef>
                <a:spcPts val="500"/>
              </a:spcBef>
              <a:spcAft>
                <a:spcPts val="0"/>
              </a:spcAft>
              <a:buClrTx/>
              <a:buFontTx/>
              <a:buNone/>
              <a:defRPr sz="1425" b="0" i="0" u="none" cap="none">
                <a:solidFill>
                  <a:schemeClr val="tx1"/>
                </a:solidFill>
                <a:latin typeface="+mn-lt"/>
              </a:defRPr>
            </a:lvl5pPr>
          </a:lstStyle>
          <a:p>
            <a:pPr lvl="0"/>
            <a:r>
              <a:rPr lang="nb-NO"/>
              <a:t>Klikk for å legge til tekst/bilde</a:t>
            </a:r>
          </a:p>
        </p:txBody>
      </p:sp>
      <p:sp>
        <p:nvSpPr>
          <p:cNvPr id="27" name="Plassholder for tekst 2">
            <a:extLst>
              <a:ext uri="{FF2B5EF4-FFF2-40B4-BE49-F238E27FC236}">
                <a16:creationId xmlns:a16="http://schemas.microsoft.com/office/drawing/2014/main" id="{CCEBA611-A752-CECF-FA99-C4A08D450D13}"/>
              </a:ext>
            </a:extLst>
          </p:cNvPr>
          <p:cNvSpPr>
            <a:spLocks noGrp="1"/>
          </p:cNvSpPr>
          <p:nvPr>
            <p:ph type="body" sz="quarter" idx="74" hasCustomPrompt="1"/>
          </p:nvPr>
        </p:nvSpPr>
        <p:spPr>
          <a:xfrm>
            <a:off x="4434855" y="1880579"/>
            <a:ext cx="3360495" cy="2026361"/>
          </a:xfrm>
          <a:prstGeom prst="rect">
            <a:avLst/>
          </a:prstGeom>
        </p:spPr>
        <p:txBody>
          <a:bodyPr lIns="0" tIns="0" rIns="0" bIns="0"/>
          <a:lstStyle>
            <a:lvl1pPr marL="0" indent="0" algn="l">
              <a:lnSpc>
                <a:spcPct val="108000"/>
              </a:lnSpc>
              <a:spcBef>
                <a:spcPts val="1000"/>
              </a:spcBef>
              <a:spcAft>
                <a:spcPts val="0"/>
              </a:spcAft>
              <a:buClrTx/>
              <a:buFontTx/>
              <a:buNone/>
              <a:defRPr sz="1400" b="0" i="0" u="none" cap="none">
                <a:solidFill>
                  <a:schemeClr val="tx1"/>
                </a:solidFill>
                <a:latin typeface="+mn-lt"/>
              </a:defRPr>
            </a:lvl1pPr>
            <a:lvl2pPr marL="457124" indent="0" algn="l">
              <a:lnSpc>
                <a:spcPct val="108000"/>
              </a:lnSpc>
              <a:spcBef>
                <a:spcPts val="500"/>
              </a:spcBef>
              <a:spcAft>
                <a:spcPts val="0"/>
              </a:spcAft>
              <a:buClrTx/>
              <a:buFontTx/>
              <a:buNone/>
              <a:defRPr sz="1500" b="0" i="0" u="none" cap="none">
                <a:solidFill>
                  <a:schemeClr val="tx1"/>
                </a:solidFill>
                <a:latin typeface="+mn-lt"/>
              </a:defRPr>
            </a:lvl2pPr>
            <a:lvl3pPr marL="914248" indent="0" algn="l">
              <a:lnSpc>
                <a:spcPct val="108000"/>
              </a:lnSpc>
              <a:spcBef>
                <a:spcPts val="500"/>
              </a:spcBef>
              <a:spcAft>
                <a:spcPts val="0"/>
              </a:spcAft>
              <a:buClrTx/>
              <a:buFontTx/>
              <a:buNone/>
              <a:defRPr sz="1500" b="0" i="0" u="none" cap="none">
                <a:solidFill>
                  <a:schemeClr val="tx1"/>
                </a:solidFill>
                <a:latin typeface="+mn-lt"/>
              </a:defRPr>
            </a:lvl3pPr>
            <a:lvl4pPr marL="1371371" indent="0" algn="l">
              <a:lnSpc>
                <a:spcPct val="108000"/>
              </a:lnSpc>
              <a:spcBef>
                <a:spcPts val="500"/>
              </a:spcBef>
              <a:spcAft>
                <a:spcPts val="0"/>
              </a:spcAft>
              <a:buClrTx/>
              <a:buFontTx/>
              <a:buNone/>
              <a:defRPr sz="1425" b="0" i="0" u="none" cap="none">
                <a:solidFill>
                  <a:schemeClr val="tx1"/>
                </a:solidFill>
                <a:latin typeface="+mn-lt"/>
              </a:defRPr>
            </a:lvl4pPr>
            <a:lvl5pPr marL="1828495" indent="0" algn="l">
              <a:lnSpc>
                <a:spcPct val="108000"/>
              </a:lnSpc>
              <a:spcBef>
                <a:spcPts val="500"/>
              </a:spcBef>
              <a:spcAft>
                <a:spcPts val="0"/>
              </a:spcAft>
              <a:buClrTx/>
              <a:buFontTx/>
              <a:buNone/>
              <a:defRPr sz="1425" b="0" i="0" u="none" cap="none">
                <a:solidFill>
                  <a:schemeClr val="tx1"/>
                </a:solidFill>
                <a:latin typeface="+mn-lt"/>
              </a:defRPr>
            </a:lvl5pPr>
          </a:lstStyle>
          <a:p>
            <a:pPr lvl="0"/>
            <a:r>
              <a:rPr lang="nb-NO"/>
              <a:t>Klikk for å legge til tekst/bilde</a:t>
            </a:r>
          </a:p>
        </p:txBody>
      </p:sp>
      <p:sp>
        <p:nvSpPr>
          <p:cNvPr id="28" name="Plassholder for tekst 2">
            <a:extLst>
              <a:ext uri="{FF2B5EF4-FFF2-40B4-BE49-F238E27FC236}">
                <a16:creationId xmlns:a16="http://schemas.microsoft.com/office/drawing/2014/main" id="{173AF2D0-5393-E9FA-B0B1-EFD45FB2AB94}"/>
              </a:ext>
            </a:extLst>
          </p:cNvPr>
          <p:cNvSpPr>
            <a:spLocks noGrp="1"/>
          </p:cNvSpPr>
          <p:nvPr>
            <p:ph type="body" sz="quarter" idx="75" hasCustomPrompt="1"/>
          </p:nvPr>
        </p:nvSpPr>
        <p:spPr>
          <a:xfrm>
            <a:off x="4430729" y="4121849"/>
            <a:ext cx="3360438" cy="2026361"/>
          </a:xfrm>
          <a:prstGeom prst="rect">
            <a:avLst/>
          </a:prstGeom>
        </p:spPr>
        <p:txBody>
          <a:bodyPr lIns="0" tIns="0" rIns="0" bIns="0"/>
          <a:lstStyle>
            <a:lvl1pPr marL="0" indent="0" algn="l">
              <a:lnSpc>
                <a:spcPct val="108000"/>
              </a:lnSpc>
              <a:spcBef>
                <a:spcPts val="1000"/>
              </a:spcBef>
              <a:spcAft>
                <a:spcPts val="0"/>
              </a:spcAft>
              <a:buClrTx/>
              <a:buFontTx/>
              <a:buNone/>
              <a:defRPr sz="1400" b="0" i="0" u="none" cap="none">
                <a:solidFill>
                  <a:schemeClr val="tx1"/>
                </a:solidFill>
                <a:latin typeface="+mn-lt"/>
              </a:defRPr>
            </a:lvl1pPr>
            <a:lvl2pPr marL="457124" indent="0" algn="l">
              <a:lnSpc>
                <a:spcPct val="108000"/>
              </a:lnSpc>
              <a:spcBef>
                <a:spcPts val="500"/>
              </a:spcBef>
              <a:spcAft>
                <a:spcPts val="0"/>
              </a:spcAft>
              <a:buClrTx/>
              <a:buFontTx/>
              <a:buNone/>
              <a:defRPr sz="1500" b="0" i="0" u="none" cap="none">
                <a:solidFill>
                  <a:schemeClr val="tx1"/>
                </a:solidFill>
                <a:latin typeface="+mn-lt"/>
              </a:defRPr>
            </a:lvl2pPr>
            <a:lvl3pPr marL="914248" indent="0" algn="l">
              <a:lnSpc>
                <a:spcPct val="108000"/>
              </a:lnSpc>
              <a:spcBef>
                <a:spcPts val="500"/>
              </a:spcBef>
              <a:spcAft>
                <a:spcPts val="0"/>
              </a:spcAft>
              <a:buClrTx/>
              <a:buFontTx/>
              <a:buNone/>
              <a:defRPr sz="1500" b="0" i="0" u="none" cap="none">
                <a:solidFill>
                  <a:schemeClr val="tx1"/>
                </a:solidFill>
                <a:latin typeface="+mn-lt"/>
              </a:defRPr>
            </a:lvl3pPr>
            <a:lvl4pPr marL="1371371" indent="0" algn="l">
              <a:lnSpc>
                <a:spcPct val="108000"/>
              </a:lnSpc>
              <a:spcBef>
                <a:spcPts val="500"/>
              </a:spcBef>
              <a:spcAft>
                <a:spcPts val="0"/>
              </a:spcAft>
              <a:buClrTx/>
              <a:buFontTx/>
              <a:buNone/>
              <a:defRPr sz="1425" b="0" i="0" u="none" cap="none">
                <a:solidFill>
                  <a:schemeClr val="tx1"/>
                </a:solidFill>
                <a:latin typeface="+mn-lt"/>
              </a:defRPr>
            </a:lvl4pPr>
            <a:lvl5pPr marL="1828495" indent="0" algn="l">
              <a:lnSpc>
                <a:spcPct val="108000"/>
              </a:lnSpc>
              <a:spcBef>
                <a:spcPts val="500"/>
              </a:spcBef>
              <a:spcAft>
                <a:spcPts val="0"/>
              </a:spcAft>
              <a:buClrTx/>
              <a:buFontTx/>
              <a:buNone/>
              <a:defRPr sz="1425" b="0" i="0" u="none" cap="none">
                <a:solidFill>
                  <a:schemeClr val="tx1"/>
                </a:solidFill>
                <a:latin typeface="+mn-lt"/>
              </a:defRPr>
            </a:lvl5pPr>
          </a:lstStyle>
          <a:p>
            <a:pPr lvl="0"/>
            <a:r>
              <a:rPr lang="nb-NO"/>
              <a:t>Klikk for å legge til tekst/bilde</a:t>
            </a:r>
          </a:p>
        </p:txBody>
      </p:sp>
      <p:sp>
        <p:nvSpPr>
          <p:cNvPr id="34" name="Plassholder for tekst 2">
            <a:extLst>
              <a:ext uri="{FF2B5EF4-FFF2-40B4-BE49-F238E27FC236}">
                <a16:creationId xmlns:a16="http://schemas.microsoft.com/office/drawing/2014/main" id="{2292E588-542A-428B-303A-EF4AA0F1A55F}"/>
              </a:ext>
            </a:extLst>
          </p:cNvPr>
          <p:cNvSpPr>
            <a:spLocks noGrp="1"/>
          </p:cNvSpPr>
          <p:nvPr>
            <p:ph type="body" sz="quarter" idx="76" hasCustomPrompt="1"/>
          </p:nvPr>
        </p:nvSpPr>
        <p:spPr>
          <a:xfrm>
            <a:off x="8165509" y="1873888"/>
            <a:ext cx="3349117" cy="2026361"/>
          </a:xfrm>
          <a:prstGeom prst="rect">
            <a:avLst/>
          </a:prstGeom>
        </p:spPr>
        <p:txBody>
          <a:bodyPr lIns="0" tIns="0" rIns="0" bIns="0"/>
          <a:lstStyle>
            <a:lvl1pPr marL="0" indent="0" algn="l">
              <a:lnSpc>
                <a:spcPct val="108000"/>
              </a:lnSpc>
              <a:spcBef>
                <a:spcPts val="1000"/>
              </a:spcBef>
              <a:spcAft>
                <a:spcPts val="0"/>
              </a:spcAft>
              <a:buClrTx/>
              <a:buFontTx/>
              <a:buNone/>
              <a:defRPr sz="1400" b="0" i="0" u="none" cap="none">
                <a:solidFill>
                  <a:schemeClr val="tx1"/>
                </a:solidFill>
                <a:latin typeface="+mn-lt"/>
              </a:defRPr>
            </a:lvl1pPr>
            <a:lvl2pPr marL="457124" indent="0" algn="l">
              <a:lnSpc>
                <a:spcPct val="108000"/>
              </a:lnSpc>
              <a:spcBef>
                <a:spcPts val="500"/>
              </a:spcBef>
              <a:spcAft>
                <a:spcPts val="0"/>
              </a:spcAft>
              <a:buClrTx/>
              <a:buFontTx/>
              <a:buNone/>
              <a:defRPr sz="1500" b="0" i="0" u="none" cap="none">
                <a:solidFill>
                  <a:schemeClr val="tx1"/>
                </a:solidFill>
                <a:latin typeface="+mn-lt"/>
              </a:defRPr>
            </a:lvl2pPr>
            <a:lvl3pPr marL="914248" indent="0" algn="l">
              <a:lnSpc>
                <a:spcPct val="108000"/>
              </a:lnSpc>
              <a:spcBef>
                <a:spcPts val="500"/>
              </a:spcBef>
              <a:spcAft>
                <a:spcPts val="0"/>
              </a:spcAft>
              <a:buClrTx/>
              <a:buFontTx/>
              <a:buNone/>
              <a:defRPr sz="1500" b="0" i="0" u="none" cap="none">
                <a:solidFill>
                  <a:schemeClr val="tx1"/>
                </a:solidFill>
                <a:latin typeface="+mn-lt"/>
              </a:defRPr>
            </a:lvl3pPr>
            <a:lvl4pPr marL="1371371" indent="0" algn="l">
              <a:lnSpc>
                <a:spcPct val="108000"/>
              </a:lnSpc>
              <a:spcBef>
                <a:spcPts val="500"/>
              </a:spcBef>
              <a:spcAft>
                <a:spcPts val="0"/>
              </a:spcAft>
              <a:buClrTx/>
              <a:buFontTx/>
              <a:buNone/>
              <a:defRPr sz="1425" b="0" i="0" u="none" cap="none">
                <a:solidFill>
                  <a:schemeClr val="tx1"/>
                </a:solidFill>
                <a:latin typeface="+mn-lt"/>
              </a:defRPr>
            </a:lvl4pPr>
            <a:lvl5pPr marL="1828495" indent="0" algn="l">
              <a:lnSpc>
                <a:spcPct val="108000"/>
              </a:lnSpc>
              <a:spcBef>
                <a:spcPts val="500"/>
              </a:spcBef>
              <a:spcAft>
                <a:spcPts val="0"/>
              </a:spcAft>
              <a:buClrTx/>
              <a:buFontTx/>
              <a:buNone/>
              <a:defRPr sz="1425" b="0" i="0" u="none" cap="none">
                <a:solidFill>
                  <a:schemeClr val="tx1"/>
                </a:solidFill>
                <a:latin typeface="+mn-lt"/>
              </a:defRPr>
            </a:lvl5pPr>
          </a:lstStyle>
          <a:p>
            <a:pPr lvl="0"/>
            <a:r>
              <a:rPr lang="nb-NO"/>
              <a:t>Klikk for å legge til tekst/bilde</a:t>
            </a:r>
          </a:p>
        </p:txBody>
      </p:sp>
      <p:sp>
        <p:nvSpPr>
          <p:cNvPr id="38" name="Plassholder for tekst 2">
            <a:extLst>
              <a:ext uri="{FF2B5EF4-FFF2-40B4-BE49-F238E27FC236}">
                <a16:creationId xmlns:a16="http://schemas.microsoft.com/office/drawing/2014/main" id="{0EB55DE8-E1A6-5DCB-31C5-91EB6E606F44}"/>
              </a:ext>
            </a:extLst>
          </p:cNvPr>
          <p:cNvSpPr>
            <a:spLocks noGrp="1"/>
          </p:cNvSpPr>
          <p:nvPr>
            <p:ph type="body" sz="quarter" idx="77" hasCustomPrompt="1"/>
          </p:nvPr>
        </p:nvSpPr>
        <p:spPr>
          <a:xfrm>
            <a:off x="8165509" y="4121849"/>
            <a:ext cx="3349060" cy="2026361"/>
          </a:xfrm>
          <a:prstGeom prst="rect">
            <a:avLst/>
          </a:prstGeom>
        </p:spPr>
        <p:txBody>
          <a:bodyPr lIns="0" tIns="0" rIns="0" bIns="0"/>
          <a:lstStyle>
            <a:lvl1pPr marL="0" indent="0" algn="l">
              <a:lnSpc>
                <a:spcPct val="108000"/>
              </a:lnSpc>
              <a:spcBef>
                <a:spcPts val="1000"/>
              </a:spcBef>
              <a:spcAft>
                <a:spcPts val="0"/>
              </a:spcAft>
              <a:buClrTx/>
              <a:buFontTx/>
              <a:buNone/>
              <a:defRPr sz="1400" b="0" i="0" u="none" cap="none">
                <a:solidFill>
                  <a:schemeClr val="tx1"/>
                </a:solidFill>
                <a:latin typeface="+mn-lt"/>
              </a:defRPr>
            </a:lvl1pPr>
            <a:lvl2pPr marL="457124" indent="0" algn="l">
              <a:lnSpc>
                <a:spcPct val="108000"/>
              </a:lnSpc>
              <a:spcBef>
                <a:spcPts val="500"/>
              </a:spcBef>
              <a:spcAft>
                <a:spcPts val="0"/>
              </a:spcAft>
              <a:buClrTx/>
              <a:buFontTx/>
              <a:buNone/>
              <a:defRPr sz="1500" b="0" i="0" u="none" cap="none">
                <a:solidFill>
                  <a:schemeClr val="tx1"/>
                </a:solidFill>
                <a:latin typeface="+mn-lt"/>
              </a:defRPr>
            </a:lvl2pPr>
            <a:lvl3pPr marL="914248" indent="0" algn="l">
              <a:lnSpc>
                <a:spcPct val="108000"/>
              </a:lnSpc>
              <a:spcBef>
                <a:spcPts val="500"/>
              </a:spcBef>
              <a:spcAft>
                <a:spcPts val="0"/>
              </a:spcAft>
              <a:buClrTx/>
              <a:buFontTx/>
              <a:buNone/>
              <a:defRPr sz="1500" b="0" i="0" u="none" cap="none">
                <a:solidFill>
                  <a:schemeClr val="tx1"/>
                </a:solidFill>
                <a:latin typeface="+mn-lt"/>
              </a:defRPr>
            </a:lvl3pPr>
            <a:lvl4pPr marL="1371371" indent="0" algn="l">
              <a:lnSpc>
                <a:spcPct val="108000"/>
              </a:lnSpc>
              <a:spcBef>
                <a:spcPts val="500"/>
              </a:spcBef>
              <a:spcAft>
                <a:spcPts val="0"/>
              </a:spcAft>
              <a:buClrTx/>
              <a:buFontTx/>
              <a:buNone/>
              <a:defRPr sz="1425" b="0" i="0" u="none" cap="none">
                <a:solidFill>
                  <a:schemeClr val="tx1"/>
                </a:solidFill>
                <a:latin typeface="+mn-lt"/>
              </a:defRPr>
            </a:lvl4pPr>
            <a:lvl5pPr marL="1828495" indent="0" algn="l">
              <a:lnSpc>
                <a:spcPct val="108000"/>
              </a:lnSpc>
              <a:spcBef>
                <a:spcPts val="500"/>
              </a:spcBef>
              <a:spcAft>
                <a:spcPts val="0"/>
              </a:spcAft>
              <a:buClrTx/>
              <a:buFontTx/>
              <a:buNone/>
              <a:defRPr sz="1425" b="0" i="0" u="none" cap="none">
                <a:solidFill>
                  <a:schemeClr val="tx1"/>
                </a:solidFill>
                <a:latin typeface="+mn-lt"/>
              </a:defRPr>
            </a:lvl5pPr>
          </a:lstStyle>
          <a:p>
            <a:pPr lvl="0"/>
            <a:r>
              <a:rPr lang="nb-NO"/>
              <a:t>Klikk for å legge til tekst/bilde</a:t>
            </a:r>
          </a:p>
        </p:txBody>
      </p:sp>
      <p:sp>
        <p:nvSpPr>
          <p:cNvPr id="39" name="Plassholder for tekst 2">
            <a:extLst>
              <a:ext uri="{FF2B5EF4-FFF2-40B4-BE49-F238E27FC236}">
                <a16:creationId xmlns:a16="http://schemas.microsoft.com/office/drawing/2014/main" id="{A3981F60-B45E-2B85-2F6B-0321280D8B17}"/>
              </a:ext>
            </a:extLst>
          </p:cNvPr>
          <p:cNvSpPr>
            <a:spLocks noGrp="1"/>
          </p:cNvSpPr>
          <p:nvPr>
            <p:ph type="body" sz="quarter" idx="79" hasCustomPrompt="1"/>
          </p:nvPr>
        </p:nvSpPr>
        <p:spPr>
          <a:xfrm>
            <a:off x="674123" y="4121849"/>
            <a:ext cx="3366966" cy="2026361"/>
          </a:xfrm>
          <a:prstGeom prst="rect">
            <a:avLst/>
          </a:prstGeom>
        </p:spPr>
        <p:txBody>
          <a:bodyPr lIns="0" tIns="0" rIns="0" bIns="0"/>
          <a:lstStyle>
            <a:lvl1pPr marL="0" indent="0" algn="l">
              <a:lnSpc>
                <a:spcPct val="108000"/>
              </a:lnSpc>
              <a:spcBef>
                <a:spcPts val="1000"/>
              </a:spcBef>
              <a:spcAft>
                <a:spcPts val="0"/>
              </a:spcAft>
              <a:buClrTx/>
              <a:buFontTx/>
              <a:buNone/>
              <a:defRPr sz="1400" b="0" i="0" u="none" cap="none">
                <a:solidFill>
                  <a:schemeClr val="tx1"/>
                </a:solidFill>
                <a:latin typeface="+mn-lt"/>
              </a:defRPr>
            </a:lvl1pPr>
            <a:lvl2pPr marL="457124" indent="0" algn="l">
              <a:lnSpc>
                <a:spcPct val="108000"/>
              </a:lnSpc>
              <a:spcBef>
                <a:spcPts val="500"/>
              </a:spcBef>
              <a:spcAft>
                <a:spcPts val="0"/>
              </a:spcAft>
              <a:buClrTx/>
              <a:buFontTx/>
              <a:buNone/>
              <a:defRPr sz="1500" b="0" i="0" u="none" cap="none">
                <a:solidFill>
                  <a:schemeClr val="tx1"/>
                </a:solidFill>
                <a:latin typeface="+mn-lt"/>
              </a:defRPr>
            </a:lvl2pPr>
            <a:lvl3pPr marL="914248" indent="0" algn="l">
              <a:lnSpc>
                <a:spcPct val="108000"/>
              </a:lnSpc>
              <a:spcBef>
                <a:spcPts val="500"/>
              </a:spcBef>
              <a:spcAft>
                <a:spcPts val="0"/>
              </a:spcAft>
              <a:buClrTx/>
              <a:buFontTx/>
              <a:buNone/>
              <a:defRPr sz="1500" b="0" i="0" u="none" cap="none">
                <a:solidFill>
                  <a:schemeClr val="tx1"/>
                </a:solidFill>
                <a:latin typeface="+mn-lt"/>
              </a:defRPr>
            </a:lvl3pPr>
            <a:lvl4pPr marL="1371371" indent="0" algn="l">
              <a:lnSpc>
                <a:spcPct val="108000"/>
              </a:lnSpc>
              <a:spcBef>
                <a:spcPts val="500"/>
              </a:spcBef>
              <a:spcAft>
                <a:spcPts val="0"/>
              </a:spcAft>
              <a:buClrTx/>
              <a:buFontTx/>
              <a:buNone/>
              <a:defRPr sz="1425" b="0" i="0" u="none" cap="none">
                <a:solidFill>
                  <a:schemeClr val="tx1"/>
                </a:solidFill>
                <a:latin typeface="+mn-lt"/>
              </a:defRPr>
            </a:lvl4pPr>
            <a:lvl5pPr marL="1828495" indent="0" algn="l">
              <a:lnSpc>
                <a:spcPct val="108000"/>
              </a:lnSpc>
              <a:spcBef>
                <a:spcPts val="500"/>
              </a:spcBef>
              <a:spcAft>
                <a:spcPts val="0"/>
              </a:spcAft>
              <a:buClrTx/>
              <a:buFontTx/>
              <a:buNone/>
              <a:defRPr sz="1425" b="0" i="0" u="none" cap="none">
                <a:solidFill>
                  <a:schemeClr val="tx1"/>
                </a:solidFill>
                <a:latin typeface="+mn-lt"/>
              </a:defRPr>
            </a:lvl5pPr>
          </a:lstStyle>
          <a:p>
            <a:pPr lvl="0"/>
            <a:r>
              <a:rPr lang="nb-NO"/>
              <a:t>Klikk for å legge til tekst/bilde</a:t>
            </a:r>
          </a:p>
        </p:txBody>
      </p:sp>
      <p:cxnSp>
        <p:nvCxnSpPr>
          <p:cNvPr id="22" name="Rett linje 2">
            <a:extLst>
              <a:ext uri="{FF2B5EF4-FFF2-40B4-BE49-F238E27FC236}">
                <a16:creationId xmlns:a16="http://schemas.microsoft.com/office/drawing/2014/main" id="{EF454833-F004-F48E-F2EB-E64D2BBD0311}"/>
              </a:ext>
            </a:extLst>
          </p:cNvPr>
          <p:cNvCxnSpPr>
            <a:cxnSpLocks/>
          </p:cNvCxnSpPr>
          <p:nvPr userDrawn="1"/>
        </p:nvCxnSpPr>
        <p:spPr>
          <a:xfrm>
            <a:off x="7977494" y="1890277"/>
            <a:ext cx="0" cy="4267631"/>
          </a:xfrm>
          <a:prstGeom prst="line">
            <a:avLst/>
          </a:prstGeom>
          <a:ln w="25400">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4" name="Rett linje 2">
            <a:extLst>
              <a:ext uri="{FF2B5EF4-FFF2-40B4-BE49-F238E27FC236}">
                <a16:creationId xmlns:a16="http://schemas.microsoft.com/office/drawing/2014/main" id="{1E9F905F-45FC-1839-6D79-C5B97DD2CFCA}"/>
              </a:ext>
            </a:extLst>
          </p:cNvPr>
          <p:cNvCxnSpPr>
            <a:cxnSpLocks/>
          </p:cNvCxnSpPr>
          <p:nvPr userDrawn="1"/>
        </p:nvCxnSpPr>
        <p:spPr>
          <a:xfrm>
            <a:off x="4246848" y="1883586"/>
            <a:ext cx="0" cy="4274322"/>
          </a:xfrm>
          <a:prstGeom prst="line">
            <a:avLst/>
          </a:prstGeom>
          <a:ln w="25400">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sp>
        <p:nvSpPr>
          <p:cNvPr id="26" name="Rektangel 25">
            <a:extLst>
              <a:ext uri="{FF2B5EF4-FFF2-40B4-BE49-F238E27FC236}">
                <a16:creationId xmlns:a16="http://schemas.microsoft.com/office/drawing/2014/main" id="{F3A3843F-140B-3C75-67BF-FC1E0817FD05}"/>
              </a:ext>
            </a:extLst>
          </p:cNvPr>
          <p:cNvSpPr/>
          <p:nvPr userDrawn="1"/>
        </p:nvSpPr>
        <p:spPr>
          <a:xfrm>
            <a:off x="12386178" y="0"/>
            <a:ext cx="4248192" cy="4780796"/>
          </a:xfrm>
          <a:prstGeom prst="rect">
            <a:avLst/>
          </a:prstGeom>
        </p:spPr>
        <p:txBody>
          <a:bodyPr wrap="square" anchor="t">
            <a:spAutoFit/>
          </a:bodyPr>
          <a:lstStyle/>
          <a:p>
            <a:pPr lvl="0"/>
            <a:r>
              <a:rPr lang="nb-NO" sz="1200" b="0"/>
              <a:t>Tittel og bilder med tekstfelt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Bilde</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For å sette inn bilde klikk på bildeikonet og velg et bilde. </a:t>
            </a:r>
            <a:r>
              <a:rPr lang="nb-NO" sz="1200" b="0" i="0">
                <a:latin typeface="Arial Nova Light" panose="020B0304020202020204" pitchFamily="34" charset="0"/>
              </a:rPr>
              <a:t>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Se at bildet er skarpt, unngå å trekke i rammene. 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Bilderettigheter: Det er ikke lov til å kopiere/bruke bilder uten å ha klarert med fotograf/eier av bildet</a:t>
            </a:r>
          </a:p>
          <a:p>
            <a:pPr marL="171450" marR="0" lvl="0" indent="-171450" algn="l" defTabSz="914248"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p:txBody>
      </p:sp>
      <p:sp>
        <p:nvSpPr>
          <p:cNvPr id="25" name="Slide Number Placeholder 6">
            <a:extLst>
              <a:ext uri="{FF2B5EF4-FFF2-40B4-BE49-F238E27FC236}">
                <a16:creationId xmlns:a16="http://schemas.microsoft.com/office/drawing/2014/main" id="{9082E188-051A-C27A-9B99-589ED62A947A}"/>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Tree>
    <p:extLst>
      <p:ext uri="{BB962C8B-B14F-4D97-AF65-F5344CB8AC3E}">
        <p14:creationId xmlns:p14="http://schemas.microsoft.com/office/powerpoint/2010/main" val="1302970034"/>
      </p:ext>
    </p:extLst>
  </p:cSld>
  <p:clrMapOvr>
    <a:masterClrMapping/>
  </p:clrMapOvr>
  <p:extLst>
    <p:ext uri="{DCECCB84-F9BA-43D5-87BE-67443E8EF086}">
      <p15:sldGuideLst xmlns:p15="http://schemas.microsoft.com/office/powerpoint/2012/main">
        <p15:guide id="2" orient="horz" pos="2591">
          <p15:clr>
            <a:srgbClr val="FBAE40"/>
          </p15:clr>
        </p15:guide>
        <p15:guide id="3" orient="horz" pos="3884">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tel og 6 innholdsbokser ">
    <p:spTree>
      <p:nvGrpSpPr>
        <p:cNvPr id="1" name=""/>
        <p:cNvGrpSpPr/>
        <p:nvPr/>
      </p:nvGrpSpPr>
      <p:grpSpPr>
        <a:xfrm>
          <a:off x="0" y="0"/>
          <a:ext cx="0" cy="0"/>
          <a:chOff x="0" y="0"/>
          <a:chExt cx="0" cy="0"/>
        </a:xfrm>
      </p:grpSpPr>
      <p:sp>
        <p:nvSpPr>
          <p:cNvPr id="18" name="Tittel 1">
            <a:extLst>
              <a:ext uri="{FF2B5EF4-FFF2-40B4-BE49-F238E27FC236}">
                <a16:creationId xmlns:a16="http://schemas.microsoft.com/office/drawing/2014/main" id="{A699C40F-9E41-4542-9B11-796A86AD268B}"/>
              </a:ext>
            </a:extLst>
          </p:cNvPr>
          <p:cNvSpPr>
            <a:spLocks noGrp="1"/>
          </p:cNvSpPr>
          <p:nvPr>
            <p:ph type="title" hasCustomPrompt="1"/>
          </p:nvPr>
        </p:nvSpPr>
        <p:spPr>
          <a:xfrm>
            <a:off x="674124" y="845605"/>
            <a:ext cx="8664908"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21" name="Plassholder for tekst 7">
            <a:extLst>
              <a:ext uri="{FF2B5EF4-FFF2-40B4-BE49-F238E27FC236}">
                <a16:creationId xmlns:a16="http://schemas.microsoft.com/office/drawing/2014/main" id="{622C2CC7-5B68-7042-8890-38990784BA5D}"/>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2" name="Date Placeholder 1">
            <a:extLst>
              <a:ext uri="{FF2B5EF4-FFF2-40B4-BE49-F238E27FC236}">
                <a16:creationId xmlns:a16="http://schemas.microsoft.com/office/drawing/2014/main" id="{9FACAC38-B489-7F3A-1F7D-6C41DECA2F60}"/>
              </a:ext>
            </a:extLst>
          </p:cNvPr>
          <p:cNvSpPr>
            <a:spLocks noGrp="1"/>
          </p:cNvSpPr>
          <p:nvPr>
            <p:ph type="dt" sz="half" idx="74"/>
          </p:nvPr>
        </p:nvSpPr>
        <p:spPr/>
        <p:txBody>
          <a:bodyPr/>
          <a:lstStyle/>
          <a:p>
            <a:fld id="{121882E0-E2A4-AD41-90E8-16A663CC71AD}" type="datetime1">
              <a:rPr lang="nb-NO" smtClean="0"/>
              <a:t>21.05.2025</a:t>
            </a:fld>
            <a:endParaRPr lang="nb-NO"/>
          </a:p>
        </p:txBody>
      </p:sp>
      <p:sp>
        <p:nvSpPr>
          <p:cNvPr id="3" name="Footer Placeholder 2">
            <a:extLst>
              <a:ext uri="{FF2B5EF4-FFF2-40B4-BE49-F238E27FC236}">
                <a16:creationId xmlns:a16="http://schemas.microsoft.com/office/drawing/2014/main" id="{63EBB2BE-AD79-6A90-96DC-DA9E19753E6B}"/>
              </a:ext>
            </a:extLst>
          </p:cNvPr>
          <p:cNvSpPr>
            <a:spLocks noGrp="1"/>
          </p:cNvSpPr>
          <p:nvPr>
            <p:ph type="ftr" sz="quarter" idx="75"/>
          </p:nvPr>
        </p:nvSpPr>
        <p:spPr>
          <a:xfrm>
            <a:off x="674124" y="6479747"/>
            <a:ext cx="9069001" cy="207749"/>
          </a:xfrm>
          <a:prstGeom prst="rect">
            <a:avLst/>
          </a:prstGeom>
        </p:spPr>
        <p:txBody>
          <a:bodyPr/>
          <a:lstStyle/>
          <a:p>
            <a:pPr algn="l"/>
            <a:endParaRPr lang="nb-NO"/>
          </a:p>
        </p:txBody>
      </p:sp>
      <p:sp>
        <p:nvSpPr>
          <p:cNvPr id="4" name="Content Placeholder 3">
            <a:extLst>
              <a:ext uri="{FF2B5EF4-FFF2-40B4-BE49-F238E27FC236}">
                <a16:creationId xmlns:a16="http://schemas.microsoft.com/office/drawing/2014/main" id="{63D97FAA-042C-2595-9EAE-8B06D4430020}"/>
              </a:ext>
            </a:extLst>
          </p:cNvPr>
          <p:cNvSpPr>
            <a:spLocks noGrp="1"/>
          </p:cNvSpPr>
          <p:nvPr>
            <p:ph sz="quarter" idx="83" hasCustomPrompt="1"/>
          </p:nvPr>
        </p:nvSpPr>
        <p:spPr>
          <a:xfrm>
            <a:off x="4434856" y="1890007"/>
            <a:ext cx="3360495" cy="2026361"/>
          </a:xfrm>
          <a:prstGeom prst="rect">
            <a:avLst/>
          </a:prstGeom>
        </p:spPr>
        <p:txBody>
          <a:bodyPr lIns="0" tIns="0" rIns="0" bIns="0"/>
          <a:lstStyle>
            <a:lvl1pPr marL="0" indent="0" algn="l">
              <a:lnSpc>
                <a:spcPct val="108000"/>
              </a:lnSpc>
              <a:spcBef>
                <a:spcPts val="1000"/>
              </a:spcBef>
              <a:spcAft>
                <a:spcPts val="0"/>
              </a:spcAft>
              <a:buClrTx/>
              <a:buFontTx/>
              <a:buNone/>
              <a:defRPr sz="1400" b="0" i="0" u="none" cap="none">
                <a:solidFill>
                  <a:schemeClr val="tx1"/>
                </a:solidFill>
                <a:latin typeface="+mn-lt"/>
              </a:defRPr>
            </a:lvl1pPr>
            <a:lvl2pPr marL="457124" indent="0" algn="l">
              <a:lnSpc>
                <a:spcPct val="108000"/>
              </a:lnSpc>
              <a:spcBef>
                <a:spcPts val="500"/>
              </a:spcBef>
              <a:spcAft>
                <a:spcPts val="0"/>
              </a:spcAft>
              <a:buClrTx/>
              <a:buFontTx/>
              <a:buNone/>
              <a:defRPr sz="1500" b="0" i="0" u="none" cap="none">
                <a:solidFill>
                  <a:schemeClr val="tx1"/>
                </a:solidFill>
                <a:latin typeface="+mn-lt"/>
              </a:defRPr>
            </a:lvl2pPr>
            <a:lvl3pPr marL="914248" indent="0" algn="l">
              <a:lnSpc>
                <a:spcPct val="108000"/>
              </a:lnSpc>
              <a:spcBef>
                <a:spcPts val="500"/>
              </a:spcBef>
              <a:spcAft>
                <a:spcPts val="0"/>
              </a:spcAft>
              <a:buClrTx/>
              <a:buFontTx/>
              <a:buNone/>
              <a:defRPr sz="1500" b="0" i="0" u="none" cap="none">
                <a:solidFill>
                  <a:schemeClr val="tx1"/>
                </a:solidFill>
                <a:latin typeface="+mn-lt"/>
              </a:defRPr>
            </a:lvl3pPr>
            <a:lvl4pPr marL="1371371" indent="0" algn="l">
              <a:lnSpc>
                <a:spcPct val="108000"/>
              </a:lnSpc>
              <a:spcBef>
                <a:spcPts val="500"/>
              </a:spcBef>
              <a:spcAft>
                <a:spcPts val="0"/>
              </a:spcAft>
              <a:buClrTx/>
              <a:buFontTx/>
              <a:buNone/>
              <a:defRPr sz="1425" b="0" i="0" u="none" cap="none">
                <a:solidFill>
                  <a:schemeClr val="tx1"/>
                </a:solidFill>
                <a:latin typeface="+mn-lt"/>
              </a:defRPr>
            </a:lvl4pPr>
            <a:lvl5pPr marL="1828495" indent="0" algn="l">
              <a:lnSpc>
                <a:spcPct val="108000"/>
              </a:lnSpc>
              <a:spcBef>
                <a:spcPts val="500"/>
              </a:spcBef>
              <a:spcAft>
                <a:spcPts val="0"/>
              </a:spcAft>
              <a:buClrTx/>
              <a:buFontTx/>
              <a:buNone/>
              <a:defRPr sz="1425" b="0" i="0" u="none" cap="none">
                <a:solidFill>
                  <a:schemeClr val="tx1"/>
                </a:solidFill>
                <a:latin typeface="+mn-lt"/>
              </a:defRPr>
            </a:lvl5pPr>
          </a:lstStyle>
          <a:p>
            <a:pPr lvl="0"/>
            <a:r>
              <a:rPr lang="en-US" err="1"/>
              <a:t>Tekst</a:t>
            </a:r>
            <a:r>
              <a:rPr lang="en-US"/>
              <a:t> </a:t>
            </a:r>
            <a:r>
              <a:rPr lang="en-US" err="1"/>
              <a:t>eller</a:t>
            </a:r>
            <a:r>
              <a:rPr lang="en-US"/>
              <a:t> </a:t>
            </a:r>
            <a:r>
              <a:rPr lang="en-US" err="1"/>
              <a:t>klikk</a:t>
            </a:r>
            <a:r>
              <a:rPr lang="en-US"/>
              <a:t> </a:t>
            </a:r>
            <a:r>
              <a:rPr lang="en-US" err="1"/>
              <a:t>på</a:t>
            </a:r>
            <a:r>
              <a:rPr lang="en-US"/>
              <a:t> </a:t>
            </a:r>
            <a:r>
              <a:rPr lang="en-US" err="1"/>
              <a:t>ikonene</a:t>
            </a:r>
            <a:r>
              <a:rPr lang="en-US"/>
              <a:t> for å </a:t>
            </a:r>
            <a:r>
              <a:rPr lang="en-US" err="1"/>
              <a:t>legge</a:t>
            </a:r>
            <a:r>
              <a:rPr lang="en-US"/>
              <a:t> </a:t>
            </a:r>
            <a:r>
              <a:rPr lang="en-US" err="1"/>
              <a:t>til</a:t>
            </a:r>
            <a:r>
              <a:rPr lang="en-US"/>
              <a:t> </a:t>
            </a:r>
            <a:r>
              <a:rPr lang="en-US" err="1"/>
              <a:t>graf</a:t>
            </a:r>
            <a:r>
              <a:rPr lang="en-US"/>
              <a:t>/</a:t>
            </a:r>
            <a:r>
              <a:rPr lang="en-US" err="1"/>
              <a:t>tabell</a:t>
            </a:r>
            <a:endParaRPr lang="en-US"/>
          </a:p>
        </p:txBody>
      </p:sp>
      <p:sp>
        <p:nvSpPr>
          <p:cNvPr id="6" name="Content Placeholder 5">
            <a:extLst>
              <a:ext uri="{FF2B5EF4-FFF2-40B4-BE49-F238E27FC236}">
                <a16:creationId xmlns:a16="http://schemas.microsoft.com/office/drawing/2014/main" id="{636F7DC6-72C2-8307-08ED-3ED903849C16}"/>
              </a:ext>
            </a:extLst>
          </p:cNvPr>
          <p:cNvSpPr>
            <a:spLocks noGrp="1"/>
          </p:cNvSpPr>
          <p:nvPr>
            <p:ph sz="quarter" idx="84" hasCustomPrompt="1"/>
          </p:nvPr>
        </p:nvSpPr>
        <p:spPr>
          <a:xfrm>
            <a:off x="4430729" y="4131277"/>
            <a:ext cx="3360438" cy="2026361"/>
          </a:xfrm>
          <a:prstGeom prst="rect">
            <a:avLst/>
          </a:prstGeom>
        </p:spPr>
        <p:txBody>
          <a:bodyPr lIns="0" tIns="0" rIns="0" bIns="0"/>
          <a:lstStyle>
            <a:lvl1pPr marL="0" indent="0" algn="l">
              <a:lnSpc>
                <a:spcPct val="108000"/>
              </a:lnSpc>
              <a:spcBef>
                <a:spcPts val="1000"/>
              </a:spcBef>
              <a:spcAft>
                <a:spcPts val="0"/>
              </a:spcAft>
              <a:buClrTx/>
              <a:buFontTx/>
              <a:buNone/>
              <a:defRPr sz="1400" b="0" i="0" u="none" cap="none">
                <a:solidFill>
                  <a:schemeClr val="tx1"/>
                </a:solidFill>
                <a:latin typeface="+mn-lt"/>
              </a:defRPr>
            </a:lvl1pPr>
            <a:lvl2pPr marL="457124" indent="0" algn="l">
              <a:lnSpc>
                <a:spcPct val="108000"/>
              </a:lnSpc>
              <a:spcBef>
                <a:spcPts val="500"/>
              </a:spcBef>
              <a:spcAft>
                <a:spcPts val="0"/>
              </a:spcAft>
              <a:buClrTx/>
              <a:buFontTx/>
              <a:buNone/>
              <a:defRPr sz="1500" b="0" i="0" u="none" cap="none">
                <a:solidFill>
                  <a:schemeClr val="tx1"/>
                </a:solidFill>
                <a:latin typeface="+mn-lt"/>
              </a:defRPr>
            </a:lvl2pPr>
            <a:lvl3pPr marL="914248" indent="0" algn="l">
              <a:lnSpc>
                <a:spcPct val="108000"/>
              </a:lnSpc>
              <a:spcBef>
                <a:spcPts val="500"/>
              </a:spcBef>
              <a:spcAft>
                <a:spcPts val="0"/>
              </a:spcAft>
              <a:buClrTx/>
              <a:buFontTx/>
              <a:buNone/>
              <a:defRPr sz="1500" b="0" i="0" u="none" cap="none">
                <a:solidFill>
                  <a:schemeClr val="tx1"/>
                </a:solidFill>
                <a:latin typeface="+mn-lt"/>
              </a:defRPr>
            </a:lvl3pPr>
            <a:lvl4pPr marL="1371371" indent="0" algn="l">
              <a:lnSpc>
                <a:spcPct val="108000"/>
              </a:lnSpc>
              <a:spcBef>
                <a:spcPts val="500"/>
              </a:spcBef>
              <a:spcAft>
                <a:spcPts val="0"/>
              </a:spcAft>
              <a:buClrTx/>
              <a:buFontTx/>
              <a:buNone/>
              <a:defRPr sz="1425" b="0" i="0" u="none" cap="none">
                <a:solidFill>
                  <a:schemeClr val="tx1"/>
                </a:solidFill>
                <a:latin typeface="+mn-lt"/>
              </a:defRPr>
            </a:lvl4pPr>
            <a:lvl5pPr marL="1828495" indent="0" algn="l">
              <a:lnSpc>
                <a:spcPct val="108000"/>
              </a:lnSpc>
              <a:spcBef>
                <a:spcPts val="500"/>
              </a:spcBef>
              <a:spcAft>
                <a:spcPts val="0"/>
              </a:spcAft>
              <a:buClrTx/>
              <a:buFontTx/>
              <a:buNone/>
              <a:defRPr sz="1425" b="0" i="0" u="none" cap="none">
                <a:solidFill>
                  <a:schemeClr val="tx1"/>
                </a:solidFill>
                <a:latin typeface="+mn-lt"/>
              </a:defRPr>
            </a:lvl5pPr>
          </a:lstStyle>
          <a:p>
            <a:pPr lvl="0"/>
            <a:r>
              <a:rPr lang="en-US" err="1"/>
              <a:t>Tekst</a:t>
            </a:r>
            <a:r>
              <a:rPr lang="en-US"/>
              <a:t> </a:t>
            </a:r>
            <a:r>
              <a:rPr lang="en-US" err="1"/>
              <a:t>eller</a:t>
            </a:r>
            <a:r>
              <a:rPr lang="en-US"/>
              <a:t> </a:t>
            </a:r>
            <a:r>
              <a:rPr lang="en-US" err="1"/>
              <a:t>klikk</a:t>
            </a:r>
            <a:r>
              <a:rPr lang="en-US"/>
              <a:t> </a:t>
            </a:r>
            <a:r>
              <a:rPr lang="en-US" err="1"/>
              <a:t>på</a:t>
            </a:r>
            <a:r>
              <a:rPr lang="en-US"/>
              <a:t> </a:t>
            </a:r>
            <a:r>
              <a:rPr lang="en-US" err="1"/>
              <a:t>ikonene</a:t>
            </a:r>
            <a:r>
              <a:rPr lang="en-US"/>
              <a:t> for å </a:t>
            </a:r>
            <a:r>
              <a:rPr lang="en-US" err="1"/>
              <a:t>legge</a:t>
            </a:r>
            <a:r>
              <a:rPr lang="en-US"/>
              <a:t> </a:t>
            </a:r>
            <a:r>
              <a:rPr lang="en-US" err="1"/>
              <a:t>til</a:t>
            </a:r>
            <a:r>
              <a:rPr lang="en-US"/>
              <a:t> </a:t>
            </a:r>
            <a:r>
              <a:rPr lang="en-US" err="1"/>
              <a:t>graf</a:t>
            </a:r>
            <a:r>
              <a:rPr lang="en-US"/>
              <a:t>/</a:t>
            </a:r>
            <a:r>
              <a:rPr lang="en-US" err="1"/>
              <a:t>tabell</a:t>
            </a:r>
            <a:endParaRPr lang="en-US"/>
          </a:p>
        </p:txBody>
      </p:sp>
      <p:sp>
        <p:nvSpPr>
          <p:cNvPr id="7" name="Content Placeholder 6">
            <a:extLst>
              <a:ext uri="{FF2B5EF4-FFF2-40B4-BE49-F238E27FC236}">
                <a16:creationId xmlns:a16="http://schemas.microsoft.com/office/drawing/2014/main" id="{E1DBCB78-8040-0F13-EC2C-8AB836FAE194}"/>
              </a:ext>
            </a:extLst>
          </p:cNvPr>
          <p:cNvSpPr>
            <a:spLocks noGrp="1"/>
          </p:cNvSpPr>
          <p:nvPr>
            <p:ph sz="quarter" idx="85" hasCustomPrompt="1"/>
          </p:nvPr>
        </p:nvSpPr>
        <p:spPr>
          <a:xfrm>
            <a:off x="8165510" y="1883316"/>
            <a:ext cx="3360486" cy="2026361"/>
          </a:xfrm>
          <a:prstGeom prst="rect">
            <a:avLst/>
          </a:prstGeom>
        </p:spPr>
        <p:txBody>
          <a:bodyPr lIns="0" tIns="0" rIns="0" bIns="0"/>
          <a:lstStyle>
            <a:lvl1pPr marL="0" indent="0" algn="l">
              <a:lnSpc>
                <a:spcPct val="108000"/>
              </a:lnSpc>
              <a:spcBef>
                <a:spcPts val="1000"/>
              </a:spcBef>
              <a:spcAft>
                <a:spcPts val="0"/>
              </a:spcAft>
              <a:buClrTx/>
              <a:buFontTx/>
              <a:buNone/>
              <a:defRPr sz="1400" b="0" i="0" u="none" cap="none">
                <a:solidFill>
                  <a:schemeClr val="tx1"/>
                </a:solidFill>
                <a:latin typeface="+mn-lt"/>
              </a:defRPr>
            </a:lvl1pPr>
            <a:lvl2pPr marL="457124" indent="0" algn="l">
              <a:lnSpc>
                <a:spcPct val="108000"/>
              </a:lnSpc>
              <a:spcBef>
                <a:spcPts val="500"/>
              </a:spcBef>
              <a:spcAft>
                <a:spcPts val="0"/>
              </a:spcAft>
              <a:buClrTx/>
              <a:buFontTx/>
              <a:buNone/>
              <a:defRPr sz="1500" b="0" i="0" u="none" cap="none">
                <a:solidFill>
                  <a:schemeClr val="tx1"/>
                </a:solidFill>
                <a:latin typeface="+mn-lt"/>
              </a:defRPr>
            </a:lvl2pPr>
            <a:lvl3pPr marL="914248" indent="0" algn="l">
              <a:lnSpc>
                <a:spcPct val="108000"/>
              </a:lnSpc>
              <a:spcBef>
                <a:spcPts val="500"/>
              </a:spcBef>
              <a:spcAft>
                <a:spcPts val="0"/>
              </a:spcAft>
              <a:buClrTx/>
              <a:buFontTx/>
              <a:buNone/>
              <a:defRPr sz="1500" b="0" i="0" u="none" cap="none">
                <a:solidFill>
                  <a:schemeClr val="tx1"/>
                </a:solidFill>
                <a:latin typeface="+mn-lt"/>
              </a:defRPr>
            </a:lvl3pPr>
            <a:lvl4pPr marL="1371371" indent="0" algn="l">
              <a:lnSpc>
                <a:spcPct val="108000"/>
              </a:lnSpc>
              <a:spcBef>
                <a:spcPts val="500"/>
              </a:spcBef>
              <a:spcAft>
                <a:spcPts val="0"/>
              </a:spcAft>
              <a:buClrTx/>
              <a:buFontTx/>
              <a:buNone/>
              <a:defRPr sz="1425" b="0" i="0" u="none" cap="none">
                <a:solidFill>
                  <a:schemeClr val="tx1"/>
                </a:solidFill>
                <a:latin typeface="+mn-lt"/>
              </a:defRPr>
            </a:lvl4pPr>
            <a:lvl5pPr marL="1828495" indent="0" algn="l">
              <a:lnSpc>
                <a:spcPct val="108000"/>
              </a:lnSpc>
              <a:spcBef>
                <a:spcPts val="500"/>
              </a:spcBef>
              <a:spcAft>
                <a:spcPts val="0"/>
              </a:spcAft>
              <a:buClrTx/>
              <a:buFontTx/>
              <a:buNone/>
              <a:defRPr sz="1425" b="0" i="0" u="none" cap="none">
                <a:solidFill>
                  <a:schemeClr val="tx1"/>
                </a:solidFill>
                <a:latin typeface="+mn-lt"/>
              </a:defRPr>
            </a:lvl5pPr>
          </a:lstStyle>
          <a:p>
            <a:pPr lvl="0"/>
            <a:r>
              <a:rPr lang="en-US" err="1"/>
              <a:t>Tekst</a:t>
            </a:r>
            <a:r>
              <a:rPr lang="en-US"/>
              <a:t> </a:t>
            </a:r>
            <a:r>
              <a:rPr lang="en-US" err="1"/>
              <a:t>eller</a:t>
            </a:r>
            <a:r>
              <a:rPr lang="en-US"/>
              <a:t> </a:t>
            </a:r>
            <a:r>
              <a:rPr lang="en-US" err="1"/>
              <a:t>klikk</a:t>
            </a:r>
            <a:r>
              <a:rPr lang="en-US"/>
              <a:t> </a:t>
            </a:r>
            <a:r>
              <a:rPr lang="en-US" err="1"/>
              <a:t>på</a:t>
            </a:r>
            <a:r>
              <a:rPr lang="en-US"/>
              <a:t> </a:t>
            </a:r>
            <a:r>
              <a:rPr lang="en-US" err="1"/>
              <a:t>ikonene</a:t>
            </a:r>
            <a:r>
              <a:rPr lang="en-US"/>
              <a:t> for å </a:t>
            </a:r>
            <a:r>
              <a:rPr lang="en-US" err="1"/>
              <a:t>legge</a:t>
            </a:r>
            <a:r>
              <a:rPr lang="en-US"/>
              <a:t> </a:t>
            </a:r>
            <a:r>
              <a:rPr lang="en-US" err="1"/>
              <a:t>til</a:t>
            </a:r>
            <a:r>
              <a:rPr lang="en-US"/>
              <a:t> </a:t>
            </a:r>
            <a:r>
              <a:rPr lang="en-US" err="1"/>
              <a:t>graf</a:t>
            </a:r>
            <a:r>
              <a:rPr lang="en-US"/>
              <a:t>/</a:t>
            </a:r>
            <a:r>
              <a:rPr lang="en-US" err="1"/>
              <a:t>tabellt</a:t>
            </a:r>
            <a:endParaRPr lang="en-US"/>
          </a:p>
        </p:txBody>
      </p:sp>
      <p:sp>
        <p:nvSpPr>
          <p:cNvPr id="8" name="Content Placeholder 7">
            <a:extLst>
              <a:ext uri="{FF2B5EF4-FFF2-40B4-BE49-F238E27FC236}">
                <a16:creationId xmlns:a16="http://schemas.microsoft.com/office/drawing/2014/main" id="{129D24A3-0B07-1F94-7482-38B3EB388F27}"/>
              </a:ext>
            </a:extLst>
          </p:cNvPr>
          <p:cNvSpPr>
            <a:spLocks noGrp="1"/>
          </p:cNvSpPr>
          <p:nvPr>
            <p:ph sz="quarter" idx="86" hasCustomPrompt="1"/>
          </p:nvPr>
        </p:nvSpPr>
        <p:spPr>
          <a:xfrm>
            <a:off x="8165508" y="4131277"/>
            <a:ext cx="3360437" cy="2026361"/>
          </a:xfrm>
          <a:prstGeom prst="rect">
            <a:avLst/>
          </a:prstGeom>
        </p:spPr>
        <p:txBody>
          <a:bodyPr lIns="0" tIns="0" rIns="0" bIns="0"/>
          <a:lstStyle>
            <a:lvl1pPr marL="0" indent="0" algn="l">
              <a:lnSpc>
                <a:spcPct val="108000"/>
              </a:lnSpc>
              <a:spcBef>
                <a:spcPts val="1000"/>
              </a:spcBef>
              <a:spcAft>
                <a:spcPts val="0"/>
              </a:spcAft>
              <a:buClrTx/>
              <a:buFontTx/>
              <a:buNone/>
              <a:defRPr sz="1400" b="0" i="0" u="none" cap="none">
                <a:solidFill>
                  <a:schemeClr val="tx1"/>
                </a:solidFill>
                <a:latin typeface="+mn-lt"/>
              </a:defRPr>
            </a:lvl1pPr>
            <a:lvl2pPr marL="457124" indent="0" algn="l">
              <a:lnSpc>
                <a:spcPct val="108000"/>
              </a:lnSpc>
              <a:spcBef>
                <a:spcPts val="500"/>
              </a:spcBef>
              <a:spcAft>
                <a:spcPts val="0"/>
              </a:spcAft>
              <a:buClrTx/>
              <a:buFontTx/>
              <a:buNone/>
              <a:defRPr sz="1500" b="0" i="0" u="none" cap="none">
                <a:solidFill>
                  <a:schemeClr val="tx1"/>
                </a:solidFill>
                <a:latin typeface="+mn-lt"/>
              </a:defRPr>
            </a:lvl2pPr>
            <a:lvl3pPr marL="914248" indent="0" algn="l">
              <a:lnSpc>
                <a:spcPct val="108000"/>
              </a:lnSpc>
              <a:spcBef>
                <a:spcPts val="500"/>
              </a:spcBef>
              <a:spcAft>
                <a:spcPts val="0"/>
              </a:spcAft>
              <a:buClrTx/>
              <a:buFontTx/>
              <a:buNone/>
              <a:defRPr sz="1500" b="0" i="0" u="none" cap="none">
                <a:solidFill>
                  <a:schemeClr val="tx1"/>
                </a:solidFill>
                <a:latin typeface="+mn-lt"/>
              </a:defRPr>
            </a:lvl3pPr>
            <a:lvl4pPr marL="1371371" indent="0" algn="l">
              <a:lnSpc>
                <a:spcPct val="108000"/>
              </a:lnSpc>
              <a:spcBef>
                <a:spcPts val="500"/>
              </a:spcBef>
              <a:spcAft>
                <a:spcPts val="0"/>
              </a:spcAft>
              <a:buClrTx/>
              <a:buFontTx/>
              <a:buNone/>
              <a:defRPr sz="1425" b="0" i="0" u="none" cap="none">
                <a:solidFill>
                  <a:schemeClr val="tx1"/>
                </a:solidFill>
                <a:latin typeface="+mn-lt"/>
              </a:defRPr>
            </a:lvl4pPr>
            <a:lvl5pPr marL="1828495" indent="0" algn="l">
              <a:lnSpc>
                <a:spcPct val="108000"/>
              </a:lnSpc>
              <a:spcBef>
                <a:spcPts val="500"/>
              </a:spcBef>
              <a:spcAft>
                <a:spcPts val="0"/>
              </a:spcAft>
              <a:buClrTx/>
              <a:buFontTx/>
              <a:buNone/>
              <a:defRPr sz="1425" b="0" i="0" u="none" cap="none">
                <a:solidFill>
                  <a:schemeClr val="tx1"/>
                </a:solidFill>
                <a:latin typeface="+mn-lt"/>
              </a:defRPr>
            </a:lvl5pPr>
          </a:lstStyle>
          <a:p>
            <a:pPr lvl="0"/>
            <a:r>
              <a:rPr lang="en-US" err="1"/>
              <a:t>Tekst</a:t>
            </a:r>
            <a:r>
              <a:rPr lang="en-US"/>
              <a:t> </a:t>
            </a:r>
            <a:r>
              <a:rPr lang="en-US" err="1"/>
              <a:t>eller</a:t>
            </a:r>
            <a:r>
              <a:rPr lang="en-US"/>
              <a:t> </a:t>
            </a:r>
            <a:r>
              <a:rPr lang="en-US" err="1"/>
              <a:t>klikk</a:t>
            </a:r>
            <a:r>
              <a:rPr lang="en-US"/>
              <a:t> </a:t>
            </a:r>
            <a:r>
              <a:rPr lang="en-US" err="1"/>
              <a:t>på</a:t>
            </a:r>
            <a:r>
              <a:rPr lang="en-US"/>
              <a:t> </a:t>
            </a:r>
            <a:r>
              <a:rPr lang="en-US" err="1"/>
              <a:t>ikonene</a:t>
            </a:r>
            <a:r>
              <a:rPr lang="en-US"/>
              <a:t> for å </a:t>
            </a:r>
            <a:r>
              <a:rPr lang="en-US" err="1"/>
              <a:t>legge</a:t>
            </a:r>
            <a:r>
              <a:rPr lang="en-US"/>
              <a:t> </a:t>
            </a:r>
            <a:r>
              <a:rPr lang="en-US" err="1"/>
              <a:t>til</a:t>
            </a:r>
            <a:r>
              <a:rPr lang="en-US"/>
              <a:t> </a:t>
            </a:r>
            <a:r>
              <a:rPr lang="en-US" err="1"/>
              <a:t>graf</a:t>
            </a:r>
            <a:r>
              <a:rPr lang="en-US"/>
              <a:t>/</a:t>
            </a:r>
            <a:r>
              <a:rPr lang="en-US" err="1"/>
              <a:t>tabell</a:t>
            </a:r>
            <a:endParaRPr lang="en-US"/>
          </a:p>
        </p:txBody>
      </p:sp>
      <p:sp>
        <p:nvSpPr>
          <p:cNvPr id="9" name="Content Placeholder 8">
            <a:extLst>
              <a:ext uri="{FF2B5EF4-FFF2-40B4-BE49-F238E27FC236}">
                <a16:creationId xmlns:a16="http://schemas.microsoft.com/office/drawing/2014/main" id="{74819EE9-EFDB-E0C0-D7FF-EDEA616D82E8}"/>
              </a:ext>
            </a:extLst>
          </p:cNvPr>
          <p:cNvSpPr>
            <a:spLocks noGrp="1"/>
          </p:cNvSpPr>
          <p:nvPr>
            <p:ph sz="quarter" idx="87" hasCustomPrompt="1"/>
          </p:nvPr>
        </p:nvSpPr>
        <p:spPr>
          <a:xfrm>
            <a:off x="674124" y="1883316"/>
            <a:ext cx="3386448" cy="2026361"/>
          </a:xfrm>
          <a:prstGeom prst="rect">
            <a:avLst/>
          </a:prstGeom>
        </p:spPr>
        <p:txBody>
          <a:bodyPr lIns="0" tIns="0" rIns="0" bIns="0"/>
          <a:lstStyle>
            <a:lvl1pPr marL="0" indent="0" algn="l">
              <a:lnSpc>
                <a:spcPct val="108000"/>
              </a:lnSpc>
              <a:spcBef>
                <a:spcPts val="1000"/>
              </a:spcBef>
              <a:spcAft>
                <a:spcPts val="0"/>
              </a:spcAft>
              <a:buClrTx/>
              <a:buFontTx/>
              <a:buNone/>
              <a:defRPr sz="1400" b="0" i="0" u="none" cap="none">
                <a:solidFill>
                  <a:schemeClr val="tx1"/>
                </a:solidFill>
                <a:latin typeface="+mn-lt"/>
              </a:defRPr>
            </a:lvl1pPr>
            <a:lvl2pPr marL="457124" indent="0" algn="l">
              <a:lnSpc>
                <a:spcPct val="108000"/>
              </a:lnSpc>
              <a:spcBef>
                <a:spcPts val="500"/>
              </a:spcBef>
              <a:spcAft>
                <a:spcPts val="0"/>
              </a:spcAft>
              <a:buClrTx/>
              <a:buFontTx/>
              <a:buNone/>
              <a:defRPr sz="1500" b="0" i="0" u="none" cap="none">
                <a:solidFill>
                  <a:schemeClr val="tx1"/>
                </a:solidFill>
                <a:latin typeface="+mn-lt"/>
              </a:defRPr>
            </a:lvl2pPr>
            <a:lvl3pPr marL="914248" indent="0" algn="l">
              <a:lnSpc>
                <a:spcPct val="108000"/>
              </a:lnSpc>
              <a:spcBef>
                <a:spcPts val="500"/>
              </a:spcBef>
              <a:spcAft>
                <a:spcPts val="0"/>
              </a:spcAft>
              <a:buClrTx/>
              <a:buFontTx/>
              <a:buNone/>
              <a:defRPr sz="1500" b="0" i="0" u="none" cap="none">
                <a:solidFill>
                  <a:schemeClr val="tx1"/>
                </a:solidFill>
                <a:latin typeface="+mn-lt"/>
              </a:defRPr>
            </a:lvl3pPr>
            <a:lvl4pPr marL="1371371" indent="0" algn="l">
              <a:lnSpc>
                <a:spcPct val="108000"/>
              </a:lnSpc>
              <a:spcBef>
                <a:spcPts val="500"/>
              </a:spcBef>
              <a:spcAft>
                <a:spcPts val="0"/>
              </a:spcAft>
              <a:buClrTx/>
              <a:buFontTx/>
              <a:buNone/>
              <a:defRPr sz="1425" b="0" i="0" u="none" cap="none">
                <a:solidFill>
                  <a:schemeClr val="tx1"/>
                </a:solidFill>
                <a:latin typeface="+mn-lt"/>
              </a:defRPr>
            </a:lvl4pPr>
            <a:lvl5pPr marL="1828495" indent="0" algn="l">
              <a:lnSpc>
                <a:spcPct val="108000"/>
              </a:lnSpc>
              <a:spcBef>
                <a:spcPts val="500"/>
              </a:spcBef>
              <a:spcAft>
                <a:spcPts val="0"/>
              </a:spcAft>
              <a:buClrTx/>
              <a:buFontTx/>
              <a:buNone/>
              <a:defRPr sz="1425" b="0" i="0" u="none" cap="none">
                <a:solidFill>
                  <a:schemeClr val="tx1"/>
                </a:solidFill>
                <a:latin typeface="+mn-lt"/>
              </a:defRPr>
            </a:lvl5pPr>
          </a:lstStyle>
          <a:p>
            <a:pPr lvl="0"/>
            <a:r>
              <a:rPr lang="en-US" err="1"/>
              <a:t>Tekst</a:t>
            </a:r>
            <a:r>
              <a:rPr lang="en-US"/>
              <a:t> </a:t>
            </a:r>
            <a:r>
              <a:rPr lang="en-US" err="1"/>
              <a:t>eller</a:t>
            </a:r>
            <a:r>
              <a:rPr lang="en-US"/>
              <a:t> </a:t>
            </a:r>
            <a:r>
              <a:rPr lang="en-US" err="1"/>
              <a:t>klikk</a:t>
            </a:r>
            <a:r>
              <a:rPr lang="en-US"/>
              <a:t> </a:t>
            </a:r>
            <a:r>
              <a:rPr lang="en-US" err="1"/>
              <a:t>på</a:t>
            </a:r>
            <a:r>
              <a:rPr lang="en-US"/>
              <a:t> </a:t>
            </a:r>
            <a:r>
              <a:rPr lang="en-US" err="1"/>
              <a:t>ikonene</a:t>
            </a:r>
            <a:r>
              <a:rPr lang="en-US"/>
              <a:t> for å </a:t>
            </a:r>
            <a:r>
              <a:rPr lang="en-US" err="1"/>
              <a:t>legge</a:t>
            </a:r>
            <a:r>
              <a:rPr lang="en-US"/>
              <a:t> </a:t>
            </a:r>
            <a:r>
              <a:rPr lang="en-US" err="1"/>
              <a:t>til</a:t>
            </a:r>
            <a:r>
              <a:rPr lang="en-US"/>
              <a:t> </a:t>
            </a:r>
            <a:r>
              <a:rPr lang="en-US" err="1"/>
              <a:t>graf</a:t>
            </a:r>
            <a:r>
              <a:rPr lang="en-US"/>
              <a:t>/</a:t>
            </a:r>
            <a:r>
              <a:rPr lang="en-US" err="1"/>
              <a:t>tabell</a:t>
            </a:r>
            <a:endParaRPr lang="en-US"/>
          </a:p>
        </p:txBody>
      </p:sp>
      <p:sp>
        <p:nvSpPr>
          <p:cNvPr id="10" name="Content Placeholder 9">
            <a:extLst>
              <a:ext uri="{FF2B5EF4-FFF2-40B4-BE49-F238E27FC236}">
                <a16:creationId xmlns:a16="http://schemas.microsoft.com/office/drawing/2014/main" id="{1A22CF2D-1783-AD2E-8CD1-2B0DB06ABE22}"/>
              </a:ext>
            </a:extLst>
          </p:cNvPr>
          <p:cNvSpPr>
            <a:spLocks noGrp="1"/>
          </p:cNvSpPr>
          <p:nvPr>
            <p:ph sz="quarter" idx="88" hasCustomPrompt="1"/>
          </p:nvPr>
        </p:nvSpPr>
        <p:spPr>
          <a:xfrm>
            <a:off x="674124" y="4131277"/>
            <a:ext cx="3366965" cy="2026361"/>
          </a:xfrm>
          <a:prstGeom prst="rect">
            <a:avLst/>
          </a:prstGeom>
        </p:spPr>
        <p:txBody>
          <a:bodyPr lIns="0" tIns="0" rIns="0" bIns="0"/>
          <a:lstStyle>
            <a:lvl1pPr marL="0" indent="0" algn="l">
              <a:lnSpc>
                <a:spcPct val="108000"/>
              </a:lnSpc>
              <a:spcBef>
                <a:spcPts val="1000"/>
              </a:spcBef>
              <a:spcAft>
                <a:spcPts val="0"/>
              </a:spcAft>
              <a:buClrTx/>
              <a:buFontTx/>
              <a:buNone/>
              <a:defRPr sz="1400" b="0" i="0" u="none" cap="none">
                <a:solidFill>
                  <a:schemeClr val="tx1"/>
                </a:solidFill>
                <a:latin typeface="+mn-lt"/>
              </a:defRPr>
            </a:lvl1pPr>
            <a:lvl2pPr marL="457124" indent="0" algn="l">
              <a:lnSpc>
                <a:spcPct val="108000"/>
              </a:lnSpc>
              <a:spcBef>
                <a:spcPts val="500"/>
              </a:spcBef>
              <a:spcAft>
                <a:spcPts val="0"/>
              </a:spcAft>
              <a:buClrTx/>
              <a:buFontTx/>
              <a:buNone/>
              <a:defRPr sz="1500" b="0" i="0" u="none" cap="none">
                <a:solidFill>
                  <a:schemeClr val="tx1"/>
                </a:solidFill>
                <a:latin typeface="+mn-lt"/>
              </a:defRPr>
            </a:lvl2pPr>
            <a:lvl3pPr marL="914248" indent="0" algn="l">
              <a:lnSpc>
                <a:spcPct val="108000"/>
              </a:lnSpc>
              <a:spcBef>
                <a:spcPts val="500"/>
              </a:spcBef>
              <a:spcAft>
                <a:spcPts val="0"/>
              </a:spcAft>
              <a:buClrTx/>
              <a:buFontTx/>
              <a:buNone/>
              <a:defRPr sz="1500" b="0" i="0" u="none" cap="none">
                <a:solidFill>
                  <a:schemeClr val="tx1"/>
                </a:solidFill>
                <a:latin typeface="+mn-lt"/>
              </a:defRPr>
            </a:lvl3pPr>
            <a:lvl4pPr marL="1371371" indent="0" algn="l">
              <a:lnSpc>
                <a:spcPct val="108000"/>
              </a:lnSpc>
              <a:spcBef>
                <a:spcPts val="500"/>
              </a:spcBef>
              <a:spcAft>
                <a:spcPts val="0"/>
              </a:spcAft>
              <a:buClrTx/>
              <a:buFontTx/>
              <a:buNone/>
              <a:defRPr sz="1425" b="0" i="0" u="none" cap="none">
                <a:solidFill>
                  <a:schemeClr val="tx1"/>
                </a:solidFill>
                <a:latin typeface="+mn-lt"/>
              </a:defRPr>
            </a:lvl4pPr>
            <a:lvl5pPr marL="1828495" indent="0" algn="l">
              <a:lnSpc>
                <a:spcPct val="108000"/>
              </a:lnSpc>
              <a:spcBef>
                <a:spcPts val="500"/>
              </a:spcBef>
              <a:spcAft>
                <a:spcPts val="0"/>
              </a:spcAft>
              <a:buClrTx/>
              <a:buFontTx/>
              <a:buNone/>
              <a:defRPr sz="1425" b="0" i="0" u="none" cap="none">
                <a:solidFill>
                  <a:schemeClr val="tx1"/>
                </a:solidFill>
                <a:latin typeface="+mn-lt"/>
              </a:defRPr>
            </a:lvl5pPr>
          </a:lstStyle>
          <a:p>
            <a:pPr lvl="0"/>
            <a:r>
              <a:rPr lang="en-US" err="1"/>
              <a:t>Tekst</a:t>
            </a:r>
            <a:r>
              <a:rPr lang="en-US"/>
              <a:t> </a:t>
            </a:r>
            <a:r>
              <a:rPr lang="en-US" err="1"/>
              <a:t>eller</a:t>
            </a:r>
            <a:r>
              <a:rPr lang="en-US"/>
              <a:t> </a:t>
            </a:r>
            <a:r>
              <a:rPr lang="en-US" err="1"/>
              <a:t>klikk</a:t>
            </a:r>
            <a:r>
              <a:rPr lang="en-US"/>
              <a:t> </a:t>
            </a:r>
            <a:r>
              <a:rPr lang="en-US" err="1"/>
              <a:t>på</a:t>
            </a:r>
            <a:r>
              <a:rPr lang="en-US"/>
              <a:t> </a:t>
            </a:r>
            <a:r>
              <a:rPr lang="en-US" err="1"/>
              <a:t>ikonene</a:t>
            </a:r>
            <a:r>
              <a:rPr lang="en-US"/>
              <a:t> for å </a:t>
            </a:r>
            <a:r>
              <a:rPr lang="en-US" err="1"/>
              <a:t>legge</a:t>
            </a:r>
            <a:r>
              <a:rPr lang="en-US"/>
              <a:t> </a:t>
            </a:r>
            <a:r>
              <a:rPr lang="en-US" err="1"/>
              <a:t>til</a:t>
            </a:r>
            <a:r>
              <a:rPr lang="en-US"/>
              <a:t> </a:t>
            </a:r>
            <a:r>
              <a:rPr lang="en-US" err="1"/>
              <a:t>graf</a:t>
            </a:r>
            <a:r>
              <a:rPr lang="en-US"/>
              <a:t>/</a:t>
            </a:r>
            <a:r>
              <a:rPr lang="en-US" err="1"/>
              <a:t>tabell</a:t>
            </a:r>
            <a:endParaRPr lang="en-US"/>
          </a:p>
        </p:txBody>
      </p:sp>
      <p:cxnSp>
        <p:nvCxnSpPr>
          <p:cNvPr id="16" name="Rett linje 2">
            <a:extLst>
              <a:ext uri="{FF2B5EF4-FFF2-40B4-BE49-F238E27FC236}">
                <a16:creationId xmlns:a16="http://schemas.microsoft.com/office/drawing/2014/main" id="{04C17301-96E0-F3A3-7079-4F189CE699FC}"/>
              </a:ext>
            </a:extLst>
          </p:cNvPr>
          <p:cNvCxnSpPr>
            <a:cxnSpLocks/>
          </p:cNvCxnSpPr>
          <p:nvPr userDrawn="1"/>
        </p:nvCxnSpPr>
        <p:spPr>
          <a:xfrm>
            <a:off x="7977494" y="1890006"/>
            <a:ext cx="0" cy="4267631"/>
          </a:xfrm>
          <a:prstGeom prst="line">
            <a:avLst/>
          </a:prstGeom>
          <a:ln w="25400">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2">
            <a:extLst>
              <a:ext uri="{FF2B5EF4-FFF2-40B4-BE49-F238E27FC236}">
                <a16:creationId xmlns:a16="http://schemas.microsoft.com/office/drawing/2014/main" id="{B41E6BFF-6278-38B2-4749-CD87D564BD99}"/>
              </a:ext>
            </a:extLst>
          </p:cNvPr>
          <p:cNvCxnSpPr>
            <a:cxnSpLocks/>
          </p:cNvCxnSpPr>
          <p:nvPr userDrawn="1"/>
        </p:nvCxnSpPr>
        <p:spPr>
          <a:xfrm>
            <a:off x="4246848" y="1883315"/>
            <a:ext cx="0" cy="4274322"/>
          </a:xfrm>
          <a:prstGeom prst="line">
            <a:avLst/>
          </a:prstGeom>
          <a:ln w="25400">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sp>
        <p:nvSpPr>
          <p:cNvPr id="19" name="Rektangel 18">
            <a:extLst>
              <a:ext uri="{FF2B5EF4-FFF2-40B4-BE49-F238E27FC236}">
                <a16:creationId xmlns:a16="http://schemas.microsoft.com/office/drawing/2014/main" id="{5663A349-A1EC-4546-7CF5-47AF65B5B64B}"/>
              </a:ext>
            </a:extLst>
          </p:cNvPr>
          <p:cNvSpPr/>
          <p:nvPr userDrawn="1"/>
        </p:nvSpPr>
        <p:spPr>
          <a:xfrm>
            <a:off x="12406951" y="0"/>
            <a:ext cx="3095191" cy="5391219"/>
          </a:xfrm>
          <a:prstGeom prst="rect">
            <a:avLst/>
          </a:prstGeom>
        </p:spPr>
        <p:txBody>
          <a:bodyPr wrap="square">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solidFill>
                  <a:schemeClr val="tx1"/>
                </a:solidFill>
              </a:rPr>
              <a:t>Tittel, tekst eller graf/tabell</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Graf/tabell</a:t>
            </a: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For å sette inn graf/tabell klikk på ikonet. </a:t>
            </a:r>
            <a:r>
              <a:rPr lang="nb-NO" sz="1200" b="0" i="0">
                <a:latin typeface="Arial Nova Light" panose="020B0304020202020204" pitchFamily="34" charset="0"/>
              </a:rPr>
              <a:t>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Husk at du kan lage graf/tabell i </a:t>
            </a:r>
            <a:r>
              <a:rPr lang="nb-NO" sz="1200" b="0" i="0" err="1">
                <a:solidFill>
                  <a:schemeClr val="tx1"/>
                </a:solidFill>
                <a:latin typeface="Arial Nova Light" panose="020B0304020202020204" pitchFamily="34" charset="0"/>
              </a:rPr>
              <a:t>PowerBi</a:t>
            </a:r>
            <a:r>
              <a:rPr lang="nb-NO" sz="1200" b="0" i="0">
                <a:solidFill>
                  <a:schemeClr val="tx1"/>
                </a:solidFill>
                <a:latin typeface="Arial Nova Light" panose="020B0304020202020204" pitchFamily="34" charset="0"/>
              </a:rPr>
              <a:t>. Lim inn i rammen</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B030402020202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NHOs grafer har definerte farger</a:t>
            </a: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p:txBody>
      </p:sp>
      <p:sp>
        <p:nvSpPr>
          <p:cNvPr id="20" name="Slide Number Placeholder 6">
            <a:extLst>
              <a:ext uri="{FF2B5EF4-FFF2-40B4-BE49-F238E27FC236}">
                <a16:creationId xmlns:a16="http://schemas.microsoft.com/office/drawing/2014/main" id="{BE4FCC23-8218-FF9B-9476-2FC00633EB87}"/>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Tree>
    <p:extLst>
      <p:ext uri="{BB962C8B-B14F-4D97-AF65-F5344CB8AC3E}">
        <p14:creationId xmlns:p14="http://schemas.microsoft.com/office/powerpoint/2010/main" val="2949364042"/>
      </p:ext>
    </p:extLst>
  </p:cSld>
  <p:clrMapOvr>
    <a:masterClrMapping/>
  </p:clrMapOvr>
  <p:extLst>
    <p:ext uri="{DCECCB84-F9BA-43D5-87BE-67443E8EF086}">
      <p15:sldGuideLst xmlns:p15="http://schemas.microsoft.com/office/powerpoint/2012/main">
        <p15:guide id="1" orient="horz" pos="2591">
          <p15:clr>
            <a:srgbClr val="FBAE40"/>
          </p15:clr>
        </p15:guide>
        <p15:guide id="3" orient="horz" pos="2432">
          <p15:clr>
            <a:srgbClr val="FBAE40"/>
          </p15:clr>
        </p15:guide>
        <p15:guide id="4" orient="horz" pos="3884">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tel og 3 kolonner">
    <p:spTree>
      <p:nvGrpSpPr>
        <p:cNvPr id="1" name=""/>
        <p:cNvGrpSpPr/>
        <p:nvPr/>
      </p:nvGrpSpPr>
      <p:grpSpPr>
        <a:xfrm>
          <a:off x="0" y="0"/>
          <a:ext cx="0" cy="0"/>
          <a:chOff x="0" y="0"/>
          <a:chExt cx="0" cy="0"/>
        </a:xfrm>
      </p:grpSpPr>
      <p:sp>
        <p:nvSpPr>
          <p:cNvPr id="14" name="Plassholder for tekst 1">
            <a:extLst>
              <a:ext uri="{FF2B5EF4-FFF2-40B4-BE49-F238E27FC236}">
                <a16:creationId xmlns:a16="http://schemas.microsoft.com/office/drawing/2014/main" id="{82FC2748-6922-41AD-B0D0-A85D804C35F7}"/>
              </a:ext>
            </a:extLst>
          </p:cNvPr>
          <p:cNvSpPr>
            <a:spLocks noGrp="1"/>
          </p:cNvSpPr>
          <p:nvPr>
            <p:ph type="body" sz="quarter" idx="20" hasCustomPrompt="1"/>
          </p:nvPr>
        </p:nvSpPr>
        <p:spPr>
          <a:xfrm>
            <a:off x="679075" y="1901599"/>
            <a:ext cx="10843861" cy="4239638"/>
          </a:xfrm>
          <a:prstGeom prst="rect">
            <a:avLst/>
          </a:prstGeom>
          <a:noFill/>
        </p:spPr>
        <p:txBody>
          <a:bodyPr lIns="0" tIns="0" rIns="0" bIns="0" numCol="3" spcCol="360000">
            <a:noAutofit/>
          </a:bodyPr>
          <a:lstStyle>
            <a:lvl1pPr marL="0" marR="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sz="1400" b="0" i="0" u="none" cap="none">
                <a:solidFill>
                  <a:schemeClr val="tx1"/>
                </a:solidFill>
                <a:latin typeface="+mn-lt"/>
              </a:defRPr>
            </a:lvl1pPr>
            <a:lvl2pPr>
              <a:defRPr sz="1350">
                <a:solidFill>
                  <a:schemeClr val="tx1"/>
                </a:solidFill>
              </a:defRPr>
            </a:lvl2pPr>
            <a:lvl3pPr>
              <a:defRPr sz="1275">
                <a:solidFill>
                  <a:schemeClr val="tx1"/>
                </a:solidFill>
              </a:defRPr>
            </a:lvl3pPr>
            <a:lvl4pPr>
              <a:defRPr sz="1200">
                <a:solidFill>
                  <a:schemeClr val="tx1"/>
                </a:solidFill>
              </a:defRPr>
            </a:lvl4pPr>
            <a:lvl5pPr>
              <a:defRPr sz="1200">
                <a:solidFill>
                  <a:schemeClr val="tx1"/>
                </a:solidFill>
              </a:defRPr>
            </a:lvl5pPr>
          </a:lstStyle>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r>
              <a:rPr lang="nb-NO"/>
              <a:t>Klikk for å skrive tekst i malen 3 spalter</a:t>
            </a:r>
          </a:p>
        </p:txBody>
      </p:sp>
      <p:sp>
        <p:nvSpPr>
          <p:cNvPr id="12" name="Tittel 1">
            <a:extLst>
              <a:ext uri="{FF2B5EF4-FFF2-40B4-BE49-F238E27FC236}">
                <a16:creationId xmlns:a16="http://schemas.microsoft.com/office/drawing/2014/main" id="{C7C32EE0-264B-614E-80D6-44509E24882F}"/>
              </a:ext>
            </a:extLst>
          </p:cNvPr>
          <p:cNvSpPr>
            <a:spLocks noGrp="1"/>
          </p:cNvSpPr>
          <p:nvPr>
            <p:ph type="title" hasCustomPrompt="1"/>
          </p:nvPr>
        </p:nvSpPr>
        <p:spPr>
          <a:xfrm>
            <a:off x="674124" y="845605"/>
            <a:ext cx="8664908"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16" name="Plassholder for tekst 7">
            <a:extLst>
              <a:ext uri="{FF2B5EF4-FFF2-40B4-BE49-F238E27FC236}">
                <a16:creationId xmlns:a16="http://schemas.microsoft.com/office/drawing/2014/main" id="{FDA11BB6-B5FE-F04C-A629-B2CCE1082085}"/>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3" name="Date Placeholder 2">
            <a:extLst>
              <a:ext uri="{FF2B5EF4-FFF2-40B4-BE49-F238E27FC236}">
                <a16:creationId xmlns:a16="http://schemas.microsoft.com/office/drawing/2014/main" id="{45B46B55-B606-6DBC-EC4E-84FB6DBA2E49}"/>
              </a:ext>
            </a:extLst>
          </p:cNvPr>
          <p:cNvSpPr>
            <a:spLocks noGrp="1"/>
          </p:cNvSpPr>
          <p:nvPr>
            <p:ph type="dt" sz="half" idx="35"/>
          </p:nvPr>
        </p:nvSpPr>
        <p:spPr/>
        <p:txBody>
          <a:bodyPr/>
          <a:lstStyle/>
          <a:p>
            <a:fld id="{4AEACB32-7381-7842-AB4C-C73663F801B2}" type="datetime1">
              <a:rPr lang="nb-NO" smtClean="0"/>
              <a:t>21.05.2025</a:t>
            </a:fld>
            <a:endParaRPr lang="nb-NO"/>
          </a:p>
        </p:txBody>
      </p:sp>
      <p:sp>
        <p:nvSpPr>
          <p:cNvPr id="4" name="Footer Placeholder 3">
            <a:extLst>
              <a:ext uri="{FF2B5EF4-FFF2-40B4-BE49-F238E27FC236}">
                <a16:creationId xmlns:a16="http://schemas.microsoft.com/office/drawing/2014/main" id="{81226202-4028-6941-2F69-6B4679743D93}"/>
              </a:ext>
            </a:extLst>
          </p:cNvPr>
          <p:cNvSpPr>
            <a:spLocks noGrp="1"/>
          </p:cNvSpPr>
          <p:nvPr>
            <p:ph type="ftr" sz="quarter" idx="36"/>
          </p:nvPr>
        </p:nvSpPr>
        <p:spPr>
          <a:xfrm>
            <a:off x="674124" y="6479747"/>
            <a:ext cx="9069001" cy="207749"/>
          </a:xfrm>
          <a:prstGeom prst="rect">
            <a:avLst/>
          </a:prstGeom>
        </p:spPr>
        <p:txBody>
          <a:bodyPr/>
          <a:lstStyle/>
          <a:p>
            <a:pPr algn="l"/>
            <a:endParaRPr lang="nb-NO"/>
          </a:p>
        </p:txBody>
      </p:sp>
      <p:sp>
        <p:nvSpPr>
          <p:cNvPr id="13" name="Rektangel 12">
            <a:extLst>
              <a:ext uri="{FF2B5EF4-FFF2-40B4-BE49-F238E27FC236}">
                <a16:creationId xmlns:a16="http://schemas.microsoft.com/office/drawing/2014/main" id="{DDBBCB42-BF13-770E-45B7-CD48DB2F795C}"/>
              </a:ext>
            </a:extLst>
          </p:cNvPr>
          <p:cNvSpPr/>
          <p:nvPr userDrawn="1"/>
        </p:nvSpPr>
        <p:spPr>
          <a:xfrm>
            <a:off x="12406951" y="1"/>
            <a:ext cx="3095191" cy="2308324"/>
          </a:xfrm>
          <a:prstGeom prst="rect">
            <a:avLst/>
          </a:prstGeom>
        </p:spPr>
        <p:txBody>
          <a:bodyPr wrap="square">
            <a:spAutoFit/>
          </a:bodyPr>
          <a:lstStyle/>
          <a:p>
            <a:pPr lvl="0"/>
            <a:r>
              <a:rPr lang="nb-NO" sz="1200"/>
              <a:t>Til deg som skriver mye:</a:t>
            </a:r>
          </a:p>
          <a:p>
            <a:pPr lvl="0"/>
            <a:endParaRPr lang="nb-NO" sz="1200"/>
          </a:p>
          <a:p>
            <a:pPr lvl="0"/>
            <a:r>
              <a:rPr lang="nb-NO" sz="1200"/>
              <a:t>Tekstmal 3 spalter</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Bruk kort og presis tittel. En tittel skal ikke overstige to linjer</a:t>
            </a:r>
            <a:endParaRPr lang="nb-NO" sz="1200"/>
          </a:p>
          <a:p>
            <a:pPr lvl="0"/>
            <a:endParaRPr lang="nb-NO" sz="1200" b="0" i="0">
              <a:solidFill>
                <a:schemeClr val="tx1"/>
              </a:solidFill>
              <a:latin typeface="Arial Nova Light" panose="020B0304020202020204" pitchFamily="34" charset="0"/>
            </a:endParaRPr>
          </a:p>
          <a:p>
            <a:pPr marL="0" indent="0">
              <a:buFont typeface="Arial" panose="020B0604020202020204" pitchFamily="34" charset="0"/>
              <a:buNone/>
            </a:pPr>
            <a:r>
              <a:rPr lang="nb-NO" sz="1200" b="0" i="0">
                <a:solidFill>
                  <a:schemeClr val="tx1"/>
                </a:solidFill>
                <a:latin typeface="Arial Nova" panose="020B0504020202020204" pitchFamily="34" charset="0"/>
              </a:rPr>
              <a:t>Farger</a:t>
            </a:r>
            <a:endParaRPr lang="nb-NO" sz="1200" b="0" i="0">
              <a:solidFill>
                <a:schemeClr val="tx1"/>
              </a:solidFill>
              <a:latin typeface="Arial Nova Light" panose="020B0304020202020204" pitchFamily="34" charset="0"/>
            </a:endParaRPr>
          </a:p>
          <a:p>
            <a:pPr marL="171450" indent="-171450">
              <a:buFont typeface="Arial" panose="020B0604020202020204" pitchFamily="34" charset="0"/>
              <a:buChar char="•"/>
            </a:pPr>
            <a:r>
              <a:rPr lang="nb-NO" sz="1200" b="0" i="0">
                <a:solidFill>
                  <a:schemeClr val="tx1"/>
                </a:solidFill>
                <a:latin typeface="Arial Nova Light" panose="020B0304020202020204" pitchFamily="34" charset="0"/>
              </a:rPr>
              <a:t>Tekstfargen i NHOs presentasjoner  er blå, sort og hvit – følg malen</a:t>
            </a:r>
          </a:p>
          <a:p>
            <a:pPr marL="0" indent="0">
              <a:buFont typeface="Arial" panose="020B0604020202020204" pitchFamily="34" charset="0"/>
              <a:buNone/>
            </a:pPr>
            <a:endParaRPr lang="nb-NO" sz="1200" b="0" i="0">
              <a:solidFill>
                <a:schemeClr val="tx1"/>
              </a:solidFill>
              <a:latin typeface="Arial Nova Light" panose="020B0304020202020204" pitchFamily="34" charset="0"/>
            </a:endParaRPr>
          </a:p>
          <a:p>
            <a:pPr marL="0" indent="0">
              <a:buFont typeface="Arial" panose="020B0604020202020204" pitchFamily="34" charset="0"/>
              <a:buNone/>
            </a:pPr>
            <a:endParaRPr lang="nb-NO" sz="1200" b="0" i="0">
              <a:solidFill>
                <a:schemeClr val="tx1"/>
              </a:solidFill>
              <a:latin typeface="Arial Nova Light" panose="020B030402020202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etter alternativ mal</a:t>
            </a:r>
          </a:p>
        </p:txBody>
      </p:sp>
      <p:sp>
        <p:nvSpPr>
          <p:cNvPr id="17" name="Slide Number Placeholder 6">
            <a:extLst>
              <a:ext uri="{FF2B5EF4-FFF2-40B4-BE49-F238E27FC236}">
                <a16:creationId xmlns:a16="http://schemas.microsoft.com/office/drawing/2014/main" id="{8307E7D9-A0C9-875B-026A-C7D33DD9AB00}"/>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Tree>
    <p:extLst>
      <p:ext uri="{BB962C8B-B14F-4D97-AF65-F5344CB8AC3E}">
        <p14:creationId xmlns:p14="http://schemas.microsoft.com/office/powerpoint/2010/main" val="1059090611"/>
      </p:ext>
    </p:extLst>
  </p:cSld>
  <p:clrMapOvr>
    <a:masterClrMapping/>
  </p:clrMapOvr>
  <p:extLst>
    <p:ext uri="{DCECCB84-F9BA-43D5-87BE-67443E8EF086}">
      <p15:sldGuideLst xmlns:p15="http://schemas.microsoft.com/office/powerpoint/2012/main"/>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dslinje">
    <p:spTree>
      <p:nvGrpSpPr>
        <p:cNvPr id="1" name=""/>
        <p:cNvGrpSpPr/>
        <p:nvPr/>
      </p:nvGrpSpPr>
      <p:grpSpPr>
        <a:xfrm>
          <a:off x="0" y="0"/>
          <a:ext cx="0" cy="0"/>
          <a:chOff x="0" y="0"/>
          <a:chExt cx="0" cy="0"/>
        </a:xfrm>
      </p:grpSpPr>
      <p:sp>
        <p:nvSpPr>
          <p:cNvPr id="40" name="Line">
            <a:extLst>
              <a:ext uri="{FF2B5EF4-FFF2-40B4-BE49-F238E27FC236}">
                <a16:creationId xmlns:a16="http://schemas.microsoft.com/office/drawing/2014/main" id="{D1E8674F-7797-4752-B1E1-D365FE16B890}"/>
              </a:ext>
            </a:extLst>
          </p:cNvPr>
          <p:cNvSpPr/>
          <p:nvPr/>
        </p:nvSpPr>
        <p:spPr>
          <a:xfrm>
            <a:off x="2336224" y="3943453"/>
            <a:ext cx="7519553" cy="177336"/>
          </a:xfrm>
          <a:custGeom>
            <a:avLst/>
            <a:gdLst>
              <a:gd name="connsiteX0" fmla="*/ 0 w 12546000"/>
              <a:gd name="connsiteY0" fmla="*/ 0 h 12698"/>
              <a:gd name="connsiteX1" fmla="*/ 12546000 w 12546000"/>
              <a:gd name="connsiteY1" fmla="*/ 0 h 12698"/>
            </a:gdLst>
            <a:ahLst/>
            <a:cxnLst>
              <a:cxn ang="0">
                <a:pos x="connsiteX0" y="connsiteY0"/>
              </a:cxn>
              <a:cxn ang="0">
                <a:pos x="connsiteX1" y="connsiteY1"/>
              </a:cxn>
            </a:cxnLst>
            <a:rect l="l" t="t" r="r" b="b"/>
            <a:pathLst>
              <a:path w="12546000" h="12698">
                <a:moveTo>
                  <a:pt x="0" y="0"/>
                </a:moveTo>
                <a:lnTo>
                  <a:pt x="12546000" y="0"/>
                </a:lnTo>
              </a:path>
            </a:pathLst>
          </a:custGeom>
          <a:ln w="25394" cap="flat">
            <a:solidFill>
              <a:srgbClr val="022F57"/>
            </a:solidFill>
            <a:prstDash val="solid"/>
            <a:miter/>
          </a:ln>
        </p:spPr>
        <p:txBody>
          <a:bodyPr rtlCol="0" anchor="ctr"/>
          <a:lstStyle/>
          <a:p>
            <a:endParaRPr lang="nb-NO" sz="1350"/>
          </a:p>
        </p:txBody>
      </p:sp>
      <p:sp>
        <p:nvSpPr>
          <p:cNvPr id="41" name="Line">
            <a:extLst>
              <a:ext uri="{FF2B5EF4-FFF2-40B4-BE49-F238E27FC236}">
                <a16:creationId xmlns:a16="http://schemas.microsoft.com/office/drawing/2014/main" id="{2169A50D-0303-44A0-91D6-D5BFAF49B5D9}"/>
              </a:ext>
            </a:extLst>
          </p:cNvPr>
          <p:cNvSpPr/>
          <p:nvPr/>
        </p:nvSpPr>
        <p:spPr>
          <a:xfrm>
            <a:off x="2336224" y="3943453"/>
            <a:ext cx="7519553" cy="177336"/>
          </a:xfrm>
          <a:custGeom>
            <a:avLst/>
            <a:gdLst>
              <a:gd name="connsiteX0" fmla="*/ 0 w 12546000"/>
              <a:gd name="connsiteY0" fmla="*/ 0 h 12698"/>
              <a:gd name="connsiteX1" fmla="*/ 12546000 w 12546000"/>
              <a:gd name="connsiteY1" fmla="*/ 0 h 12698"/>
            </a:gdLst>
            <a:ahLst/>
            <a:cxnLst>
              <a:cxn ang="0">
                <a:pos x="connsiteX0" y="connsiteY0"/>
              </a:cxn>
              <a:cxn ang="0">
                <a:pos x="connsiteX1" y="connsiteY1"/>
              </a:cxn>
            </a:cxnLst>
            <a:rect l="l" t="t" r="r" b="b"/>
            <a:pathLst>
              <a:path w="12546000" h="12698">
                <a:moveTo>
                  <a:pt x="0" y="0"/>
                </a:moveTo>
                <a:lnTo>
                  <a:pt x="12546000" y="0"/>
                </a:lnTo>
              </a:path>
            </a:pathLst>
          </a:custGeom>
          <a:ln w="25394" cap="flat">
            <a:solidFill>
              <a:srgbClr val="022F57"/>
            </a:solidFill>
            <a:prstDash val="solid"/>
            <a:miter/>
          </a:ln>
        </p:spPr>
        <p:txBody>
          <a:bodyPr rtlCol="0" anchor="ctr"/>
          <a:lstStyle/>
          <a:p>
            <a:endParaRPr lang="nb-NO" sz="1350"/>
          </a:p>
        </p:txBody>
      </p:sp>
      <p:sp>
        <p:nvSpPr>
          <p:cNvPr id="42" name="VisibleLine">
            <a:extLst>
              <a:ext uri="{FF2B5EF4-FFF2-40B4-BE49-F238E27FC236}">
                <a16:creationId xmlns:a16="http://schemas.microsoft.com/office/drawing/2014/main" id="{5F55ECAD-ACC6-4BFE-8C1C-28FBB14242F1}"/>
              </a:ext>
            </a:extLst>
          </p:cNvPr>
          <p:cNvSpPr/>
          <p:nvPr/>
        </p:nvSpPr>
        <p:spPr>
          <a:xfrm flipV="1">
            <a:off x="726871" y="3884631"/>
            <a:ext cx="10742157" cy="58821"/>
          </a:xfrm>
          <a:custGeom>
            <a:avLst/>
            <a:gdLst>
              <a:gd name="connsiteX0" fmla="*/ 0 w 12546000"/>
              <a:gd name="connsiteY0" fmla="*/ 0 h 12698"/>
              <a:gd name="connsiteX1" fmla="*/ 12546000 w 12546000"/>
              <a:gd name="connsiteY1" fmla="*/ 0 h 12698"/>
            </a:gdLst>
            <a:ahLst/>
            <a:cxnLst>
              <a:cxn ang="0">
                <a:pos x="connsiteX0" y="connsiteY0"/>
              </a:cxn>
              <a:cxn ang="0">
                <a:pos x="connsiteX1" y="connsiteY1"/>
              </a:cxn>
            </a:cxnLst>
            <a:rect l="l" t="t" r="r" b="b"/>
            <a:pathLst>
              <a:path w="12546000" h="12698">
                <a:moveTo>
                  <a:pt x="0" y="0"/>
                </a:moveTo>
                <a:lnTo>
                  <a:pt x="12546000" y="0"/>
                </a:lnTo>
              </a:path>
            </a:pathLst>
          </a:custGeom>
          <a:ln w="38100" cap="flat">
            <a:solidFill>
              <a:schemeClr val="accent1"/>
            </a:solidFill>
            <a:prstDash val="solid"/>
            <a:round/>
            <a:headEnd type="oval"/>
            <a:tailEnd type="oval"/>
          </a:ln>
        </p:spPr>
        <p:txBody>
          <a:bodyPr rtlCol="0" anchor="ctr"/>
          <a:lstStyle/>
          <a:p>
            <a:endParaRPr lang="nb-NO" sz="1350"/>
          </a:p>
        </p:txBody>
      </p:sp>
      <p:sp>
        <p:nvSpPr>
          <p:cNvPr id="43" name="Content" hidden="1">
            <a:extLst>
              <a:ext uri="{FF2B5EF4-FFF2-40B4-BE49-F238E27FC236}">
                <a16:creationId xmlns:a16="http://schemas.microsoft.com/office/drawing/2014/main" id="{0D4E5082-9C1E-4BDC-A433-80824A133B2D}"/>
              </a:ext>
            </a:extLst>
          </p:cNvPr>
          <p:cNvSpPr txBox="1"/>
          <p:nvPr/>
        </p:nvSpPr>
        <p:spPr>
          <a:xfrm>
            <a:off x="2441889" y="3147205"/>
            <a:ext cx="1760949" cy="461665"/>
          </a:xfrm>
          <a:prstGeom prst="rect">
            <a:avLst/>
          </a:prstGeom>
          <a:noFill/>
        </p:spPr>
        <p:txBody>
          <a:bodyPr wrap="square" rtlCol="0">
            <a:spAutoFit/>
          </a:bodyPr>
          <a:lstStyle/>
          <a:p>
            <a:pPr algn="l"/>
            <a:r>
              <a:rPr lang="nb-NO" sz="1350" b="1" spc="0" baseline="0">
                <a:solidFill>
                  <a:schemeClr val="accent1"/>
                </a:solidFill>
                <a:latin typeface="Arial"/>
                <a:cs typeface="Arial"/>
                <a:sym typeface="Arial"/>
                <a:rtl val="0"/>
              </a:rPr>
              <a:t>Header</a:t>
            </a:r>
          </a:p>
          <a:p>
            <a:pPr algn="l"/>
            <a:r>
              <a:rPr lang="nb-NO" sz="1050" spc="-9" baseline="0">
                <a:solidFill>
                  <a:schemeClr val="tx2"/>
                </a:solidFill>
                <a:latin typeface="Arial"/>
                <a:cs typeface="Arial"/>
                <a:sym typeface="Arial"/>
                <a:rtl val="0"/>
              </a:rPr>
              <a:t>Tekst</a:t>
            </a:r>
            <a:endParaRPr lang="nb-NO" sz="1050" b="1" spc="0" baseline="0">
              <a:solidFill>
                <a:schemeClr val="tx2"/>
              </a:solidFill>
              <a:latin typeface="Arial"/>
              <a:cs typeface="Arial"/>
              <a:sym typeface="Arial"/>
              <a:rtl val="0"/>
            </a:endParaRPr>
          </a:p>
        </p:txBody>
      </p:sp>
      <p:grpSp>
        <p:nvGrpSpPr>
          <p:cNvPr id="44" name="Point" hidden="1">
            <a:extLst>
              <a:ext uri="{FF2B5EF4-FFF2-40B4-BE49-F238E27FC236}">
                <a16:creationId xmlns:a16="http://schemas.microsoft.com/office/drawing/2014/main" id="{DE5EE939-8344-41D9-BA9B-7A25CC10E5B5}"/>
              </a:ext>
            </a:extLst>
          </p:cNvPr>
          <p:cNvGrpSpPr/>
          <p:nvPr/>
        </p:nvGrpSpPr>
        <p:grpSpPr>
          <a:xfrm>
            <a:off x="2064982" y="3257403"/>
            <a:ext cx="401103" cy="1168187"/>
            <a:chOff x="2740879" y="4372403"/>
            <a:chExt cx="534856" cy="1557583"/>
          </a:xfrm>
        </p:grpSpPr>
        <p:sp>
          <p:nvSpPr>
            <p:cNvPr id="45" name="Frihåndsform: figur 23">
              <a:extLst>
                <a:ext uri="{FF2B5EF4-FFF2-40B4-BE49-F238E27FC236}">
                  <a16:creationId xmlns:a16="http://schemas.microsoft.com/office/drawing/2014/main" id="{B6F0A72B-FC6B-43AC-A62B-4E746B8B6DD7}"/>
                </a:ext>
              </a:extLst>
            </p:cNvPr>
            <p:cNvSpPr/>
            <p:nvPr/>
          </p:nvSpPr>
          <p:spPr>
            <a:xfrm>
              <a:off x="2740879" y="5395131"/>
              <a:ext cx="534856" cy="534855"/>
            </a:xfrm>
            <a:custGeom>
              <a:avLst/>
              <a:gdLst>
                <a:gd name="connsiteX0" fmla="*/ 267291 w 534856"/>
                <a:gd name="connsiteY0" fmla="*/ 534649 h 534855"/>
                <a:gd name="connsiteX1" fmla="*/ 534719 w 534856"/>
                <a:gd name="connsiteY1" fmla="*/ 267221 h 534855"/>
                <a:gd name="connsiteX2" fmla="*/ 267291 w 534856"/>
                <a:gd name="connsiteY2" fmla="*/ -207 h 534855"/>
                <a:gd name="connsiteX3" fmla="*/ -137 w 534856"/>
                <a:gd name="connsiteY3" fmla="*/ 267221 h 534855"/>
                <a:gd name="connsiteX4" fmla="*/ -137 w 534856"/>
                <a:gd name="connsiteY4" fmla="*/ 267348 h 534855"/>
                <a:gd name="connsiteX5" fmla="*/ 265894 w 534856"/>
                <a:gd name="connsiteY5" fmla="*/ 534649 h 534855"/>
                <a:gd name="connsiteX6" fmla="*/ 267291 w 534856"/>
                <a:gd name="connsiteY6" fmla="*/ 534649 h 53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856" h="534855">
                  <a:moveTo>
                    <a:pt x="267291" y="534649"/>
                  </a:moveTo>
                  <a:cubicBezTo>
                    <a:pt x="414985" y="534649"/>
                    <a:pt x="534719" y="414916"/>
                    <a:pt x="534719" y="267221"/>
                  </a:cubicBezTo>
                  <a:cubicBezTo>
                    <a:pt x="534719" y="119526"/>
                    <a:pt x="414985" y="-207"/>
                    <a:pt x="267291" y="-207"/>
                  </a:cubicBezTo>
                  <a:cubicBezTo>
                    <a:pt x="119596" y="-207"/>
                    <a:pt x="-137" y="119526"/>
                    <a:pt x="-137" y="267221"/>
                  </a:cubicBezTo>
                  <a:cubicBezTo>
                    <a:pt x="-137" y="267259"/>
                    <a:pt x="-137" y="267310"/>
                    <a:pt x="-137" y="267348"/>
                  </a:cubicBezTo>
                  <a:cubicBezTo>
                    <a:pt x="-493" y="414623"/>
                    <a:pt x="118618" y="534293"/>
                    <a:pt x="265894" y="534649"/>
                  </a:cubicBezTo>
                  <a:cubicBezTo>
                    <a:pt x="266364" y="534649"/>
                    <a:pt x="266821" y="534649"/>
                    <a:pt x="267291" y="534649"/>
                  </a:cubicBezTo>
                </a:path>
              </a:pathLst>
            </a:custGeom>
            <a:solidFill>
              <a:srgbClr val="FFFFFF"/>
            </a:solidFill>
            <a:ln w="12697" cap="flat">
              <a:noFill/>
              <a:prstDash val="solid"/>
              <a:miter/>
            </a:ln>
          </p:spPr>
          <p:txBody>
            <a:bodyPr rtlCol="0" anchor="ctr"/>
            <a:lstStyle/>
            <a:p>
              <a:endParaRPr lang="nb-NO" sz="1350"/>
            </a:p>
          </p:txBody>
        </p:sp>
        <p:sp>
          <p:nvSpPr>
            <p:cNvPr id="46" name="Bullet">
              <a:extLst>
                <a:ext uri="{FF2B5EF4-FFF2-40B4-BE49-F238E27FC236}">
                  <a16:creationId xmlns:a16="http://schemas.microsoft.com/office/drawing/2014/main" id="{27001B20-347C-474A-B0AE-705FB3E7FEF1}"/>
                </a:ext>
              </a:extLst>
            </p:cNvPr>
            <p:cNvSpPr/>
            <p:nvPr/>
          </p:nvSpPr>
          <p:spPr>
            <a:xfrm>
              <a:off x="2795610" y="5449988"/>
              <a:ext cx="425395" cy="425395"/>
            </a:xfrm>
            <a:custGeom>
              <a:avLst/>
              <a:gdLst>
                <a:gd name="connsiteX0" fmla="*/ 425396 w 425395"/>
                <a:gd name="connsiteY0" fmla="*/ 212698 h 425395"/>
                <a:gd name="connsiteX1" fmla="*/ 212698 w 425395"/>
                <a:gd name="connsiteY1" fmla="*/ 425396 h 425395"/>
                <a:gd name="connsiteX2" fmla="*/ 0 w 425395"/>
                <a:gd name="connsiteY2" fmla="*/ 212698 h 425395"/>
                <a:gd name="connsiteX3" fmla="*/ 212698 w 425395"/>
                <a:gd name="connsiteY3" fmla="*/ 0 h 425395"/>
                <a:gd name="connsiteX4" fmla="*/ 425396 w 425395"/>
                <a:gd name="connsiteY4" fmla="*/ 212698 h 425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395" h="425395">
                  <a:moveTo>
                    <a:pt x="425396" y="212698"/>
                  </a:moveTo>
                  <a:cubicBezTo>
                    <a:pt x="425396" y="330168"/>
                    <a:pt x="330168" y="425396"/>
                    <a:pt x="212698" y="425396"/>
                  </a:cubicBezTo>
                  <a:cubicBezTo>
                    <a:pt x="95228" y="425396"/>
                    <a:pt x="0" y="330168"/>
                    <a:pt x="0" y="212698"/>
                  </a:cubicBezTo>
                  <a:cubicBezTo>
                    <a:pt x="0" y="95228"/>
                    <a:pt x="95228" y="0"/>
                    <a:pt x="212698" y="0"/>
                  </a:cubicBezTo>
                  <a:cubicBezTo>
                    <a:pt x="330168" y="0"/>
                    <a:pt x="425396" y="95228"/>
                    <a:pt x="425396" y="212698"/>
                  </a:cubicBezTo>
                  <a:close/>
                </a:path>
              </a:pathLst>
            </a:custGeom>
            <a:noFill/>
            <a:ln w="31750" cap="flat">
              <a:solidFill>
                <a:schemeClr val="accent1"/>
              </a:solidFill>
              <a:prstDash val="solid"/>
              <a:miter/>
            </a:ln>
          </p:spPr>
          <p:txBody>
            <a:bodyPr rtlCol="0" anchor="ctr"/>
            <a:lstStyle/>
            <a:p>
              <a:pPr algn="ctr"/>
              <a:r>
                <a:rPr lang="nb-NO" sz="1200" b="1">
                  <a:solidFill>
                    <a:schemeClr val="tx2"/>
                  </a:solidFill>
                  <a:latin typeface="Arial" panose="020B0604020202020204" pitchFamily="34" charset="0"/>
                  <a:cs typeface="Arial" panose="020B0604020202020204" pitchFamily="34" charset="0"/>
                </a:rPr>
                <a:t>1</a:t>
              </a:r>
            </a:p>
          </p:txBody>
        </p:sp>
        <p:grpSp>
          <p:nvGrpSpPr>
            <p:cNvPr id="47" name="Connector">
              <a:extLst>
                <a:ext uri="{FF2B5EF4-FFF2-40B4-BE49-F238E27FC236}">
                  <a16:creationId xmlns:a16="http://schemas.microsoft.com/office/drawing/2014/main" id="{4BAACC66-5C25-43B9-9D4A-371783A4978D}"/>
                </a:ext>
              </a:extLst>
            </p:cNvPr>
            <p:cNvGrpSpPr/>
            <p:nvPr/>
          </p:nvGrpSpPr>
          <p:grpSpPr>
            <a:xfrm>
              <a:off x="3008307" y="4372403"/>
              <a:ext cx="213967" cy="939680"/>
              <a:chOff x="3008307" y="4372403"/>
              <a:chExt cx="213967" cy="939680"/>
            </a:xfrm>
          </p:grpSpPr>
          <p:sp>
            <p:nvSpPr>
              <p:cNvPr id="48" name="Frihåndsform: figur 26">
                <a:extLst>
                  <a:ext uri="{FF2B5EF4-FFF2-40B4-BE49-F238E27FC236}">
                    <a16:creationId xmlns:a16="http://schemas.microsoft.com/office/drawing/2014/main" id="{4ED90619-148F-4CD1-9F80-593C6A3BEDA8}"/>
                  </a:ext>
                </a:extLst>
              </p:cNvPr>
              <p:cNvSpPr/>
              <p:nvPr/>
            </p:nvSpPr>
            <p:spPr>
              <a:xfrm>
                <a:off x="3008307" y="4372403"/>
                <a:ext cx="12698" cy="939680"/>
              </a:xfrm>
              <a:custGeom>
                <a:avLst/>
                <a:gdLst>
                  <a:gd name="connsiteX0" fmla="*/ 0 w 12698"/>
                  <a:gd name="connsiteY0" fmla="*/ 939680 h 939680"/>
                  <a:gd name="connsiteX1" fmla="*/ 0 w 12698"/>
                  <a:gd name="connsiteY1" fmla="*/ 0 h 939680"/>
                </a:gdLst>
                <a:ahLst/>
                <a:cxnLst>
                  <a:cxn ang="0">
                    <a:pos x="connsiteX0" y="connsiteY0"/>
                  </a:cxn>
                  <a:cxn ang="0">
                    <a:pos x="connsiteX1" y="connsiteY1"/>
                  </a:cxn>
                </a:cxnLst>
                <a:rect l="l" t="t" r="r" b="b"/>
                <a:pathLst>
                  <a:path w="12698" h="939680">
                    <a:moveTo>
                      <a:pt x="0" y="939680"/>
                    </a:moveTo>
                    <a:lnTo>
                      <a:pt x="0" y="0"/>
                    </a:lnTo>
                  </a:path>
                </a:pathLst>
              </a:custGeom>
              <a:ln w="25400" cap="flat">
                <a:solidFill>
                  <a:schemeClr val="accent1"/>
                </a:solidFill>
                <a:custDash>
                  <a:ds d="222000" sp="222000"/>
                </a:custDash>
                <a:miter/>
              </a:ln>
            </p:spPr>
            <p:txBody>
              <a:bodyPr rtlCol="0" anchor="ctr"/>
              <a:lstStyle/>
              <a:p>
                <a:endParaRPr lang="nb-NO" sz="1350"/>
              </a:p>
            </p:txBody>
          </p:sp>
          <p:sp>
            <p:nvSpPr>
              <p:cNvPr id="49" name="Frihåndsform: figur 27">
                <a:extLst>
                  <a:ext uri="{FF2B5EF4-FFF2-40B4-BE49-F238E27FC236}">
                    <a16:creationId xmlns:a16="http://schemas.microsoft.com/office/drawing/2014/main" id="{1218C74C-771E-4662-B568-3B0710EC8344}"/>
                  </a:ext>
                </a:extLst>
              </p:cNvPr>
              <p:cNvSpPr/>
              <p:nvPr/>
            </p:nvSpPr>
            <p:spPr>
              <a:xfrm>
                <a:off x="3008307" y="4378753"/>
                <a:ext cx="213967" cy="12698"/>
              </a:xfrm>
              <a:custGeom>
                <a:avLst/>
                <a:gdLst>
                  <a:gd name="connsiteX0" fmla="*/ 0 w 213967"/>
                  <a:gd name="connsiteY0" fmla="*/ 0 h 12698"/>
                  <a:gd name="connsiteX1" fmla="*/ 213968 w 213967"/>
                  <a:gd name="connsiteY1" fmla="*/ 0 h 12698"/>
                </a:gdLst>
                <a:ahLst/>
                <a:cxnLst>
                  <a:cxn ang="0">
                    <a:pos x="connsiteX0" y="connsiteY0"/>
                  </a:cxn>
                  <a:cxn ang="0">
                    <a:pos x="connsiteX1" y="connsiteY1"/>
                  </a:cxn>
                </a:cxnLst>
                <a:rect l="l" t="t" r="r" b="b"/>
                <a:pathLst>
                  <a:path w="213967" h="12698">
                    <a:moveTo>
                      <a:pt x="0" y="0"/>
                    </a:moveTo>
                    <a:lnTo>
                      <a:pt x="213968" y="0"/>
                    </a:lnTo>
                  </a:path>
                </a:pathLst>
              </a:custGeom>
              <a:ln w="25400" cap="flat">
                <a:solidFill>
                  <a:schemeClr val="accent1"/>
                </a:solidFill>
                <a:custDash>
                  <a:ds d="252750" sp="252750"/>
                </a:custDash>
                <a:miter/>
              </a:ln>
            </p:spPr>
            <p:txBody>
              <a:bodyPr rtlCol="0" anchor="ctr"/>
              <a:lstStyle/>
              <a:p>
                <a:endParaRPr lang="nb-NO" sz="1350"/>
              </a:p>
            </p:txBody>
          </p:sp>
        </p:grpSp>
      </p:grpSp>
      <p:sp>
        <p:nvSpPr>
          <p:cNvPr id="18" name="Rektangel 17">
            <a:extLst>
              <a:ext uri="{FF2B5EF4-FFF2-40B4-BE49-F238E27FC236}">
                <a16:creationId xmlns:a16="http://schemas.microsoft.com/office/drawing/2014/main" id="{8C3AD608-237D-4547-BA86-0F1A09EEBCF5}"/>
              </a:ext>
            </a:extLst>
          </p:cNvPr>
          <p:cNvSpPr/>
          <p:nvPr/>
        </p:nvSpPr>
        <p:spPr>
          <a:xfrm>
            <a:off x="12406951" y="1"/>
            <a:ext cx="3095191" cy="3785652"/>
          </a:xfrm>
          <a:prstGeom prst="rect">
            <a:avLst/>
          </a:prstGeom>
        </p:spPr>
        <p:txBody>
          <a:bodyPr wrap="square">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solidFill>
                  <a:schemeClr val="tx1"/>
                </a:solidFill>
              </a:rPr>
              <a:t>Tidslinje</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 En tittel skal ikke overstige to linjer</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Klikk på NHO fanen i menylinjen og trykk på legg til hendelse</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Vi gjør oppmerksom på at avstanden justeres automatisk mellom punktene hver gang man legger til en hendelse</a:t>
            </a:r>
          </a:p>
          <a:p>
            <a:pPr marL="214282" marR="0" lvl="0" indent="-214282"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B0304020202020204" pitchFamily="34" charset="0"/>
            </a:endParaRPr>
          </a:p>
          <a:p>
            <a:pPr marL="0" indent="0">
              <a:buFont typeface="Arial" panose="020B0604020202020204" pitchFamily="34" charset="0"/>
              <a:buNone/>
            </a:pPr>
            <a:r>
              <a:rPr lang="nb-NO" sz="1200" b="0" i="0">
                <a:solidFill>
                  <a:schemeClr val="tx1"/>
                </a:solidFill>
                <a:latin typeface="Arial Nova" panose="020B0504020202020204" pitchFamily="34" charset="0"/>
              </a:rPr>
              <a:t>Farger</a:t>
            </a:r>
            <a:endParaRPr lang="nb-NO" sz="1200" b="0" i="0">
              <a:solidFill>
                <a:schemeClr val="tx1"/>
              </a:solidFill>
              <a:latin typeface="Arial Nova Light" panose="020B0304020202020204" pitchFamily="34" charset="0"/>
            </a:endParaRPr>
          </a:p>
          <a:p>
            <a:pPr marL="171450" indent="-171450">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B0304020202020204" pitchFamily="34" charset="0"/>
            </a:endParaRPr>
          </a:p>
        </p:txBody>
      </p:sp>
      <p:sp>
        <p:nvSpPr>
          <p:cNvPr id="19" name="Tittel 1">
            <a:extLst>
              <a:ext uri="{FF2B5EF4-FFF2-40B4-BE49-F238E27FC236}">
                <a16:creationId xmlns:a16="http://schemas.microsoft.com/office/drawing/2014/main" id="{554BC879-EFF5-5741-8BA4-18FDFAF36A22}"/>
              </a:ext>
            </a:extLst>
          </p:cNvPr>
          <p:cNvSpPr>
            <a:spLocks noGrp="1"/>
          </p:cNvSpPr>
          <p:nvPr>
            <p:ph type="title" hasCustomPrompt="1"/>
          </p:nvPr>
        </p:nvSpPr>
        <p:spPr>
          <a:xfrm>
            <a:off x="674124" y="845605"/>
            <a:ext cx="8664908"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24" name="Plassholder for tekst 7">
            <a:extLst>
              <a:ext uri="{FF2B5EF4-FFF2-40B4-BE49-F238E27FC236}">
                <a16:creationId xmlns:a16="http://schemas.microsoft.com/office/drawing/2014/main" id="{80366F57-16F4-014B-B219-0F90BE959ED0}"/>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2" name="Date Placeholder 1">
            <a:extLst>
              <a:ext uri="{FF2B5EF4-FFF2-40B4-BE49-F238E27FC236}">
                <a16:creationId xmlns:a16="http://schemas.microsoft.com/office/drawing/2014/main" id="{9C54751D-4839-173C-34CF-050EF31D9AC3}"/>
              </a:ext>
            </a:extLst>
          </p:cNvPr>
          <p:cNvSpPr>
            <a:spLocks noGrp="1"/>
          </p:cNvSpPr>
          <p:nvPr>
            <p:ph type="dt" sz="half" idx="35"/>
          </p:nvPr>
        </p:nvSpPr>
        <p:spPr/>
        <p:txBody>
          <a:bodyPr/>
          <a:lstStyle/>
          <a:p>
            <a:fld id="{582CC6B5-98A5-754E-8730-8A426B93158A}" type="datetime1">
              <a:rPr lang="nb-NO" smtClean="0"/>
              <a:t>21.05.2025</a:t>
            </a:fld>
            <a:endParaRPr lang="nb-NO"/>
          </a:p>
        </p:txBody>
      </p:sp>
      <p:sp>
        <p:nvSpPr>
          <p:cNvPr id="4" name="Footer Placeholder 3">
            <a:extLst>
              <a:ext uri="{FF2B5EF4-FFF2-40B4-BE49-F238E27FC236}">
                <a16:creationId xmlns:a16="http://schemas.microsoft.com/office/drawing/2014/main" id="{BB31935D-7E8D-ACD1-4313-02C2F244F179}"/>
              </a:ext>
            </a:extLst>
          </p:cNvPr>
          <p:cNvSpPr>
            <a:spLocks noGrp="1"/>
          </p:cNvSpPr>
          <p:nvPr>
            <p:ph type="ftr" sz="quarter" idx="36"/>
          </p:nvPr>
        </p:nvSpPr>
        <p:spPr>
          <a:xfrm>
            <a:off x="674124" y="6479747"/>
            <a:ext cx="9069001" cy="207749"/>
          </a:xfrm>
          <a:prstGeom prst="rect">
            <a:avLst/>
          </a:prstGeom>
        </p:spPr>
        <p:txBody>
          <a:bodyPr/>
          <a:lstStyle/>
          <a:p>
            <a:pPr algn="l"/>
            <a:endParaRPr lang="nb-NO"/>
          </a:p>
        </p:txBody>
      </p:sp>
      <p:sp>
        <p:nvSpPr>
          <p:cNvPr id="20" name="Slide Number Placeholder 6">
            <a:extLst>
              <a:ext uri="{FF2B5EF4-FFF2-40B4-BE49-F238E27FC236}">
                <a16:creationId xmlns:a16="http://schemas.microsoft.com/office/drawing/2014/main" id="{FE941991-5789-D88B-D5B0-67DA27151744}"/>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Tree>
    <p:extLst>
      <p:ext uri="{BB962C8B-B14F-4D97-AF65-F5344CB8AC3E}">
        <p14:creationId xmlns:p14="http://schemas.microsoft.com/office/powerpoint/2010/main" val="22566644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C med bilde">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187046D5-FCF3-DD40-B896-2E3520046E70}"/>
              </a:ext>
            </a:extLst>
          </p:cNvPr>
          <p:cNvSpPr>
            <a:spLocks noGrp="1"/>
          </p:cNvSpPr>
          <p:nvPr>
            <p:ph type="sldNum" sz="quarter" idx="10"/>
          </p:nvPr>
        </p:nvSpPr>
        <p:spPr/>
        <p:txBody>
          <a:bodyPr/>
          <a:lstStyle/>
          <a:p>
            <a:fld id="{95102788-B3AA-6746-B4E5-C52EBB4D0CEE}" type="slidenum">
              <a:rPr lang="nb-NO" smtClean="0"/>
              <a:pPr/>
              <a:t>‹#›</a:t>
            </a:fld>
            <a:endParaRPr lang="nb-NO"/>
          </a:p>
        </p:txBody>
      </p:sp>
      <p:sp>
        <p:nvSpPr>
          <p:cNvPr id="4" name="Plassholder for bunntekst 3">
            <a:extLst>
              <a:ext uri="{FF2B5EF4-FFF2-40B4-BE49-F238E27FC236}">
                <a16:creationId xmlns:a16="http://schemas.microsoft.com/office/drawing/2014/main" id="{52DA0986-BEFB-4A44-98B6-D10264B4EA5C}"/>
              </a:ext>
            </a:extLst>
          </p:cNvPr>
          <p:cNvSpPr>
            <a:spLocks noGrp="1"/>
          </p:cNvSpPr>
          <p:nvPr>
            <p:ph type="ftr" sz="quarter" idx="11"/>
          </p:nvPr>
        </p:nvSpPr>
        <p:spPr/>
        <p:txBody>
          <a:bodyPr/>
          <a:lstStyle/>
          <a:p>
            <a:endParaRPr lang="nb-NO"/>
          </a:p>
        </p:txBody>
      </p:sp>
      <p:pic>
        <p:nvPicPr>
          <p:cNvPr id="5" name="Plassholder for innhold 3">
            <a:extLst>
              <a:ext uri="{FF2B5EF4-FFF2-40B4-BE49-F238E27FC236}">
                <a16:creationId xmlns:a16="http://schemas.microsoft.com/office/drawing/2014/main" id="{92C05EAD-0F07-3B45-8747-833BB1F2A5F7}"/>
              </a:ext>
            </a:extLst>
          </p:cNvPr>
          <p:cNvPicPr>
            <a:picLocks noChangeAspect="1"/>
          </p:cNvPicPr>
          <p:nvPr userDrawn="1"/>
        </p:nvPicPr>
        <p:blipFill rotWithShape="1">
          <a:blip r:embed="rId2"/>
          <a:srcRect l="-723" r="1"/>
          <a:stretch/>
        </p:blipFill>
        <p:spPr bwMode="auto">
          <a:xfrm>
            <a:off x="1482417" y="660910"/>
            <a:ext cx="8995930" cy="5101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pic>
      <p:sp>
        <p:nvSpPr>
          <p:cNvPr id="6" name="Plassholder for bilde 5">
            <a:extLst>
              <a:ext uri="{FF2B5EF4-FFF2-40B4-BE49-F238E27FC236}">
                <a16:creationId xmlns:a16="http://schemas.microsoft.com/office/drawing/2014/main" id="{CADDA05B-7DC7-D845-8F78-41EFC4912172}"/>
              </a:ext>
            </a:extLst>
          </p:cNvPr>
          <p:cNvSpPr>
            <a:spLocks noGrp="1"/>
          </p:cNvSpPr>
          <p:nvPr>
            <p:ph type="pic" sz="quarter" idx="12"/>
          </p:nvPr>
        </p:nvSpPr>
        <p:spPr>
          <a:xfrm>
            <a:off x="2337218" y="907450"/>
            <a:ext cx="7311543" cy="4363809"/>
          </a:xfrm>
          <a:prstGeom prst="rect">
            <a:avLst/>
          </a:prstGeom>
          <a:solidFill>
            <a:schemeClr val="bg1"/>
          </a:solidFill>
        </p:spPr>
        <p:txBody>
          <a:bodyPr anchor="ctr" anchorCtr="0">
            <a:normAutofit/>
          </a:bodyPr>
          <a:lstStyle>
            <a:lvl1pPr marL="0" indent="0" algn="ctr">
              <a:spcBef>
                <a:spcPts val="800"/>
              </a:spcBef>
              <a:buClr>
                <a:schemeClr val="accent2"/>
              </a:buClr>
              <a:buSzPct val="100000"/>
              <a:buNone/>
              <a:defRPr sz="18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Tree>
    <p:extLst>
      <p:ext uri="{BB962C8B-B14F-4D97-AF65-F5344CB8AC3E}">
        <p14:creationId xmlns:p14="http://schemas.microsoft.com/office/powerpoint/2010/main" val="94715533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p:cSld name="Skilleark med tittel Blå">
    <p:bg>
      <p:bgPr>
        <a:gradFill>
          <a:gsLst>
            <a:gs pos="0">
              <a:schemeClr val="accent1"/>
            </a:gs>
            <a:gs pos="23000">
              <a:schemeClr val="accent3">
                <a:lumMod val="61000"/>
              </a:schemeClr>
            </a:gs>
            <a:gs pos="100000">
              <a:schemeClr val="accent1"/>
            </a:gs>
          </a:gsLst>
          <a:path path="circle">
            <a:fillToRect l="50000" t="-80000" r="50000" b="180000"/>
          </a:path>
        </a:gradFill>
        <a:effectLst/>
      </p:bgPr>
    </p:bg>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5E4BE286-EF2C-B23A-7546-BC6B230374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0967"/>
            <a:ext cx="12192000" cy="6836064"/>
          </a:xfrm>
          <a:prstGeom prst="rect">
            <a:avLst/>
          </a:prstGeom>
        </p:spPr>
      </p:pic>
      <p:sp>
        <p:nvSpPr>
          <p:cNvPr id="2" name="Tittel 1">
            <a:extLst>
              <a:ext uri="{FF2B5EF4-FFF2-40B4-BE49-F238E27FC236}">
                <a16:creationId xmlns:a16="http://schemas.microsoft.com/office/drawing/2014/main" id="{D5745212-B6AE-4059-977C-7E415DA84CB7}"/>
              </a:ext>
            </a:extLst>
          </p:cNvPr>
          <p:cNvSpPr>
            <a:spLocks noGrp="1"/>
          </p:cNvSpPr>
          <p:nvPr>
            <p:ph type="ctrTitle" hasCustomPrompt="1"/>
          </p:nvPr>
        </p:nvSpPr>
        <p:spPr>
          <a:xfrm>
            <a:off x="713927" y="2844661"/>
            <a:ext cx="5382073" cy="1154018"/>
          </a:xfrm>
        </p:spPr>
        <p:txBody>
          <a:bodyPr wrap="square" lIns="0" tIns="0" rIns="0" bIns="0" anchor="t">
            <a:noAutofit/>
          </a:bodyPr>
          <a:lstStyle>
            <a:lvl1pPr algn="l">
              <a:defRPr sz="3899">
                <a:solidFill>
                  <a:schemeClr val="lt1"/>
                </a:solidFill>
              </a:defRPr>
            </a:lvl1pPr>
          </a:lstStyle>
          <a:p>
            <a:r>
              <a:rPr lang="nb-NO"/>
              <a:t>Klikk for å redigere tittel på skilleark</a:t>
            </a:r>
          </a:p>
        </p:txBody>
      </p:sp>
      <p:sp>
        <p:nvSpPr>
          <p:cNvPr id="4" name="Plassholder for dato 3">
            <a:extLst>
              <a:ext uri="{FF2B5EF4-FFF2-40B4-BE49-F238E27FC236}">
                <a16:creationId xmlns:a16="http://schemas.microsoft.com/office/drawing/2014/main" id="{69465F63-6204-4F80-A12E-B2DC21BC347E}"/>
              </a:ext>
            </a:extLst>
          </p:cNvPr>
          <p:cNvSpPr>
            <a:spLocks noGrp="1"/>
          </p:cNvSpPr>
          <p:nvPr>
            <p:ph type="dt" sz="half" idx="10"/>
          </p:nvPr>
        </p:nvSpPr>
        <p:spPr>
          <a:xfrm>
            <a:off x="0" y="-125294"/>
            <a:ext cx="2743200" cy="15389"/>
          </a:xfrm>
        </p:spPr>
        <p:txBody>
          <a:bodyPr lIns="0" tIns="0" rIns="0" bIns="0">
            <a:spAutoFit/>
          </a:bodyPr>
          <a:lstStyle>
            <a:lvl1pPr>
              <a:defRPr sz="100"/>
            </a:lvl1pPr>
          </a:lstStyle>
          <a:p>
            <a:fld id="{DD579C28-6473-D14F-A493-9A753B203924}" type="datetime1">
              <a:rPr lang="nb-NO" smtClean="0"/>
              <a:t>21.05.2025</a:t>
            </a:fld>
            <a:endParaRPr lang="nb-NO"/>
          </a:p>
        </p:txBody>
      </p:sp>
      <p:sp>
        <p:nvSpPr>
          <p:cNvPr id="5" name="Plassholder for bunntekst 4">
            <a:extLst>
              <a:ext uri="{FF2B5EF4-FFF2-40B4-BE49-F238E27FC236}">
                <a16:creationId xmlns:a16="http://schemas.microsoft.com/office/drawing/2014/main" id="{F477C1FE-B68D-4A22-B683-B1F35F7598A4}"/>
              </a:ext>
            </a:extLst>
          </p:cNvPr>
          <p:cNvSpPr>
            <a:spLocks noGrp="1"/>
          </p:cNvSpPr>
          <p:nvPr>
            <p:ph type="ftr" sz="quarter" idx="11"/>
          </p:nvPr>
        </p:nvSpPr>
        <p:spPr>
          <a:xfrm>
            <a:off x="3200400" y="-125294"/>
            <a:ext cx="4114800" cy="15389"/>
          </a:xfrm>
          <a:prstGeom prst="rect">
            <a:avLst/>
          </a:prstGeom>
        </p:spPr>
        <p:txBody>
          <a:bodyPr lIns="0" tIns="0" rIns="0" bIns="0">
            <a:spAutoFit/>
          </a:bodyPr>
          <a:lstStyle>
            <a:lvl1pPr>
              <a:defRPr sz="100"/>
            </a:lvl1pPr>
          </a:lstStyle>
          <a:p>
            <a:endParaRPr lang="nb-NO"/>
          </a:p>
        </p:txBody>
      </p:sp>
      <p:sp>
        <p:nvSpPr>
          <p:cNvPr id="6" name="Plassholder for lysbildenummer 5">
            <a:extLst>
              <a:ext uri="{FF2B5EF4-FFF2-40B4-BE49-F238E27FC236}">
                <a16:creationId xmlns:a16="http://schemas.microsoft.com/office/drawing/2014/main" id="{3581E902-157D-4F4D-881F-3949701576C6}"/>
              </a:ext>
            </a:extLst>
          </p:cNvPr>
          <p:cNvSpPr>
            <a:spLocks noGrp="1"/>
          </p:cNvSpPr>
          <p:nvPr>
            <p:ph type="sldNum" sz="quarter" idx="12"/>
          </p:nvPr>
        </p:nvSpPr>
        <p:spPr>
          <a:xfrm>
            <a:off x="7772401" y="-125294"/>
            <a:ext cx="2743200" cy="15389"/>
          </a:xfrm>
          <a:prstGeom prst="rect">
            <a:avLst/>
          </a:prstGeom>
        </p:spPr>
        <p:txBody>
          <a:bodyPr lIns="0" tIns="0" rIns="0" bIns="0">
            <a:spAutoFit/>
          </a:bodyPr>
          <a:lstStyle>
            <a:lvl1pPr>
              <a:defRPr sz="100"/>
            </a:lvl1pPr>
          </a:lstStyle>
          <a:p>
            <a:fld id="{B7B102EC-AAEC-484C-8A9B-B15A6B4E7EEA}" type="slidenum">
              <a:rPr lang="nb-NO" smtClean="0"/>
              <a:pPr/>
              <a:t>‹#›</a:t>
            </a:fld>
            <a:endParaRPr lang="nb-NO"/>
          </a:p>
        </p:txBody>
      </p:sp>
      <p:pic>
        <p:nvPicPr>
          <p:cNvPr id="12" name="Grafikk 11">
            <a:extLst>
              <a:ext uri="{FF2B5EF4-FFF2-40B4-BE49-F238E27FC236}">
                <a16:creationId xmlns:a16="http://schemas.microsoft.com/office/drawing/2014/main" id="{FFF9CA55-FC11-467D-8DDB-D7E651F70A9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391" r="42148" b="7164"/>
          <a:stretch/>
        </p:blipFill>
        <p:spPr>
          <a:xfrm>
            <a:off x="7365910" y="0"/>
            <a:ext cx="4826091" cy="6858000"/>
          </a:xfrm>
          <a:prstGeom prst="rect">
            <a:avLst/>
          </a:prstGeom>
        </p:spPr>
      </p:pic>
      <p:sp>
        <p:nvSpPr>
          <p:cNvPr id="7" name="Rektangel 6">
            <a:extLst>
              <a:ext uri="{FF2B5EF4-FFF2-40B4-BE49-F238E27FC236}">
                <a16:creationId xmlns:a16="http://schemas.microsoft.com/office/drawing/2014/main" id="{F4A6BD47-BD45-2E4E-B8F2-D222DA5EED0D}"/>
              </a:ext>
            </a:extLst>
          </p:cNvPr>
          <p:cNvSpPr/>
          <p:nvPr/>
        </p:nvSpPr>
        <p:spPr>
          <a:xfrm>
            <a:off x="12406951" y="1"/>
            <a:ext cx="3095191" cy="830997"/>
          </a:xfrm>
          <a:prstGeom prst="rect">
            <a:avLst/>
          </a:prstGeom>
        </p:spPr>
        <p:txBody>
          <a:bodyPr wrap="square">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solidFill>
                  <a:schemeClr val="tx1"/>
                </a:solidFill>
              </a:rPr>
              <a:t>Skilleark</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a:solidFill>
                <a:schemeClr val="tx1"/>
              </a:solidFill>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etter alternativ mal</a:t>
            </a:r>
          </a:p>
        </p:txBody>
      </p:sp>
    </p:spTree>
    <p:extLst>
      <p:ext uri="{BB962C8B-B14F-4D97-AF65-F5344CB8AC3E}">
        <p14:creationId xmlns:p14="http://schemas.microsoft.com/office/powerpoint/2010/main" val="214477475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p:cSld name="Deloverskrift Blå">
    <p:bg>
      <p:bgPr>
        <a:gradFill>
          <a:gsLst>
            <a:gs pos="0">
              <a:schemeClr val="accent1"/>
            </a:gs>
            <a:gs pos="23000">
              <a:schemeClr val="accent3">
                <a:lumMod val="61000"/>
              </a:schemeClr>
            </a:gs>
            <a:gs pos="100000">
              <a:schemeClr val="accent1"/>
            </a:gs>
          </a:gsLst>
          <a:path path="circle">
            <a:fillToRect l="50000" t="-80000" r="50000" b="180000"/>
          </a:path>
        </a:gra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A61E6291-6F7B-C180-C9DD-25AF49E5FE3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0967"/>
            <a:ext cx="12192000" cy="6836064"/>
          </a:xfrm>
          <a:prstGeom prst="rect">
            <a:avLst/>
          </a:prstGeom>
        </p:spPr>
      </p:pic>
      <p:sp>
        <p:nvSpPr>
          <p:cNvPr id="2" name="Tittel 1">
            <a:extLst>
              <a:ext uri="{FF2B5EF4-FFF2-40B4-BE49-F238E27FC236}">
                <a16:creationId xmlns:a16="http://schemas.microsoft.com/office/drawing/2014/main" id="{45B3E9B8-1D9C-431B-9B4E-5CB04C4F58C7}"/>
              </a:ext>
            </a:extLst>
          </p:cNvPr>
          <p:cNvSpPr>
            <a:spLocks noGrp="1"/>
          </p:cNvSpPr>
          <p:nvPr>
            <p:ph type="title" hasCustomPrompt="1"/>
          </p:nvPr>
        </p:nvSpPr>
        <p:spPr>
          <a:xfrm>
            <a:off x="1057323" y="3090865"/>
            <a:ext cx="2743200" cy="2852737"/>
          </a:xfrm>
        </p:spPr>
        <p:txBody>
          <a:bodyPr lIns="0" tIns="0" rIns="0" bIns="0" anchor="t">
            <a:noAutofit/>
          </a:bodyPr>
          <a:lstStyle>
            <a:lvl1pPr algn="ctr">
              <a:defRPr sz="14998">
                <a:solidFill>
                  <a:schemeClr val="tx1"/>
                </a:solidFill>
              </a:defRPr>
            </a:lvl1pPr>
          </a:lstStyle>
          <a:p>
            <a:r>
              <a:rPr lang="nb-NO"/>
              <a:t>1</a:t>
            </a:r>
          </a:p>
        </p:txBody>
      </p:sp>
      <p:sp>
        <p:nvSpPr>
          <p:cNvPr id="4" name="Plassholder for dato 3">
            <a:extLst>
              <a:ext uri="{FF2B5EF4-FFF2-40B4-BE49-F238E27FC236}">
                <a16:creationId xmlns:a16="http://schemas.microsoft.com/office/drawing/2014/main" id="{6471FF13-CE95-4BFC-BF68-19FE232442E4}"/>
              </a:ext>
            </a:extLst>
          </p:cNvPr>
          <p:cNvSpPr>
            <a:spLocks noGrp="1"/>
          </p:cNvSpPr>
          <p:nvPr>
            <p:ph type="dt" sz="half" idx="10"/>
          </p:nvPr>
        </p:nvSpPr>
        <p:spPr/>
        <p:txBody>
          <a:bodyPr lIns="0" tIns="0" rIns="0" bIns="0"/>
          <a:lstStyle/>
          <a:p>
            <a:fld id="{E7476BA8-EB50-824F-8D61-6A2C218B5DB3}" type="datetime1">
              <a:rPr lang="nb-NO" smtClean="0"/>
              <a:t>21.05.2025</a:t>
            </a:fld>
            <a:endParaRPr lang="nb-NO"/>
          </a:p>
        </p:txBody>
      </p:sp>
      <p:sp>
        <p:nvSpPr>
          <p:cNvPr id="5" name="Plassholder for bunntekst 4">
            <a:extLst>
              <a:ext uri="{FF2B5EF4-FFF2-40B4-BE49-F238E27FC236}">
                <a16:creationId xmlns:a16="http://schemas.microsoft.com/office/drawing/2014/main" id="{1A383875-F406-4B15-B89F-F8B68092CABA}"/>
              </a:ext>
            </a:extLst>
          </p:cNvPr>
          <p:cNvSpPr>
            <a:spLocks noGrp="1"/>
          </p:cNvSpPr>
          <p:nvPr>
            <p:ph type="ftr" sz="quarter" idx="11"/>
          </p:nvPr>
        </p:nvSpPr>
        <p:spPr>
          <a:xfrm>
            <a:off x="66750" y="-155425"/>
            <a:ext cx="4114800" cy="11542"/>
          </a:xfrm>
          <a:prstGeom prst="rect">
            <a:avLst/>
          </a:prstGeom>
        </p:spPr>
        <p:txBody>
          <a:bodyPr lIns="0" tIns="0" rIns="0" bIns="0"/>
          <a:lstStyle>
            <a:lvl1pPr>
              <a:defRPr sz="100"/>
            </a:lvl1pPr>
          </a:lstStyle>
          <a:p>
            <a:endParaRPr lang="nb-NO"/>
          </a:p>
        </p:txBody>
      </p:sp>
      <p:sp>
        <p:nvSpPr>
          <p:cNvPr id="6" name="Plassholder for lysbildenummer 5">
            <a:extLst>
              <a:ext uri="{FF2B5EF4-FFF2-40B4-BE49-F238E27FC236}">
                <a16:creationId xmlns:a16="http://schemas.microsoft.com/office/drawing/2014/main" id="{5911BD57-D3A2-493A-88F3-05B600C19689}"/>
              </a:ext>
            </a:extLst>
          </p:cNvPr>
          <p:cNvSpPr>
            <a:spLocks noGrp="1"/>
          </p:cNvSpPr>
          <p:nvPr>
            <p:ph type="sldNum" sz="quarter" idx="12"/>
          </p:nvPr>
        </p:nvSpPr>
        <p:spPr>
          <a:xfrm>
            <a:off x="4476175" y="-155425"/>
            <a:ext cx="264293" cy="11542"/>
          </a:xfrm>
          <a:prstGeom prst="rect">
            <a:avLst/>
          </a:prstGeom>
        </p:spPr>
        <p:txBody>
          <a:bodyPr lIns="0" tIns="0" rIns="0" bIns="0"/>
          <a:lstStyle>
            <a:lvl1pPr>
              <a:defRPr sz="100"/>
            </a:lvl1pPr>
          </a:lstStyle>
          <a:p>
            <a:fld id="{B7B102EC-AAEC-484C-8A9B-B15A6B4E7EEA}" type="slidenum">
              <a:rPr lang="nb-NO" smtClean="0"/>
              <a:pPr/>
              <a:t>‹#›</a:t>
            </a:fld>
            <a:endParaRPr lang="nb-NO"/>
          </a:p>
        </p:txBody>
      </p:sp>
      <p:pic>
        <p:nvPicPr>
          <p:cNvPr id="8" name="Grafikk 7">
            <a:extLst>
              <a:ext uri="{FF2B5EF4-FFF2-40B4-BE49-F238E27FC236}">
                <a16:creationId xmlns:a16="http://schemas.microsoft.com/office/drawing/2014/main" id="{129854B1-B6ED-4BA7-81A6-A661207E81F1}"/>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391" r="42148" b="7164"/>
          <a:stretch/>
        </p:blipFill>
        <p:spPr>
          <a:xfrm>
            <a:off x="7365910" y="0"/>
            <a:ext cx="4826091" cy="6858000"/>
          </a:xfrm>
          <a:prstGeom prst="rect">
            <a:avLst/>
          </a:prstGeom>
        </p:spPr>
      </p:pic>
      <p:sp>
        <p:nvSpPr>
          <p:cNvPr id="7" name="Rektangel 6">
            <a:extLst>
              <a:ext uri="{FF2B5EF4-FFF2-40B4-BE49-F238E27FC236}">
                <a16:creationId xmlns:a16="http://schemas.microsoft.com/office/drawing/2014/main" id="{859CB3D1-FF12-9844-BF6B-43351556715A}"/>
              </a:ext>
            </a:extLst>
          </p:cNvPr>
          <p:cNvSpPr/>
          <p:nvPr/>
        </p:nvSpPr>
        <p:spPr>
          <a:xfrm>
            <a:off x="12406951" y="1"/>
            <a:ext cx="3095191" cy="830997"/>
          </a:xfrm>
          <a:prstGeom prst="rect">
            <a:avLst/>
          </a:prstGeom>
        </p:spPr>
        <p:txBody>
          <a:bodyPr wrap="square">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solidFill>
                  <a:schemeClr val="bg1"/>
                </a:solidFill>
              </a:rPr>
              <a:t>Skilleark med tall</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bg1"/>
                </a:solidFill>
                <a:latin typeface="Arial Nova Light" panose="020B0304020202020204" pitchFamily="34" charset="0"/>
              </a:rPr>
              <a:t>Sett inn tallet på skillearket </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bg1"/>
              </a:solidFill>
              <a:latin typeface="Arial Nova Light" panose="020B030402020202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bg1"/>
                </a:solidFill>
                <a:latin typeface="Arial Nova Light" panose="020B0304020202020204" pitchFamily="34" charset="0"/>
              </a:rPr>
              <a:t>Se etter alternativ mal</a:t>
            </a:r>
          </a:p>
        </p:txBody>
      </p:sp>
    </p:spTree>
    <p:extLst>
      <p:ext uri="{BB962C8B-B14F-4D97-AF65-F5344CB8AC3E}">
        <p14:creationId xmlns:p14="http://schemas.microsoft.com/office/powerpoint/2010/main" val="1553437657"/>
      </p:ext>
    </p:extLst>
  </p:cSld>
  <p:clrMapOvr>
    <a:overrideClrMapping bg1="dk1" tx1="lt1" bg2="dk2" tx2="lt2" accent1="accent1" accent2="accent2" accent3="accent3" accent4="accent4" accent5="accent5" accent6="accent6" hlink="hlink" folHlink="folHlink"/>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1_Utfallende bilde #1">
    <p:bg>
      <p:bgPr>
        <a:no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642167A8-DD02-40C9-86C6-66140EE7CDDC}"/>
              </a:ext>
            </a:extLst>
          </p:cNvPr>
          <p:cNvSpPr>
            <a:spLocks noGrp="1"/>
          </p:cNvSpPr>
          <p:nvPr>
            <p:ph type="pic" sz="quarter" idx="18"/>
          </p:nvPr>
        </p:nvSpPr>
        <p:spPr>
          <a:xfrm>
            <a:off x="0" y="0"/>
            <a:ext cx="12192000" cy="6858000"/>
          </a:xfrm>
          <a:solidFill>
            <a:schemeClr val="tx1">
              <a:lumMod val="10000"/>
              <a:lumOff val="90000"/>
            </a:schemeClr>
          </a:solidFill>
        </p:spPr>
        <p:txBody>
          <a:bodyPr>
            <a:normAutofit/>
          </a:bodyPr>
          <a:lstStyle>
            <a:lvl1pPr marL="0" indent="0">
              <a:buNone/>
              <a:defRPr sz="1350" b="0" i="0">
                <a:solidFill>
                  <a:schemeClr val="tx1"/>
                </a:solidFill>
                <a:latin typeface="Arial Nova Light" panose="020B0304020202020204" pitchFamily="34" charset="0"/>
              </a:defRPr>
            </a:lvl1pPr>
          </a:lstStyle>
          <a:p>
            <a:r>
              <a:rPr lang="nb-NO" sz="1350"/>
              <a:t>Klikk på ikonet for å legge til et bilde</a:t>
            </a:r>
            <a:endParaRPr lang="nb-NO"/>
          </a:p>
        </p:txBody>
      </p:sp>
      <p:sp>
        <p:nvSpPr>
          <p:cNvPr id="11" name="Rektangel 10">
            <a:extLst>
              <a:ext uri="{FF2B5EF4-FFF2-40B4-BE49-F238E27FC236}">
                <a16:creationId xmlns:a16="http://schemas.microsoft.com/office/drawing/2014/main" id="{82FE8B1A-9E09-E14B-9B69-86FDECB0E8AE}"/>
              </a:ext>
            </a:extLst>
          </p:cNvPr>
          <p:cNvSpPr/>
          <p:nvPr/>
        </p:nvSpPr>
        <p:spPr>
          <a:xfrm>
            <a:off x="12406951" y="0"/>
            <a:ext cx="3095191" cy="3785652"/>
          </a:xfrm>
          <a:prstGeom prst="rect">
            <a:avLst/>
          </a:prstGeom>
        </p:spPr>
        <p:txBody>
          <a:bodyPr wrap="square">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solidFill>
                  <a:schemeClr val="tx1"/>
                </a:solidFill>
              </a:rPr>
              <a:t>Skilleark med bilde</a:t>
            </a:r>
          </a:p>
          <a:p>
            <a:pPr marL="214282" marR="0" lvl="0" indent="-214282"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B0304020202020204" pitchFamily="34" charset="0"/>
            </a:endParaRPr>
          </a:p>
          <a:p>
            <a:pPr marL="0" marR="0" lvl="0" indent="0" algn="l" defTabSz="914316" rtl="0" eaLnBrk="1" fontAlgn="auto" latinLnBrk="0" hangingPunct="1">
              <a:lnSpc>
                <a:spcPct val="100000"/>
              </a:lnSpc>
              <a:spcBef>
                <a:spcPts val="0"/>
              </a:spcBef>
              <a:spcAft>
                <a:spcPts val="0"/>
              </a:spcAft>
              <a:buClrTx/>
              <a:buSzTx/>
              <a:buFontTx/>
              <a:buNone/>
              <a:tabLst/>
              <a:defRPr/>
            </a:pPr>
            <a:r>
              <a:rPr lang="nb-NO" sz="1200" b="0" i="0">
                <a:solidFill>
                  <a:schemeClr val="tx1"/>
                </a:solidFill>
                <a:latin typeface="Arial Nova" panose="020B0504020202020204" pitchFamily="34" charset="0"/>
              </a:rPr>
              <a:t>Bilde</a:t>
            </a:r>
            <a:endParaRPr lang="nb-NO" sz="1200" b="0" i="0">
              <a:latin typeface="Arial Nova Light" panose="020B030402020202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B0304020202020204" pitchFamily="34" charset="0"/>
              </a:rPr>
              <a:t>På se at bildet er skarpt, unngå å trekke i rammen. Juster bildet med bildeverktøyet slik at det blir riktig. </a:t>
            </a:r>
            <a:r>
              <a:rPr lang="nb-NO" sz="1200" b="0" i="0">
                <a:solidFill>
                  <a:schemeClr val="tx1"/>
                </a:solidFill>
                <a:latin typeface="Arial Nova Light" panose="020B0304020202020204" pitchFamily="34" charset="0"/>
              </a:rPr>
              <a:t>Trykk på «beskjær og fyll-knappen» for å justere</a:t>
            </a:r>
            <a:endParaRPr lang="nb-NO" sz="1200" b="0" i="0">
              <a:latin typeface="Arial Nova Light" panose="020B030402020202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B030402020202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B0304020202020204" pitchFamily="34" charset="0"/>
              </a:rPr>
              <a:t>Bilderettigheter: Det er ikke lov til å kopiere/bruke bilder uten å ha klarert med fotograf/eier av bildet</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latin typeface="Arial Nova Light" panose="020B030402020202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Logo</a:t>
            </a:r>
            <a:endParaRPr lang="nb-NO" sz="1200" b="0" i="0">
              <a:solidFill>
                <a:schemeClr val="tx1"/>
              </a:solidFill>
              <a:latin typeface="Arial Nova Light" panose="020B0304020202020204" pitchFamily="34" charset="0"/>
            </a:endParaRPr>
          </a:p>
          <a:p>
            <a:pPr marL="171450" indent="-171450">
              <a:buFont typeface="Arial" panose="020B0604020202020204" pitchFamily="34" charset="0"/>
              <a:buChar char="•"/>
            </a:pPr>
            <a:r>
              <a:rPr lang="nb-NO" sz="1200" b="0" i="0">
                <a:solidFill>
                  <a:schemeClr val="tx1"/>
                </a:solidFill>
                <a:latin typeface="Arial Nova Light" panose="020B0304020202020204" pitchFamily="34" charset="0"/>
              </a:rPr>
              <a:t>Ut i fra om bildet er mørkt eller lyst kan du velge logo som får best synlighet. På mørke bilder benyttes lys logo(negativ), og på lyse bilder ordinær logo. Logovelger finner du i NHO fanen i menylinjen</a:t>
            </a:r>
            <a:endParaRPr lang="nb-NO" sz="1200" b="0" i="0">
              <a:latin typeface="Arial Nova Light" panose="020B030402020202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a:solidFill>
                <a:schemeClr val="tx1"/>
              </a:solidFill>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etter alternativ mal</a:t>
            </a:r>
          </a:p>
        </p:txBody>
      </p:sp>
      <p:sp>
        <p:nvSpPr>
          <p:cNvPr id="5" name="Date Placeholder 4">
            <a:extLst>
              <a:ext uri="{FF2B5EF4-FFF2-40B4-BE49-F238E27FC236}">
                <a16:creationId xmlns:a16="http://schemas.microsoft.com/office/drawing/2014/main" id="{B086D61B-9811-CFE1-9771-063AFA4D8448}"/>
              </a:ext>
            </a:extLst>
          </p:cNvPr>
          <p:cNvSpPr>
            <a:spLocks noGrp="1"/>
          </p:cNvSpPr>
          <p:nvPr>
            <p:ph type="dt" sz="half" idx="19"/>
          </p:nvPr>
        </p:nvSpPr>
        <p:spPr/>
        <p:txBody>
          <a:bodyPr/>
          <a:lstStyle/>
          <a:p>
            <a:fld id="{C216DB17-BC9C-764D-A55B-EC02BFAE8D01}" type="datetime1">
              <a:rPr lang="nb-NO" smtClean="0"/>
              <a:t>21.05.2025</a:t>
            </a:fld>
            <a:endParaRPr lang="nb-NO"/>
          </a:p>
        </p:txBody>
      </p:sp>
      <p:sp>
        <p:nvSpPr>
          <p:cNvPr id="8" name="Slide Number Placeholder 7">
            <a:extLst>
              <a:ext uri="{FF2B5EF4-FFF2-40B4-BE49-F238E27FC236}">
                <a16:creationId xmlns:a16="http://schemas.microsoft.com/office/drawing/2014/main" id="{157358DF-E94B-930F-0AB1-2EA83730CCB2}"/>
              </a:ext>
            </a:extLst>
          </p:cNvPr>
          <p:cNvSpPr>
            <a:spLocks noGrp="1"/>
          </p:cNvSpPr>
          <p:nvPr>
            <p:ph type="sldNum" sz="quarter" idx="21"/>
          </p:nvPr>
        </p:nvSpPr>
        <p:spPr>
          <a:xfrm>
            <a:off x="12932859" y="6508337"/>
            <a:ext cx="264293" cy="184666"/>
          </a:xfrm>
          <a:prstGeom prst="rect">
            <a:avLst/>
          </a:prstGeom>
        </p:spPr>
        <p:txBody>
          <a:bodyPr/>
          <a:lstStyle/>
          <a:p>
            <a:fld id="{B7B102EC-AAEC-484C-8A9B-B15A6B4E7EEA}" type="slidenum">
              <a:rPr lang="nb-NO" smtClean="0"/>
              <a:pPr/>
              <a:t>‹#›</a:t>
            </a:fld>
            <a:endParaRPr lang="nb-NO"/>
          </a:p>
        </p:txBody>
      </p:sp>
      <p:pic>
        <p:nvPicPr>
          <p:cNvPr id="10" name="logo_hvit" hidden="1">
            <a:extLst>
              <a:ext uri="{FF2B5EF4-FFF2-40B4-BE49-F238E27FC236}">
                <a16:creationId xmlns:a16="http://schemas.microsoft.com/office/drawing/2014/main" id="{ADFAFDD4-0BEB-E217-FEE3-D3473F586C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82379" y="295769"/>
            <a:ext cx="869322" cy="205912"/>
          </a:xfrm>
          <a:prstGeom prst="rect">
            <a:avLst/>
          </a:prstGeom>
        </p:spPr>
      </p:pic>
      <p:pic>
        <p:nvPicPr>
          <p:cNvPr id="14" name="logo_blaa" descr="Shape&#10;&#10;Description automatically generated with medium confidence" hidden="1">
            <a:extLst>
              <a:ext uri="{FF2B5EF4-FFF2-40B4-BE49-F238E27FC236}">
                <a16:creationId xmlns:a16="http://schemas.microsoft.com/office/drawing/2014/main" id="{4C0C63B6-C169-9FEB-517B-752E9AF3C5E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82380" y="295770"/>
            <a:ext cx="862385" cy="205912"/>
          </a:xfrm>
          <a:prstGeom prst="rect">
            <a:avLst/>
          </a:prstGeom>
        </p:spPr>
      </p:pic>
      <p:sp>
        <p:nvSpPr>
          <p:cNvPr id="16" name="Text Placeholder 5">
            <a:extLst>
              <a:ext uri="{FF2B5EF4-FFF2-40B4-BE49-F238E27FC236}">
                <a16:creationId xmlns:a16="http://schemas.microsoft.com/office/drawing/2014/main" id="{C7D46500-6E54-E7AA-CB92-0CC504FDD99B}"/>
              </a:ext>
            </a:extLst>
          </p:cNvPr>
          <p:cNvSpPr>
            <a:spLocks noGrp="1"/>
          </p:cNvSpPr>
          <p:nvPr>
            <p:ph type="body" sz="quarter" idx="33" hasCustomPrompt="1"/>
          </p:nvPr>
        </p:nvSpPr>
        <p:spPr>
          <a:xfrm>
            <a:off x="10982380" y="295770"/>
            <a:ext cx="868085" cy="205912"/>
          </a:xfrm>
          <a:blipFill>
            <a:blip r:embed="rId5"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a:t> </a:t>
            </a:r>
            <a:endParaRPr lang="nb-NO"/>
          </a:p>
        </p:txBody>
      </p:sp>
    </p:spTree>
    <p:extLst>
      <p:ext uri="{BB962C8B-B14F-4D97-AF65-F5344CB8AC3E}">
        <p14:creationId xmlns:p14="http://schemas.microsoft.com/office/powerpoint/2010/main" val="55224586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Utfallende bilde #1">
    <p:bg>
      <p:bgPr>
        <a:no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642167A8-DD02-40C9-86C6-66140EE7CDDC}"/>
              </a:ext>
            </a:extLst>
          </p:cNvPr>
          <p:cNvSpPr>
            <a:spLocks noGrp="1"/>
          </p:cNvSpPr>
          <p:nvPr>
            <p:ph type="pic" sz="quarter" idx="18"/>
          </p:nvPr>
        </p:nvSpPr>
        <p:spPr>
          <a:xfrm>
            <a:off x="0" y="0"/>
            <a:ext cx="12192000" cy="6858000"/>
          </a:xfrm>
          <a:solidFill>
            <a:schemeClr val="tx1">
              <a:lumMod val="10000"/>
              <a:lumOff val="90000"/>
            </a:schemeClr>
          </a:solidFill>
        </p:spPr>
        <p:txBody>
          <a:bodyPr>
            <a:normAutofit/>
          </a:bodyPr>
          <a:lstStyle>
            <a:lvl1pPr marL="0" indent="0">
              <a:buNone/>
              <a:defRPr sz="1350" b="0" i="0">
                <a:solidFill>
                  <a:schemeClr val="tx1"/>
                </a:solidFill>
                <a:latin typeface="Arial Nova Light" panose="020B0304020202020204" pitchFamily="34" charset="0"/>
              </a:defRPr>
            </a:lvl1pPr>
          </a:lstStyle>
          <a:p>
            <a:r>
              <a:rPr lang="nb-NO" sz="1350"/>
              <a:t>Klikk på ikonet for å legge til et bilde</a:t>
            </a:r>
            <a:endParaRPr lang="nb-NO"/>
          </a:p>
        </p:txBody>
      </p:sp>
      <p:sp>
        <p:nvSpPr>
          <p:cNvPr id="11" name="Rektangel 10">
            <a:extLst>
              <a:ext uri="{FF2B5EF4-FFF2-40B4-BE49-F238E27FC236}">
                <a16:creationId xmlns:a16="http://schemas.microsoft.com/office/drawing/2014/main" id="{82FE8B1A-9E09-E14B-9B69-86FDECB0E8AE}"/>
              </a:ext>
            </a:extLst>
          </p:cNvPr>
          <p:cNvSpPr/>
          <p:nvPr/>
        </p:nvSpPr>
        <p:spPr>
          <a:xfrm>
            <a:off x="12406951" y="0"/>
            <a:ext cx="3095191" cy="3785652"/>
          </a:xfrm>
          <a:prstGeom prst="rect">
            <a:avLst/>
          </a:prstGeom>
        </p:spPr>
        <p:txBody>
          <a:bodyPr wrap="square">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solidFill>
                  <a:schemeClr val="tx1"/>
                </a:solidFill>
              </a:rPr>
              <a:t>Skilleark med bilde</a:t>
            </a:r>
          </a:p>
          <a:p>
            <a:pPr marL="214282" marR="0" lvl="0" indent="-214282"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B0304020202020204" pitchFamily="34" charset="0"/>
            </a:endParaRPr>
          </a:p>
          <a:p>
            <a:pPr marL="0" marR="0" lvl="0" indent="0" algn="l" defTabSz="914316" rtl="0" eaLnBrk="1" fontAlgn="auto" latinLnBrk="0" hangingPunct="1">
              <a:lnSpc>
                <a:spcPct val="100000"/>
              </a:lnSpc>
              <a:spcBef>
                <a:spcPts val="0"/>
              </a:spcBef>
              <a:spcAft>
                <a:spcPts val="0"/>
              </a:spcAft>
              <a:buClrTx/>
              <a:buSzTx/>
              <a:buFontTx/>
              <a:buNone/>
              <a:tabLst/>
              <a:defRPr/>
            </a:pPr>
            <a:r>
              <a:rPr lang="nb-NO" sz="1200" b="0" i="0">
                <a:solidFill>
                  <a:schemeClr val="tx1"/>
                </a:solidFill>
                <a:latin typeface="Arial Nova" panose="020B0504020202020204" pitchFamily="34" charset="0"/>
              </a:rPr>
              <a:t>Bilde</a:t>
            </a:r>
            <a:endParaRPr lang="nb-NO" sz="1200" b="0" i="0">
              <a:latin typeface="Arial Nova Light" panose="020B030402020202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B0304020202020204" pitchFamily="34" charset="0"/>
              </a:rPr>
              <a:t>På se at bildet er skarpt, unngå å trekke i rammen. Juster bildet med bildeverktøyet slik at det blir riktig. </a:t>
            </a:r>
            <a:r>
              <a:rPr lang="nb-NO" sz="1200" b="0" i="0">
                <a:solidFill>
                  <a:schemeClr val="tx1"/>
                </a:solidFill>
                <a:latin typeface="Arial Nova Light" panose="020B0304020202020204" pitchFamily="34" charset="0"/>
              </a:rPr>
              <a:t>Trykk på «beskjær og fyll-knappen» for å justere</a:t>
            </a:r>
            <a:endParaRPr lang="nb-NO" sz="1200" b="0" i="0">
              <a:latin typeface="Arial Nova Light" panose="020B030402020202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B030402020202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B0304020202020204" pitchFamily="34" charset="0"/>
              </a:rPr>
              <a:t>Bilderettigheter: Det er ikke lov til å kopiere/bruke bilder uten å ha klarert med fotograf/eier av bildet</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latin typeface="Arial Nova Light" panose="020B030402020202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Logo</a:t>
            </a:r>
            <a:endParaRPr lang="nb-NO" sz="1200" b="0" i="0">
              <a:solidFill>
                <a:schemeClr val="tx1"/>
              </a:solidFill>
              <a:latin typeface="Arial Nova Light" panose="020B0304020202020204" pitchFamily="34" charset="0"/>
            </a:endParaRPr>
          </a:p>
          <a:p>
            <a:pPr marL="171450" indent="-171450">
              <a:buFont typeface="Arial" panose="020B0604020202020204" pitchFamily="34" charset="0"/>
              <a:buChar char="•"/>
            </a:pPr>
            <a:r>
              <a:rPr lang="nb-NO" sz="1200" b="0" i="0">
                <a:solidFill>
                  <a:schemeClr val="tx1"/>
                </a:solidFill>
                <a:latin typeface="Arial Nova Light" panose="020B0304020202020204" pitchFamily="34" charset="0"/>
              </a:rPr>
              <a:t>Ut i fra om bildet er mørkt eller lyst kan du velge logo som får best synlighet. På mørke bilder benyttes lys logo(negativ), og på lyse bilder ordinær logo. Logovelger finner du i NHO fanen i menylinjen</a:t>
            </a:r>
            <a:endParaRPr lang="nb-NO" sz="1200" b="0" i="0">
              <a:latin typeface="Arial Nova Light" panose="020B030402020202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a:solidFill>
                <a:schemeClr val="tx1"/>
              </a:solidFill>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etter alternativ mal</a:t>
            </a:r>
          </a:p>
        </p:txBody>
      </p:sp>
      <p:sp>
        <p:nvSpPr>
          <p:cNvPr id="15" name="Text Placeholder 13">
            <a:extLst>
              <a:ext uri="{FF2B5EF4-FFF2-40B4-BE49-F238E27FC236}">
                <a16:creationId xmlns:a16="http://schemas.microsoft.com/office/drawing/2014/main" id="{BEB46781-55E9-A21E-1212-0FE75041F1FB}"/>
              </a:ext>
            </a:extLst>
          </p:cNvPr>
          <p:cNvSpPr>
            <a:spLocks noGrp="1"/>
          </p:cNvSpPr>
          <p:nvPr>
            <p:ph type="body" sz="quarter" idx="32" hasCustomPrompt="1"/>
          </p:nvPr>
        </p:nvSpPr>
        <p:spPr>
          <a:xfrm>
            <a:off x="7365910" y="0"/>
            <a:ext cx="4834881" cy="6858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GB"/>
              <a:t> </a:t>
            </a:r>
          </a:p>
        </p:txBody>
      </p:sp>
      <p:sp>
        <p:nvSpPr>
          <p:cNvPr id="5" name="Date Placeholder 4">
            <a:extLst>
              <a:ext uri="{FF2B5EF4-FFF2-40B4-BE49-F238E27FC236}">
                <a16:creationId xmlns:a16="http://schemas.microsoft.com/office/drawing/2014/main" id="{B086D61B-9811-CFE1-9771-063AFA4D8448}"/>
              </a:ext>
            </a:extLst>
          </p:cNvPr>
          <p:cNvSpPr>
            <a:spLocks noGrp="1"/>
          </p:cNvSpPr>
          <p:nvPr>
            <p:ph type="dt" sz="half" idx="19"/>
          </p:nvPr>
        </p:nvSpPr>
        <p:spPr/>
        <p:txBody>
          <a:bodyPr/>
          <a:lstStyle/>
          <a:p>
            <a:fld id="{C216DB17-BC9C-764D-A55B-EC02BFAE8D01}" type="datetime1">
              <a:rPr lang="nb-NO" smtClean="0"/>
              <a:t>21.05.2025</a:t>
            </a:fld>
            <a:endParaRPr lang="nb-NO"/>
          </a:p>
        </p:txBody>
      </p:sp>
      <p:sp>
        <p:nvSpPr>
          <p:cNvPr id="8" name="Slide Number Placeholder 7">
            <a:extLst>
              <a:ext uri="{FF2B5EF4-FFF2-40B4-BE49-F238E27FC236}">
                <a16:creationId xmlns:a16="http://schemas.microsoft.com/office/drawing/2014/main" id="{157358DF-E94B-930F-0AB1-2EA83730CCB2}"/>
              </a:ext>
            </a:extLst>
          </p:cNvPr>
          <p:cNvSpPr>
            <a:spLocks noGrp="1"/>
          </p:cNvSpPr>
          <p:nvPr>
            <p:ph type="sldNum" sz="quarter" idx="21"/>
          </p:nvPr>
        </p:nvSpPr>
        <p:spPr>
          <a:xfrm>
            <a:off x="12932859" y="6508337"/>
            <a:ext cx="264293" cy="184666"/>
          </a:xfrm>
          <a:prstGeom prst="rect">
            <a:avLst/>
          </a:prstGeom>
        </p:spPr>
        <p:txBody>
          <a:bodyPr/>
          <a:lstStyle/>
          <a:p>
            <a:fld id="{B7B102EC-AAEC-484C-8A9B-B15A6B4E7EEA}" type="slidenum">
              <a:rPr lang="nb-NO" smtClean="0"/>
              <a:pPr/>
              <a:t>‹#›</a:t>
            </a:fld>
            <a:endParaRPr lang="nb-NO"/>
          </a:p>
        </p:txBody>
      </p:sp>
      <p:pic>
        <p:nvPicPr>
          <p:cNvPr id="10" name="logo_hvit" hidden="1">
            <a:extLst>
              <a:ext uri="{FF2B5EF4-FFF2-40B4-BE49-F238E27FC236}">
                <a16:creationId xmlns:a16="http://schemas.microsoft.com/office/drawing/2014/main" id="{ADFAFDD4-0BEB-E217-FEE3-D3473F586CE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82379" y="295769"/>
            <a:ext cx="869322" cy="205912"/>
          </a:xfrm>
          <a:prstGeom prst="rect">
            <a:avLst/>
          </a:prstGeom>
        </p:spPr>
      </p:pic>
      <p:pic>
        <p:nvPicPr>
          <p:cNvPr id="14" name="logo_blaa" descr="Shape&#10;&#10;Description automatically generated with medium confidence" hidden="1">
            <a:extLst>
              <a:ext uri="{FF2B5EF4-FFF2-40B4-BE49-F238E27FC236}">
                <a16:creationId xmlns:a16="http://schemas.microsoft.com/office/drawing/2014/main" id="{4C0C63B6-C169-9FEB-517B-752E9AF3C5E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982380" y="295770"/>
            <a:ext cx="862385" cy="205912"/>
          </a:xfrm>
          <a:prstGeom prst="rect">
            <a:avLst/>
          </a:prstGeom>
        </p:spPr>
      </p:pic>
      <p:sp>
        <p:nvSpPr>
          <p:cNvPr id="16" name="Text Placeholder 5">
            <a:extLst>
              <a:ext uri="{FF2B5EF4-FFF2-40B4-BE49-F238E27FC236}">
                <a16:creationId xmlns:a16="http://schemas.microsoft.com/office/drawing/2014/main" id="{C7D46500-6E54-E7AA-CB92-0CC504FDD99B}"/>
              </a:ext>
            </a:extLst>
          </p:cNvPr>
          <p:cNvSpPr>
            <a:spLocks noGrp="1"/>
          </p:cNvSpPr>
          <p:nvPr>
            <p:ph type="body" sz="quarter" idx="33" hasCustomPrompt="1"/>
          </p:nvPr>
        </p:nvSpPr>
        <p:spPr>
          <a:xfrm>
            <a:off x="10982380" y="295770"/>
            <a:ext cx="868085" cy="205912"/>
          </a:xfrm>
          <a:blipFill>
            <a:blip r:embed="rId7"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a:t> </a:t>
            </a:r>
            <a:endParaRPr lang="nb-NO"/>
          </a:p>
        </p:txBody>
      </p:sp>
    </p:spTree>
    <p:extLst>
      <p:ext uri="{BB962C8B-B14F-4D97-AF65-F5344CB8AC3E}">
        <p14:creationId xmlns:p14="http://schemas.microsoft.com/office/powerpoint/2010/main" val="403767951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Siste slide">
    <p:bg>
      <p:bgPr>
        <a:gradFill>
          <a:gsLst>
            <a:gs pos="0">
              <a:schemeClr val="accent1"/>
            </a:gs>
            <a:gs pos="23000">
              <a:schemeClr val="accent3">
                <a:lumMod val="61000"/>
              </a:schemeClr>
            </a:gs>
            <a:gs pos="100000">
              <a:schemeClr val="accent1"/>
            </a:gs>
          </a:gsLst>
          <a:path path="circle">
            <a:fillToRect l="50000" t="-80000" r="50000" b="180000"/>
          </a:path>
        </a:gra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B1649970-112B-DC94-4D88-21747A97F3A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0967"/>
            <a:ext cx="12192000" cy="6836064"/>
          </a:xfrm>
          <a:prstGeom prst="rect">
            <a:avLst/>
          </a:prstGeom>
        </p:spPr>
      </p:pic>
      <p:sp>
        <p:nvSpPr>
          <p:cNvPr id="4" name="Plassholder for dato 3">
            <a:extLst>
              <a:ext uri="{FF2B5EF4-FFF2-40B4-BE49-F238E27FC236}">
                <a16:creationId xmlns:a16="http://schemas.microsoft.com/office/drawing/2014/main" id="{6471FF13-CE95-4BFC-BF68-19FE232442E4}"/>
              </a:ext>
            </a:extLst>
          </p:cNvPr>
          <p:cNvSpPr>
            <a:spLocks noGrp="1"/>
          </p:cNvSpPr>
          <p:nvPr>
            <p:ph type="dt" sz="half" idx="10"/>
          </p:nvPr>
        </p:nvSpPr>
        <p:spPr/>
        <p:txBody>
          <a:bodyPr lIns="0" tIns="0" rIns="0" bIns="0"/>
          <a:lstStyle/>
          <a:p>
            <a:fld id="{E7476BA8-EB50-824F-8D61-6A2C218B5DB3}" type="datetime1">
              <a:rPr lang="nb-NO" smtClean="0"/>
              <a:t>21.05.2025</a:t>
            </a:fld>
            <a:endParaRPr lang="nb-NO"/>
          </a:p>
        </p:txBody>
      </p:sp>
      <p:sp>
        <p:nvSpPr>
          <p:cNvPr id="5" name="Plassholder for bunntekst 4">
            <a:extLst>
              <a:ext uri="{FF2B5EF4-FFF2-40B4-BE49-F238E27FC236}">
                <a16:creationId xmlns:a16="http://schemas.microsoft.com/office/drawing/2014/main" id="{1A383875-F406-4B15-B89F-F8B68092CABA}"/>
              </a:ext>
            </a:extLst>
          </p:cNvPr>
          <p:cNvSpPr>
            <a:spLocks noGrp="1"/>
          </p:cNvSpPr>
          <p:nvPr>
            <p:ph type="ftr" sz="quarter" idx="11"/>
          </p:nvPr>
        </p:nvSpPr>
        <p:spPr>
          <a:xfrm>
            <a:off x="66750" y="-155425"/>
            <a:ext cx="4114800" cy="11542"/>
          </a:xfrm>
          <a:prstGeom prst="rect">
            <a:avLst/>
          </a:prstGeom>
        </p:spPr>
        <p:txBody>
          <a:bodyPr lIns="0" tIns="0" rIns="0" bIns="0"/>
          <a:lstStyle>
            <a:lvl1pPr>
              <a:defRPr sz="100"/>
            </a:lvl1pPr>
          </a:lstStyle>
          <a:p>
            <a:endParaRPr lang="nb-NO"/>
          </a:p>
        </p:txBody>
      </p:sp>
      <p:sp>
        <p:nvSpPr>
          <p:cNvPr id="6" name="Plassholder for lysbildenummer 5">
            <a:extLst>
              <a:ext uri="{FF2B5EF4-FFF2-40B4-BE49-F238E27FC236}">
                <a16:creationId xmlns:a16="http://schemas.microsoft.com/office/drawing/2014/main" id="{5911BD57-D3A2-493A-88F3-05B600C19689}"/>
              </a:ext>
            </a:extLst>
          </p:cNvPr>
          <p:cNvSpPr>
            <a:spLocks noGrp="1"/>
          </p:cNvSpPr>
          <p:nvPr>
            <p:ph type="sldNum" sz="quarter" idx="12"/>
          </p:nvPr>
        </p:nvSpPr>
        <p:spPr>
          <a:xfrm>
            <a:off x="4476175" y="-155425"/>
            <a:ext cx="264293" cy="11542"/>
          </a:xfrm>
          <a:prstGeom prst="rect">
            <a:avLst/>
          </a:prstGeom>
        </p:spPr>
        <p:txBody>
          <a:bodyPr lIns="0" tIns="0" rIns="0" bIns="0"/>
          <a:lstStyle>
            <a:lvl1pPr>
              <a:defRPr sz="100"/>
            </a:lvl1pPr>
          </a:lstStyle>
          <a:p>
            <a:fld id="{B7B102EC-AAEC-484C-8A9B-B15A6B4E7EEA}" type="slidenum">
              <a:rPr lang="nb-NO" smtClean="0"/>
              <a:pPr/>
              <a:t>‹#›</a:t>
            </a:fld>
            <a:endParaRPr lang="nb-NO"/>
          </a:p>
        </p:txBody>
      </p:sp>
      <p:pic>
        <p:nvPicPr>
          <p:cNvPr id="8" name="Grafikk 7">
            <a:extLst>
              <a:ext uri="{FF2B5EF4-FFF2-40B4-BE49-F238E27FC236}">
                <a16:creationId xmlns:a16="http://schemas.microsoft.com/office/drawing/2014/main" id="{129854B1-B6ED-4BA7-81A6-A661207E81F1}"/>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391" r="42148" b="7164"/>
          <a:stretch/>
        </p:blipFill>
        <p:spPr>
          <a:xfrm>
            <a:off x="7365910" y="0"/>
            <a:ext cx="4826091" cy="6858000"/>
          </a:xfrm>
          <a:prstGeom prst="rect">
            <a:avLst/>
          </a:prstGeom>
        </p:spPr>
      </p:pic>
      <p:sp>
        <p:nvSpPr>
          <p:cNvPr id="7" name="Rektangel 6">
            <a:extLst>
              <a:ext uri="{FF2B5EF4-FFF2-40B4-BE49-F238E27FC236}">
                <a16:creationId xmlns:a16="http://schemas.microsoft.com/office/drawing/2014/main" id="{859CB3D1-FF12-9844-BF6B-43351556715A}"/>
              </a:ext>
            </a:extLst>
          </p:cNvPr>
          <p:cNvSpPr/>
          <p:nvPr/>
        </p:nvSpPr>
        <p:spPr>
          <a:xfrm>
            <a:off x="12406951" y="1"/>
            <a:ext cx="3095191" cy="276999"/>
          </a:xfrm>
          <a:prstGeom prst="rect">
            <a:avLst/>
          </a:prstGeom>
        </p:spPr>
        <p:txBody>
          <a:bodyPr wrap="square">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solidFill>
                  <a:schemeClr val="bg1"/>
                </a:solidFill>
              </a:rPr>
              <a:t>Siste slide</a:t>
            </a:r>
          </a:p>
        </p:txBody>
      </p:sp>
      <p:pic>
        <p:nvPicPr>
          <p:cNvPr id="3" name="Bilde 2" descr="Et bilde som inneholder tekst, utklipp&#10;&#10;Automatisk generert beskrivelse">
            <a:extLst>
              <a:ext uri="{FF2B5EF4-FFF2-40B4-BE49-F238E27FC236}">
                <a16:creationId xmlns:a16="http://schemas.microsoft.com/office/drawing/2014/main" id="{6573445F-A9ED-5D3D-E8BB-D134D5E9FA9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68338" y="5697538"/>
            <a:ext cx="1576512" cy="537957"/>
          </a:xfrm>
          <a:prstGeom prst="rect">
            <a:avLst/>
          </a:prstGeom>
        </p:spPr>
      </p:pic>
    </p:spTree>
    <p:extLst>
      <p:ext uri="{BB962C8B-B14F-4D97-AF65-F5344CB8AC3E}">
        <p14:creationId xmlns:p14="http://schemas.microsoft.com/office/powerpoint/2010/main" val="2330142982"/>
      </p:ext>
    </p:extLst>
  </p:cSld>
  <p:clrMapOvr>
    <a:overrideClrMapping bg1="dk1" tx1="lt1" bg2="dk2" tx2="lt2" accent1="accent1" accent2="accent2" accent3="accent3" accent4="accent4" accent5="accent5" accent6="accent6" hlink="hlink" folHlink="folHlink"/>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NHO Tittellysbilde Mørkeblå">
    <p:spTree>
      <p:nvGrpSpPr>
        <p:cNvPr id="1" name=""/>
        <p:cNvGrpSpPr/>
        <p:nvPr/>
      </p:nvGrpSpPr>
      <p:grpSpPr>
        <a:xfrm>
          <a:off x="0" y="0"/>
          <a:ext cx="0" cy="0"/>
          <a:chOff x="0" y="0"/>
          <a:chExt cx="0" cy="0"/>
        </a:xfrm>
      </p:grpSpPr>
      <p:pic>
        <p:nvPicPr>
          <p:cNvPr id="12" name="Bilde 11">
            <a:extLst>
              <a:ext uri="{FF2B5EF4-FFF2-40B4-BE49-F238E27FC236}">
                <a16:creationId xmlns:a16="http://schemas.microsoft.com/office/drawing/2014/main" id="{DBD7D948-9F9F-A847-A1CA-660093229D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 y="-7332"/>
            <a:ext cx="12190809" cy="6858000"/>
          </a:xfrm>
          <a:prstGeom prst="rect">
            <a:avLst/>
          </a:prstGeom>
        </p:spPr>
      </p:pic>
      <p:sp>
        <p:nvSpPr>
          <p:cNvPr id="4" name="Plassholder for dato 3">
            <a:extLst>
              <a:ext uri="{FF2B5EF4-FFF2-40B4-BE49-F238E27FC236}">
                <a16:creationId xmlns:a16="http://schemas.microsoft.com/office/drawing/2014/main" id="{69465F63-6204-4F80-A12E-B2DC21BC347E}"/>
              </a:ext>
            </a:extLst>
          </p:cNvPr>
          <p:cNvSpPr>
            <a:spLocks noGrp="1"/>
          </p:cNvSpPr>
          <p:nvPr>
            <p:ph type="dt" sz="half" idx="10"/>
          </p:nvPr>
        </p:nvSpPr>
        <p:spPr>
          <a:xfrm>
            <a:off x="0" y="-125294"/>
            <a:ext cx="2743200" cy="15389"/>
          </a:xfrm>
        </p:spPr>
        <p:txBody>
          <a:bodyPr lIns="0" tIns="0" rIns="0" bIns="0">
            <a:spAutoFit/>
          </a:bodyPr>
          <a:lstStyle>
            <a:lvl1pPr>
              <a:defRPr sz="100"/>
            </a:lvl1pPr>
          </a:lstStyle>
          <a:p>
            <a:fld id="{F730861C-AC39-6E4C-B472-3CDBED9834F6}" type="datetime1">
              <a:rPr lang="nb-NO" smtClean="0"/>
              <a:t>21.05.2025</a:t>
            </a:fld>
            <a:endParaRPr lang="nb-NO"/>
          </a:p>
        </p:txBody>
      </p:sp>
      <p:sp>
        <p:nvSpPr>
          <p:cNvPr id="5" name="Plassholder for bunntekst 4">
            <a:extLst>
              <a:ext uri="{FF2B5EF4-FFF2-40B4-BE49-F238E27FC236}">
                <a16:creationId xmlns:a16="http://schemas.microsoft.com/office/drawing/2014/main" id="{F477C1FE-B68D-4A22-B683-B1F35F7598A4}"/>
              </a:ext>
            </a:extLst>
          </p:cNvPr>
          <p:cNvSpPr>
            <a:spLocks noGrp="1"/>
          </p:cNvSpPr>
          <p:nvPr>
            <p:ph type="ftr" sz="quarter" idx="11"/>
          </p:nvPr>
        </p:nvSpPr>
        <p:spPr>
          <a:xfrm>
            <a:off x="3200400" y="-125294"/>
            <a:ext cx="4114800" cy="15389"/>
          </a:xfrm>
          <a:prstGeom prst="rect">
            <a:avLst/>
          </a:prstGeom>
        </p:spPr>
        <p:txBody>
          <a:bodyPr lIns="0" tIns="0" rIns="0" bIns="0">
            <a:spAutoFit/>
          </a:bodyPr>
          <a:lstStyle>
            <a:lvl1pPr>
              <a:defRPr sz="100"/>
            </a:lvl1pPr>
          </a:lstStyle>
          <a:p>
            <a:endParaRPr lang="nb-NO"/>
          </a:p>
        </p:txBody>
      </p:sp>
      <p:sp>
        <p:nvSpPr>
          <p:cNvPr id="6" name="Plassholder for lysbildenummer 5">
            <a:extLst>
              <a:ext uri="{FF2B5EF4-FFF2-40B4-BE49-F238E27FC236}">
                <a16:creationId xmlns:a16="http://schemas.microsoft.com/office/drawing/2014/main" id="{3581E902-157D-4F4D-881F-3949701576C6}"/>
              </a:ext>
            </a:extLst>
          </p:cNvPr>
          <p:cNvSpPr>
            <a:spLocks noGrp="1"/>
          </p:cNvSpPr>
          <p:nvPr>
            <p:ph type="sldNum" sz="quarter" idx="12"/>
          </p:nvPr>
        </p:nvSpPr>
        <p:spPr>
          <a:xfrm>
            <a:off x="7772401" y="-125294"/>
            <a:ext cx="2743200" cy="15389"/>
          </a:xfrm>
          <a:prstGeom prst="rect">
            <a:avLst/>
          </a:prstGeom>
        </p:spPr>
        <p:txBody>
          <a:bodyPr lIns="0" tIns="0" rIns="0" bIns="0">
            <a:spAutoFit/>
          </a:bodyPr>
          <a:lstStyle>
            <a:lvl1pPr>
              <a:defRPr sz="100"/>
            </a:lvl1pPr>
          </a:lstStyle>
          <a:p>
            <a:fld id="{B7B102EC-AAEC-484C-8A9B-B15A6B4E7EEA}" type="slidenum">
              <a:rPr lang="nb-NO" smtClean="0"/>
              <a:pPr/>
              <a:t>‹#›</a:t>
            </a:fld>
            <a:endParaRPr lang="nb-NO"/>
          </a:p>
        </p:txBody>
      </p:sp>
      <p:sp>
        <p:nvSpPr>
          <p:cNvPr id="88" name="Rektangel 87">
            <a:extLst>
              <a:ext uri="{FF2B5EF4-FFF2-40B4-BE49-F238E27FC236}">
                <a16:creationId xmlns:a16="http://schemas.microsoft.com/office/drawing/2014/main" id="{8086E787-A544-9F45-B79E-B51A27DC24B9}"/>
              </a:ext>
            </a:extLst>
          </p:cNvPr>
          <p:cNvSpPr/>
          <p:nvPr/>
        </p:nvSpPr>
        <p:spPr>
          <a:xfrm>
            <a:off x="12406951" y="1"/>
            <a:ext cx="3095191" cy="1384995"/>
          </a:xfrm>
          <a:prstGeom prst="rect">
            <a:avLst/>
          </a:prstGeom>
        </p:spPr>
        <p:txBody>
          <a:bodyPr wrap="square">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solidFill>
                  <a:schemeClr val="tx1"/>
                </a:solidFill>
              </a:rPr>
              <a:t>Forside 2</a:t>
            </a:r>
          </a:p>
          <a:p>
            <a:pPr marL="171450" indent="-171450">
              <a:buFont typeface="Arial" panose="020B0604020202020204" pitchFamily="34" charset="0"/>
              <a:buChar char="•"/>
            </a:pPr>
            <a:r>
              <a:rPr lang="nb-NO" sz="1200" b="0" i="0">
                <a:solidFill>
                  <a:schemeClr val="tx1"/>
                </a:solidFill>
                <a:latin typeface="Arial Nova Light" panose="020B0304020202020204" pitchFamily="34" charset="0"/>
              </a:rPr>
              <a:t>Bruk kort og presis tittel. En tittel skal ikke overstige to linjer</a:t>
            </a:r>
          </a:p>
          <a:p>
            <a:pPr marL="171450" indent="-171450">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indent="-171450">
              <a:buFont typeface="Arial" panose="020B0604020202020204" pitchFamily="34" charset="0"/>
              <a:buChar char="•"/>
            </a:pPr>
            <a:r>
              <a:rPr lang="nb-NO" sz="1200" b="0" i="0">
                <a:solidFill>
                  <a:schemeClr val="tx1"/>
                </a:solidFill>
                <a:latin typeface="Arial Nova Light" panose="020B0304020202020204" pitchFamily="34" charset="0"/>
              </a:rPr>
              <a:t>Tekstfargen i NHOs presentasjoner  er blå, sort og hvit – følg malen</a:t>
            </a:r>
          </a:p>
          <a:p>
            <a:pPr marL="214282" indent="-214282">
              <a:buFont typeface="Arial" panose="020B0604020202020204" pitchFamily="34" charset="0"/>
              <a:buChar char="•"/>
            </a:pPr>
            <a:endParaRPr lang="nb-NO" sz="1200" b="0" i="0">
              <a:solidFill>
                <a:schemeClr val="bg1"/>
              </a:solidFill>
              <a:latin typeface="Arial Nova Light" panose="020B0304020202020204" pitchFamily="34" charset="0"/>
            </a:endParaRPr>
          </a:p>
        </p:txBody>
      </p:sp>
      <p:sp>
        <p:nvSpPr>
          <p:cNvPr id="36" name="Tittel 1">
            <a:extLst>
              <a:ext uri="{FF2B5EF4-FFF2-40B4-BE49-F238E27FC236}">
                <a16:creationId xmlns:a16="http://schemas.microsoft.com/office/drawing/2014/main" id="{41D158BA-0309-4663-8E6B-677989B5095C}"/>
              </a:ext>
            </a:extLst>
          </p:cNvPr>
          <p:cNvSpPr>
            <a:spLocks noGrp="1"/>
          </p:cNvSpPr>
          <p:nvPr>
            <p:ph type="ctrTitle"/>
          </p:nvPr>
        </p:nvSpPr>
        <p:spPr>
          <a:xfrm>
            <a:off x="695206" y="2844660"/>
            <a:ext cx="5965620" cy="1298192"/>
          </a:xfrm>
        </p:spPr>
        <p:txBody>
          <a:bodyPr wrap="square" lIns="0" tIns="0" rIns="0" bIns="0" anchor="t">
            <a:noAutofit/>
          </a:bodyPr>
          <a:lstStyle>
            <a:lvl1pPr algn="l">
              <a:defRPr sz="3899">
                <a:solidFill>
                  <a:schemeClr val="lt1"/>
                </a:solidFill>
              </a:defRPr>
            </a:lvl1pPr>
          </a:lstStyle>
          <a:p>
            <a:r>
              <a:rPr lang="nb-NO"/>
              <a:t>Klikk for å redigere tittelstil</a:t>
            </a:r>
          </a:p>
        </p:txBody>
      </p:sp>
      <p:sp>
        <p:nvSpPr>
          <p:cNvPr id="38" name="Plassholder for tekst 4">
            <a:extLst>
              <a:ext uri="{FF2B5EF4-FFF2-40B4-BE49-F238E27FC236}">
                <a16:creationId xmlns:a16="http://schemas.microsoft.com/office/drawing/2014/main" id="{05BA313A-4912-4A30-8A49-7D29055ECBD9}"/>
              </a:ext>
            </a:extLst>
          </p:cNvPr>
          <p:cNvSpPr>
            <a:spLocks noGrp="1"/>
          </p:cNvSpPr>
          <p:nvPr>
            <p:ph type="body" sz="quarter" idx="29" hasCustomPrompt="1"/>
          </p:nvPr>
        </p:nvSpPr>
        <p:spPr>
          <a:xfrm>
            <a:off x="695206" y="5709314"/>
            <a:ext cx="5486421" cy="207749"/>
          </a:xfrm>
          <a:prstGeom prst="rect">
            <a:avLst/>
          </a:prstGeom>
        </p:spPr>
        <p:txBody>
          <a:bodyPr lIns="0" tIns="0" rIns="0" bIns="0" anchor="ctr">
            <a:noAutofit/>
          </a:bodyPr>
          <a:lstStyle>
            <a:lvl1pPr marL="0" indent="0" algn="l">
              <a:lnSpc>
                <a:spcPct val="100000"/>
              </a:lnSpc>
              <a:spcBef>
                <a:spcPts val="0"/>
              </a:spcBef>
              <a:spcAft>
                <a:spcPts val="0"/>
              </a:spcAft>
              <a:buClrTx/>
              <a:buFont typeface="Arial" panose="020B0604020202020204" pitchFamily="34" charset="0"/>
              <a:buNone/>
              <a:defRPr sz="1350" b="0" i="0" u="none" cap="none">
                <a:solidFill>
                  <a:schemeClr val="lt1"/>
                </a:solidFill>
                <a:latin typeface="+mn-lt"/>
              </a:defRPr>
            </a:lvl1pPr>
          </a:lstStyle>
          <a:p>
            <a:pPr lvl="0"/>
            <a:r>
              <a:rPr lang="nb-NO"/>
              <a:t>Navn</a:t>
            </a:r>
          </a:p>
        </p:txBody>
      </p:sp>
      <p:pic>
        <p:nvPicPr>
          <p:cNvPr id="31" name="Grafikk 30">
            <a:extLst>
              <a:ext uri="{FF2B5EF4-FFF2-40B4-BE49-F238E27FC236}">
                <a16:creationId xmlns:a16="http://schemas.microsoft.com/office/drawing/2014/main" id="{56DFA0A8-E7FF-4229-BFBC-DE50DB72F2C2}"/>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391" r="42148" b="7164"/>
          <a:stretch/>
        </p:blipFill>
        <p:spPr>
          <a:xfrm>
            <a:off x="7365910" y="0"/>
            <a:ext cx="4826091" cy="6858000"/>
          </a:xfrm>
          <a:prstGeom prst="rect">
            <a:avLst/>
          </a:prstGeom>
        </p:spPr>
      </p:pic>
      <p:pic>
        <p:nvPicPr>
          <p:cNvPr id="32" name="logoen">
            <a:extLst>
              <a:ext uri="{FF2B5EF4-FFF2-40B4-BE49-F238E27FC236}">
                <a16:creationId xmlns:a16="http://schemas.microsoft.com/office/drawing/2014/main" id="{72FD0D96-D812-4488-9BCD-C375D1EB22A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4759" y="1250176"/>
            <a:ext cx="1486970" cy="352211"/>
          </a:xfrm>
          <a:prstGeom prst="rect">
            <a:avLst/>
          </a:prstGeom>
        </p:spPr>
      </p:pic>
      <p:sp>
        <p:nvSpPr>
          <p:cNvPr id="10" name="Plassholder for tekst 4">
            <a:extLst>
              <a:ext uri="{FF2B5EF4-FFF2-40B4-BE49-F238E27FC236}">
                <a16:creationId xmlns:a16="http://schemas.microsoft.com/office/drawing/2014/main" id="{2EFA49C4-F386-C545-BED1-9F317594BF54}"/>
              </a:ext>
            </a:extLst>
          </p:cNvPr>
          <p:cNvSpPr>
            <a:spLocks noGrp="1"/>
          </p:cNvSpPr>
          <p:nvPr>
            <p:ph type="body" sz="quarter" idx="30" hasCustomPrompt="1"/>
          </p:nvPr>
        </p:nvSpPr>
        <p:spPr>
          <a:xfrm>
            <a:off x="695206" y="5967857"/>
            <a:ext cx="5486421" cy="207749"/>
          </a:xfrm>
          <a:prstGeom prst="rect">
            <a:avLst/>
          </a:prstGeom>
        </p:spPr>
        <p:txBody>
          <a:bodyPr lIns="0" tIns="0" rIns="0" bIns="0" anchor="ctr">
            <a:noAutofit/>
          </a:bodyPr>
          <a:lstStyle>
            <a:lvl1pPr marL="0" indent="0" algn="l">
              <a:lnSpc>
                <a:spcPct val="100000"/>
              </a:lnSpc>
              <a:spcBef>
                <a:spcPts val="0"/>
              </a:spcBef>
              <a:spcAft>
                <a:spcPts val="0"/>
              </a:spcAft>
              <a:buClrTx/>
              <a:buFont typeface="Arial" panose="020B0604020202020204" pitchFamily="34" charset="0"/>
              <a:buNone/>
              <a:defRPr sz="1350" b="0" i="0" u="none" cap="none">
                <a:solidFill>
                  <a:schemeClr val="lt1"/>
                </a:solidFill>
                <a:latin typeface="+mn-lt"/>
              </a:defRPr>
            </a:lvl1pPr>
          </a:lstStyle>
          <a:p>
            <a:pPr lvl="0"/>
            <a:r>
              <a:rPr lang="nb-NO"/>
              <a:t>Dato</a:t>
            </a:r>
          </a:p>
        </p:txBody>
      </p:sp>
    </p:spTree>
    <p:extLst>
      <p:ext uri="{BB962C8B-B14F-4D97-AF65-F5344CB8AC3E}">
        <p14:creationId xmlns:p14="http://schemas.microsoft.com/office/powerpoint/2010/main" val="77290645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786">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p:cSld name="Skilleark med tittel Mørkeblå">
    <p:bg>
      <p:bgPr>
        <a:gradFill>
          <a:gsLst>
            <a:gs pos="0">
              <a:schemeClr val="accent1"/>
            </a:gs>
            <a:gs pos="23000">
              <a:schemeClr val="accent3">
                <a:lumMod val="61000"/>
              </a:schemeClr>
            </a:gs>
            <a:gs pos="100000">
              <a:schemeClr val="accent1"/>
            </a:gs>
          </a:gsLst>
          <a:path path="circle">
            <a:fillToRect l="50000" t="-80000" r="50000" b="180000"/>
          </a:path>
        </a:gradFill>
        <a:effectLst/>
      </p:bgPr>
    </p:bg>
    <p:spTree>
      <p:nvGrpSpPr>
        <p:cNvPr id="1" name=""/>
        <p:cNvGrpSpPr/>
        <p:nvPr/>
      </p:nvGrpSpPr>
      <p:grpSpPr>
        <a:xfrm>
          <a:off x="0" y="0"/>
          <a:ext cx="0" cy="0"/>
          <a:chOff x="0" y="0"/>
          <a:chExt cx="0" cy="0"/>
        </a:xfrm>
      </p:grpSpPr>
      <p:pic>
        <p:nvPicPr>
          <p:cNvPr id="11" name="Bilde 11">
            <a:extLst>
              <a:ext uri="{FF2B5EF4-FFF2-40B4-BE49-F238E27FC236}">
                <a16:creationId xmlns:a16="http://schemas.microsoft.com/office/drawing/2014/main" id="{B0200F1F-4D86-2012-34E8-91C8F83FF3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6" y="-7332"/>
            <a:ext cx="12190809" cy="6858000"/>
          </a:xfrm>
          <a:prstGeom prst="rect">
            <a:avLst/>
          </a:prstGeom>
        </p:spPr>
      </p:pic>
      <p:sp>
        <p:nvSpPr>
          <p:cNvPr id="2" name="Tittel 1">
            <a:extLst>
              <a:ext uri="{FF2B5EF4-FFF2-40B4-BE49-F238E27FC236}">
                <a16:creationId xmlns:a16="http://schemas.microsoft.com/office/drawing/2014/main" id="{D5745212-B6AE-4059-977C-7E415DA84CB7}"/>
              </a:ext>
            </a:extLst>
          </p:cNvPr>
          <p:cNvSpPr>
            <a:spLocks noGrp="1"/>
          </p:cNvSpPr>
          <p:nvPr>
            <p:ph type="ctrTitle" hasCustomPrompt="1"/>
          </p:nvPr>
        </p:nvSpPr>
        <p:spPr>
          <a:xfrm>
            <a:off x="713927" y="2844661"/>
            <a:ext cx="5382073" cy="1154018"/>
          </a:xfrm>
        </p:spPr>
        <p:txBody>
          <a:bodyPr wrap="square" lIns="0" tIns="0" rIns="0" bIns="0" anchor="t">
            <a:noAutofit/>
          </a:bodyPr>
          <a:lstStyle>
            <a:lvl1pPr algn="l">
              <a:defRPr sz="3899">
                <a:solidFill>
                  <a:schemeClr val="lt1"/>
                </a:solidFill>
              </a:defRPr>
            </a:lvl1pPr>
          </a:lstStyle>
          <a:p>
            <a:r>
              <a:rPr lang="nb-NO"/>
              <a:t>Klikk for å redigere tittel på skilleark</a:t>
            </a:r>
          </a:p>
        </p:txBody>
      </p:sp>
      <p:sp>
        <p:nvSpPr>
          <p:cNvPr id="4" name="Plassholder for dato 3">
            <a:extLst>
              <a:ext uri="{FF2B5EF4-FFF2-40B4-BE49-F238E27FC236}">
                <a16:creationId xmlns:a16="http://schemas.microsoft.com/office/drawing/2014/main" id="{69465F63-6204-4F80-A12E-B2DC21BC347E}"/>
              </a:ext>
            </a:extLst>
          </p:cNvPr>
          <p:cNvSpPr>
            <a:spLocks noGrp="1"/>
          </p:cNvSpPr>
          <p:nvPr>
            <p:ph type="dt" sz="half" idx="10"/>
          </p:nvPr>
        </p:nvSpPr>
        <p:spPr>
          <a:xfrm>
            <a:off x="0" y="-125294"/>
            <a:ext cx="2743200" cy="15389"/>
          </a:xfrm>
        </p:spPr>
        <p:txBody>
          <a:bodyPr lIns="0" tIns="0" rIns="0" bIns="0">
            <a:spAutoFit/>
          </a:bodyPr>
          <a:lstStyle>
            <a:lvl1pPr>
              <a:defRPr sz="100"/>
            </a:lvl1pPr>
          </a:lstStyle>
          <a:p>
            <a:fld id="{3CDC5EAA-F68D-7047-9BD9-C6111DB15786}" type="datetime1">
              <a:rPr lang="nb-NO" smtClean="0"/>
              <a:t>21.05.2025</a:t>
            </a:fld>
            <a:endParaRPr lang="nb-NO"/>
          </a:p>
        </p:txBody>
      </p:sp>
      <p:sp>
        <p:nvSpPr>
          <p:cNvPr id="5" name="Plassholder for bunntekst 4">
            <a:extLst>
              <a:ext uri="{FF2B5EF4-FFF2-40B4-BE49-F238E27FC236}">
                <a16:creationId xmlns:a16="http://schemas.microsoft.com/office/drawing/2014/main" id="{F477C1FE-B68D-4A22-B683-B1F35F7598A4}"/>
              </a:ext>
            </a:extLst>
          </p:cNvPr>
          <p:cNvSpPr>
            <a:spLocks noGrp="1"/>
          </p:cNvSpPr>
          <p:nvPr>
            <p:ph type="ftr" sz="quarter" idx="11"/>
          </p:nvPr>
        </p:nvSpPr>
        <p:spPr>
          <a:xfrm>
            <a:off x="3200400" y="-125294"/>
            <a:ext cx="4114800" cy="15389"/>
          </a:xfrm>
          <a:prstGeom prst="rect">
            <a:avLst/>
          </a:prstGeom>
        </p:spPr>
        <p:txBody>
          <a:bodyPr lIns="0" tIns="0" rIns="0" bIns="0">
            <a:spAutoFit/>
          </a:bodyPr>
          <a:lstStyle>
            <a:lvl1pPr>
              <a:defRPr sz="100"/>
            </a:lvl1pPr>
          </a:lstStyle>
          <a:p>
            <a:endParaRPr lang="nb-NO"/>
          </a:p>
        </p:txBody>
      </p:sp>
      <p:sp>
        <p:nvSpPr>
          <p:cNvPr id="6" name="Plassholder for lysbildenummer 5">
            <a:extLst>
              <a:ext uri="{FF2B5EF4-FFF2-40B4-BE49-F238E27FC236}">
                <a16:creationId xmlns:a16="http://schemas.microsoft.com/office/drawing/2014/main" id="{3581E902-157D-4F4D-881F-3949701576C6}"/>
              </a:ext>
            </a:extLst>
          </p:cNvPr>
          <p:cNvSpPr>
            <a:spLocks noGrp="1"/>
          </p:cNvSpPr>
          <p:nvPr>
            <p:ph type="sldNum" sz="quarter" idx="12"/>
          </p:nvPr>
        </p:nvSpPr>
        <p:spPr>
          <a:xfrm>
            <a:off x="7772401" y="-125294"/>
            <a:ext cx="2743200" cy="15389"/>
          </a:xfrm>
          <a:prstGeom prst="rect">
            <a:avLst/>
          </a:prstGeom>
        </p:spPr>
        <p:txBody>
          <a:bodyPr lIns="0" tIns="0" rIns="0" bIns="0">
            <a:spAutoFit/>
          </a:bodyPr>
          <a:lstStyle>
            <a:lvl1pPr>
              <a:defRPr sz="100"/>
            </a:lvl1pPr>
          </a:lstStyle>
          <a:p>
            <a:fld id="{B7B102EC-AAEC-484C-8A9B-B15A6B4E7EEA}" type="slidenum">
              <a:rPr lang="nb-NO" smtClean="0"/>
              <a:pPr/>
              <a:t>‹#›</a:t>
            </a:fld>
            <a:endParaRPr lang="nb-NO"/>
          </a:p>
        </p:txBody>
      </p:sp>
      <p:pic>
        <p:nvPicPr>
          <p:cNvPr id="12" name="Grafikk 11">
            <a:extLst>
              <a:ext uri="{FF2B5EF4-FFF2-40B4-BE49-F238E27FC236}">
                <a16:creationId xmlns:a16="http://schemas.microsoft.com/office/drawing/2014/main" id="{FFF9CA55-FC11-467D-8DDB-D7E651F70A9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391" r="42148" b="7164"/>
          <a:stretch/>
        </p:blipFill>
        <p:spPr>
          <a:xfrm>
            <a:off x="7365910" y="0"/>
            <a:ext cx="4826091" cy="6858000"/>
          </a:xfrm>
          <a:prstGeom prst="rect">
            <a:avLst/>
          </a:prstGeom>
        </p:spPr>
      </p:pic>
      <p:sp>
        <p:nvSpPr>
          <p:cNvPr id="7" name="Rektangel 6">
            <a:extLst>
              <a:ext uri="{FF2B5EF4-FFF2-40B4-BE49-F238E27FC236}">
                <a16:creationId xmlns:a16="http://schemas.microsoft.com/office/drawing/2014/main" id="{F4A6BD47-BD45-2E4E-B8F2-D222DA5EED0D}"/>
              </a:ext>
            </a:extLst>
          </p:cNvPr>
          <p:cNvSpPr/>
          <p:nvPr/>
        </p:nvSpPr>
        <p:spPr>
          <a:xfrm>
            <a:off x="12406951" y="1"/>
            <a:ext cx="3095191" cy="830997"/>
          </a:xfrm>
          <a:prstGeom prst="rect">
            <a:avLst/>
          </a:prstGeom>
        </p:spPr>
        <p:txBody>
          <a:bodyPr wrap="square">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solidFill>
                  <a:schemeClr val="tx1"/>
                </a:solidFill>
              </a:rPr>
              <a:t>Skilleark</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Bruk kort og presis tittel</a:t>
            </a:r>
            <a:endParaRPr lang="nb-NO" sz="1200">
              <a:solidFill>
                <a:schemeClr val="tx1"/>
              </a:solidFill>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a:solidFill>
                <a:schemeClr val="tx1"/>
              </a:solidFill>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etter alternativ mal</a:t>
            </a:r>
          </a:p>
        </p:txBody>
      </p:sp>
    </p:spTree>
    <p:extLst>
      <p:ext uri="{BB962C8B-B14F-4D97-AF65-F5344CB8AC3E}">
        <p14:creationId xmlns:p14="http://schemas.microsoft.com/office/powerpoint/2010/main" val="162135469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p:cSld name="Deloverskrift Mørkeblå">
    <p:bg>
      <p:bgPr>
        <a:gradFill>
          <a:gsLst>
            <a:gs pos="0">
              <a:schemeClr val="accent1"/>
            </a:gs>
            <a:gs pos="23000">
              <a:schemeClr val="accent3">
                <a:lumMod val="61000"/>
              </a:schemeClr>
            </a:gs>
            <a:gs pos="100000">
              <a:schemeClr val="accent1"/>
            </a:gs>
          </a:gsLst>
          <a:path path="circle">
            <a:fillToRect l="50000" t="-80000" r="50000" b="180000"/>
          </a:path>
        </a:gradFill>
        <a:effectLst/>
      </p:bgPr>
    </p:bg>
    <p:spTree>
      <p:nvGrpSpPr>
        <p:cNvPr id="1" name=""/>
        <p:cNvGrpSpPr/>
        <p:nvPr/>
      </p:nvGrpSpPr>
      <p:grpSpPr>
        <a:xfrm>
          <a:off x="0" y="0"/>
          <a:ext cx="0" cy="0"/>
          <a:chOff x="0" y="0"/>
          <a:chExt cx="0" cy="0"/>
        </a:xfrm>
      </p:grpSpPr>
      <p:pic>
        <p:nvPicPr>
          <p:cNvPr id="11" name="Bilde 11">
            <a:extLst>
              <a:ext uri="{FF2B5EF4-FFF2-40B4-BE49-F238E27FC236}">
                <a16:creationId xmlns:a16="http://schemas.microsoft.com/office/drawing/2014/main" id="{66EA3674-CDDA-7F06-652D-47E2CE8960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6" y="-7332"/>
            <a:ext cx="12190809" cy="6858000"/>
          </a:xfrm>
          <a:prstGeom prst="rect">
            <a:avLst/>
          </a:prstGeom>
        </p:spPr>
      </p:pic>
      <p:sp>
        <p:nvSpPr>
          <p:cNvPr id="2" name="Tittel 1">
            <a:extLst>
              <a:ext uri="{FF2B5EF4-FFF2-40B4-BE49-F238E27FC236}">
                <a16:creationId xmlns:a16="http://schemas.microsoft.com/office/drawing/2014/main" id="{45B3E9B8-1D9C-431B-9B4E-5CB04C4F58C7}"/>
              </a:ext>
            </a:extLst>
          </p:cNvPr>
          <p:cNvSpPr>
            <a:spLocks noGrp="1"/>
          </p:cNvSpPr>
          <p:nvPr>
            <p:ph type="title" hasCustomPrompt="1"/>
          </p:nvPr>
        </p:nvSpPr>
        <p:spPr>
          <a:xfrm>
            <a:off x="1057323" y="3090865"/>
            <a:ext cx="2743200" cy="2852737"/>
          </a:xfrm>
        </p:spPr>
        <p:txBody>
          <a:bodyPr lIns="0" tIns="0" rIns="0" bIns="0" anchor="t">
            <a:noAutofit/>
          </a:bodyPr>
          <a:lstStyle>
            <a:lvl1pPr algn="ctr">
              <a:defRPr sz="14998">
                <a:solidFill>
                  <a:schemeClr val="tx1"/>
                </a:solidFill>
              </a:defRPr>
            </a:lvl1pPr>
          </a:lstStyle>
          <a:p>
            <a:r>
              <a:rPr lang="nb-NO"/>
              <a:t>1</a:t>
            </a:r>
          </a:p>
        </p:txBody>
      </p:sp>
      <p:sp>
        <p:nvSpPr>
          <p:cNvPr id="4" name="Plassholder for dato 3">
            <a:extLst>
              <a:ext uri="{FF2B5EF4-FFF2-40B4-BE49-F238E27FC236}">
                <a16:creationId xmlns:a16="http://schemas.microsoft.com/office/drawing/2014/main" id="{6471FF13-CE95-4BFC-BF68-19FE232442E4}"/>
              </a:ext>
            </a:extLst>
          </p:cNvPr>
          <p:cNvSpPr>
            <a:spLocks noGrp="1"/>
          </p:cNvSpPr>
          <p:nvPr>
            <p:ph type="dt" sz="half" idx="10"/>
          </p:nvPr>
        </p:nvSpPr>
        <p:spPr/>
        <p:txBody>
          <a:bodyPr lIns="0" tIns="0" rIns="0" bIns="0"/>
          <a:lstStyle/>
          <a:p>
            <a:fld id="{AA63CF37-529E-E949-8650-E5F721EA6AFA}" type="datetime1">
              <a:rPr lang="nb-NO" smtClean="0"/>
              <a:t>21.05.2025</a:t>
            </a:fld>
            <a:endParaRPr lang="nb-NO"/>
          </a:p>
        </p:txBody>
      </p:sp>
      <p:sp>
        <p:nvSpPr>
          <p:cNvPr id="5" name="Plassholder for bunntekst 4">
            <a:extLst>
              <a:ext uri="{FF2B5EF4-FFF2-40B4-BE49-F238E27FC236}">
                <a16:creationId xmlns:a16="http://schemas.microsoft.com/office/drawing/2014/main" id="{1A383875-F406-4B15-B89F-F8B68092CABA}"/>
              </a:ext>
            </a:extLst>
          </p:cNvPr>
          <p:cNvSpPr>
            <a:spLocks noGrp="1"/>
          </p:cNvSpPr>
          <p:nvPr>
            <p:ph type="ftr" sz="quarter" idx="11"/>
          </p:nvPr>
        </p:nvSpPr>
        <p:spPr>
          <a:xfrm>
            <a:off x="66750" y="-155425"/>
            <a:ext cx="4114800" cy="11542"/>
          </a:xfrm>
          <a:prstGeom prst="rect">
            <a:avLst/>
          </a:prstGeom>
        </p:spPr>
        <p:txBody>
          <a:bodyPr lIns="0" tIns="0" rIns="0" bIns="0"/>
          <a:lstStyle>
            <a:lvl1pPr>
              <a:defRPr sz="100"/>
            </a:lvl1pPr>
          </a:lstStyle>
          <a:p>
            <a:endParaRPr lang="nb-NO"/>
          </a:p>
        </p:txBody>
      </p:sp>
      <p:sp>
        <p:nvSpPr>
          <p:cNvPr id="6" name="Plassholder for lysbildenummer 5">
            <a:extLst>
              <a:ext uri="{FF2B5EF4-FFF2-40B4-BE49-F238E27FC236}">
                <a16:creationId xmlns:a16="http://schemas.microsoft.com/office/drawing/2014/main" id="{5911BD57-D3A2-493A-88F3-05B600C19689}"/>
              </a:ext>
            </a:extLst>
          </p:cNvPr>
          <p:cNvSpPr>
            <a:spLocks noGrp="1"/>
          </p:cNvSpPr>
          <p:nvPr>
            <p:ph type="sldNum" sz="quarter" idx="12"/>
          </p:nvPr>
        </p:nvSpPr>
        <p:spPr>
          <a:xfrm>
            <a:off x="4476175" y="-155425"/>
            <a:ext cx="264293" cy="11542"/>
          </a:xfrm>
          <a:prstGeom prst="rect">
            <a:avLst/>
          </a:prstGeom>
        </p:spPr>
        <p:txBody>
          <a:bodyPr lIns="0" tIns="0" rIns="0" bIns="0"/>
          <a:lstStyle>
            <a:lvl1pPr>
              <a:defRPr sz="100"/>
            </a:lvl1pPr>
          </a:lstStyle>
          <a:p>
            <a:fld id="{B7B102EC-AAEC-484C-8A9B-B15A6B4E7EEA}" type="slidenum">
              <a:rPr lang="nb-NO" smtClean="0"/>
              <a:pPr/>
              <a:t>‹#›</a:t>
            </a:fld>
            <a:endParaRPr lang="nb-NO"/>
          </a:p>
        </p:txBody>
      </p:sp>
      <p:pic>
        <p:nvPicPr>
          <p:cNvPr id="8" name="Grafikk 7">
            <a:extLst>
              <a:ext uri="{FF2B5EF4-FFF2-40B4-BE49-F238E27FC236}">
                <a16:creationId xmlns:a16="http://schemas.microsoft.com/office/drawing/2014/main" id="{129854B1-B6ED-4BA7-81A6-A661207E81F1}"/>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391" r="42148" b="7164"/>
          <a:stretch/>
        </p:blipFill>
        <p:spPr>
          <a:xfrm>
            <a:off x="7365910" y="0"/>
            <a:ext cx="4826091" cy="6858000"/>
          </a:xfrm>
          <a:prstGeom prst="rect">
            <a:avLst/>
          </a:prstGeom>
        </p:spPr>
      </p:pic>
      <p:sp>
        <p:nvSpPr>
          <p:cNvPr id="7" name="Rektangel 6">
            <a:extLst>
              <a:ext uri="{FF2B5EF4-FFF2-40B4-BE49-F238E27FC236}">
                <a16:creationId xmlns:a16="http://schemas.microsoft.com/office/drawing/2014/main" id="{859CB3D1-FF12-9844-BF6B-43351556715A}"/>
              </a:ext>
            </a:extLst>
          </p:cNvPr>
          <p:cNvSpPr/>
          <p:nvPr/>
        </p:nvSpPr>
        <p:spPr>
          <a:xfrm>
            <a:off x="12406951" y="1"/>
            <a:ext cx="3095191" cy="830997"/>
          </a:xfrm>
          <a:prstGeom prst="rect">
            <a:avLst/>
          </a:prstGeom>
        </p:spPr>
        <p:txBody>
          <a:bodyPr wrap="square">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solidFill>
                  <a:schemeClr val="bg1"/>
                </a:solidFill>
              </a:rPr>
              <a:t>Skilleark med tall</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bg1"/>
                </a:solidFill>
                <a:latin typeface="Arial Nova Light" panose="020B0304020202020204" pitchFamily="34" charset="0"/>
              </a:rPr>
              <a:t>Sett inn tallet på skillearket </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bg1"/>
              </a:solidFill>
              <a:latin typeface="Arial Nova Light" panose="020B030402020202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bg1"/>
                </a:solidFill>
                <a:latin typeface="Arial Nova Light" panose="020B0304020202020204" pitchFamily="34" charset="0"/>
              </a:rPr>
              <a:t>Se etter alternativ mal</a:t>
            </a:r>
          </a:p>
        </p:txBody>
      </p:sp>
    </p:spTree>
    <p:extLst>
      <p:ext uri="{BB962C8B-B14F-4D97-AF65-F5344CB8AC3E}">
        <p14:creationId xmlns:p14="http://schemas.microsoft.com/office/powerpoint/2010/main" val="143541153"/>
      </p:ext>
    </p:extLst>
  </p:cSld>
  <p:clrMapOvr>
    <a:overrideClrMapping bg1="dk1" tx1="lt1" bg2="dk2" tx2="lt2" accent1="accent1" accent2="accent2" accent3="accent3" accent4="accent4" accent5="accent5" accent6="accent6" hlink="hlink" folHlink="folHlink"/>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1_Deloverskrift Mørkeblå">
    <p:bg>
      <p:bgPr>
        <a:gradFill>
          <a:gsLst>
            <a:gs pos="0">
              <a:schemeClr val="accent1"/>
            </a:gs>
            <a:gs pos="23000">
              <a:schemeClr val="accent3">
                <a:lumMod val="61000"/>
              </a:schemeClr>
            </a:gs>
            <a:gs pos="100000">
              <a:schemeClr val="accent1"/>
            </a:gs>
          </a:gsLst>
          <a:path path="circle">
            <a:fillToRect l="50000" t="-80000" r="50000" b="180000"/>
          </a:path>
        </a:gradFill>
        <a:effectLst/>
      </p:bgPr>
    </p:bg>
    <p:spTree>
      <p:nvGrpSpPr>
        <p:cNvPr id="1" name=""/>
        <p:cNvGrpSpPr/>
        <p:nvPr/>
      </p:nvGrpSpPr>
      <p:grpSpPr>
        <a:xfrm>
          <a:off x="0" y="0"/>
          <a:ext cx="0" cy="0"/>
          <a:chOff x="0" y="0"/>
          <a:chExt cx="0" cy="0"/>
        </a:xfrm>
      </p:grpSpPr>
      <p:pic>
        <p:nvPicPr>
          <p:cNvPr id="11" name="Bilde 11">
            <a:extLst>
              <a:ext uri="{FF2B5EF4-FFF2-40B4-BE49-F238E27FC236}">
                <a16:creationId xmlns:a16="http://schemas.microsoft.com/office/drawing/2014/main" id="{66EA3674-CDDA-7F06-652D-47E2CE8960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332"/>
            <a:ext cx="12190809" cy="6858000"/>
          </a:xfrm>
          <a:prstGeom prst="rect">
            <a:avLst/>
          </a:prstGeom>
        </p:spPr>
      </p:pic>
      <p:sp>
        <p:nvSpPr>
          <p:cNvPr id="4" name="Plassholder for dato 3">
            <a:extLst>
              <a:ext uri="{FF2B5EF4-FFF2-40B4-BE49-F238E27FC236}">
                <a16:creationId xmlns:a16="http://schemas.microsoft.com/office/drawing/2014/main" id="{6471FF13-CE95-4BFC-BF68-19FE232442E4}"/>
              </a:ext>
            </a:extLst>
          </p:cNvPr>
          <p:cNvSpPr>
            <a:spLocks noGrp="1"/>
          </p:cNvSpPr>
          <p:nvPr>
            <p:ph type="dt" sz="half" idx="10"/>
          </p:nvPr>
        </p:nvSpPr>
        <p:spPr/>
        <p:txBody>
          <a:bodyPr lIns="0" tIns="0" rIns="0" bIns="0"/>
          <a:lstStyle/>
          <a:p>
            <a:fld id="{AA63CF37-529E-E949-8650-E5F721EA6AFA}" type="datetime1">
              <a:rPr lang="nb-NO" smtClean="0"/>
              <a:t>21.05.2025</a:t>
            </a:fld>
            <a:endParaRPr lang="nb-NO"/>
          </a:p>
        </p:txBody>
      </p:sp>
      <p:sp>
        <p:nvSpPr>
          <p:cNvPr id="5" name="Plassholder for bunntekst 4">
            <a:extLst>
              <a:ext uri="{FF2B5EF4-FFF2-40B4-BE49-F238E27FC236}">
                <a16:creationId xmlns:a16="http://schemas.microsoft.com/office/drawing/2014/main" id="{1A383875-F406-4B15-B89F-F8B68092CABA}"/>
              </a:ext>
            </a:extLst>
          </p:cNvPr>
          <p:cNvSpPr>
            <a:spLocks noGrp="1"/>
          </p:cNvSpPr>
          <p:nvPr>
            <p:ph type="ftr" sz="quarter" idx="11"/>
          </p:nvPr>
        </p:nvSpPr>
        <p:spPr>
          <a:xfrm>
            <a:off x="66750" y="-155425"/>
            <a:ext cx="4114800" cy="11542"/>
          </a:xfrm>
          <a:prstGeom prst="rect">
            <a:avLst/>
          </a:prstGeom>
        </p:spPr>
        <p:txBody>
          <a:bodyPr lIns="0" tIns="0" rIns="0" bIns="0"/>
          <a:lstStyle>
            <a:lvl1pPr>
              <a:defRPr sz="100"/>
            </a:lvl1pPr>
          </a:lstStyle>
          <a:p>
            <a:endParaRPr lang="nb-NO"/>
          </a:p>
        </p:txBody>
      </p:sp>
      <p:sp>
        <p:nvSpPr>
          <p:cNvPr id="6" name="Plassholder for lysbildenummer 5">
            <a:extLst>
              <a:ext uri="{FF2B5EF4-FFF2-40B4-BE49-F238E27FC236}">
                <a16:creationId xmlns:a16="http://schemas.microsoft.com/office/drawing/2014/main" id="{5911BD57-D3A2-493A-88F3-05B600C19689}"/>
              </a:ext>
            </a:extLst>
          </p:cNvPr>
          <p:cNvSpPr>
            <a:spLocks noGrp="1"/>
          </p:cNvSpPr>
          <p:nvPr>
            <p:ph type="sldNum" sz="quarter" idx="12"/>
          </p:nvPr>
        </p:nvSpPr>
        <p:spPr>
          <a:xfrm>
            <a:off x="4476175" y="-155425"/>
            <a:ext cx="264293" cy="11542"/>
          </a:xfrm>
          <a:prstGeom prst="rect">
            <a:avLst/>
          </a:prstGeom>
        </p:spPr>
        <p:txBody>
          <a:bodyPr lIns="0" tIns="0" rIns="0" bIns="0"/>
          <a:lstStyle>
            <a:lvl1pPr>
              <a:defRPr sz="100"/>
            </a:lvl1pPr>
          </a:lstStyle>
          <a:p>
            <a:fld id="{B7B102EC-AAEC-484C-8A9B-B15A6B4E7EEA}" type="slidenum">
              <a:rPr lang="nb-NO" smtClean="0"/>
              <a:pPr/>
              <a:t>‹#›</a:t>
            </a:fld>
            <a:endParaRPr lang="nb-NO"/>
          </a:p>
        </p:txBody>
      </p:sp>
      <p:pic>
        <p:nvPicPr>
          <p:cNvPr id="8" name="Grafikk 7">
            <a:extLst>
              <a:ext uri="{FF2B5EF4-FFF2-40B4-BE49-F238E27FC236}">
                <a16:creationId xmlns:a16="http://schemas.microsoft.com/office/drawing/2014/main" id="{129854B1-B6ED-4BA7-81A6-A661207E81F1}"/>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391" r="42148" b="7164"/>
          <a:stretch/>
        </p:blipFill>
        <p:spPr>
          <a:xfrm>
            <a:off x="7365910" y="0"/>
            <a:ext cx="4826091" cy="6858000"/>
          </a:xfrm>
          <a:prstGeom prst="rect">
            <a:avLst/>
          </a:prstGeom>
        </p:spPr>
      </p:pic>
      <p:sp>
        <p:nvSpPr>
          <p:cNvPr id="7" name="Rektangel 6">
            <a:extLst>
              <a:ext uri="{FF2B5EF4-FFF2-40B4-BE49-F238E27FC236}">
                <a16:creationId xmlns:a16="http://schemas.microsoft.com/office/drawing/2014/main" id="{859CB3D1-FF12-9844-BF6B-43351556715A}"/>
              </a:ext>
            </a:extLst>
          </p:cNvPr>
          <p:cNvSpPr/>
          <p:nvPr/>
        </p:nvSpPr>
        <p:spPr>
          <a:xfrm>
            <a:off x="12406951" y="1"/>
            <a:ext cx="3095191" cy="830997"/>
          </a:xfrm>
          <a:prstGeom prst="rect">
            <a:avLst/>
          </a:prstGeom>
        </p:spPr>
        <p:txBody>
          <a:bodyPr wrap="square">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solidFill>
                  <a:schemeClr val="bg1"/>
                </a:solidFill>
              </a:rPr>
              <a:t>Skilleark med tall</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bg1"/>
                </a:solidFill>
                <a:latin typeface="Arial Nova Light" panose="020B0304020202020204" pitchFamily="34" charset="0"/>
              </a:rPr>
              <a:t>Sett inn tallet på skillearket </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bg1"/>
              </a:solidFill>
              <a:latin typeface="Arial Nova Light" panose="020B030402020202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bg1"/>
                </a:solidFill>
                <a:latin typeface="Arial Nova Light" panose="020B0304020202020204" pitchFamily="34" charset="0"/>
              </a:rPr>
              <a:t>Se etter alternativ mal</a:t>
            </a:r>
          </a:p>
        </p:txBody>
      </p:sp>
      <p:pic>
        <p:nvPicPr>
          <p:cNvPr id="9" name="Bilde 8" descr="Et bilde som inneholder tekst, utklipp&#10;&#10;Automatisk generert beskrivelse">
            <a:extLst>
              <a:ext uri="{FF2B5EF4-FFF2-40B4-BE49-F238E27FC236}">
                <a16:creationId xmlns:a16="http://schemas.microsoft.com/office/drawing/2014/main" id="{298CA232-E750-E960-975A-F35A89959BA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68338" y="5697538"/>
            <a:ext cx="1576512" cy="537957"/>
          </a:xfrm>
          <a:prstGeom prst="rect">
            <a:avLst/>
          </a:prstGeom>
        </p:spPr>
      </p:pic>
    </p:spTree>
    <p:extLst>
      <p:ext uri="{BB962C8B-B14F-4D97-AF65-F5344CB8AC3E}">
        <p14:creationId xmlns:p14="http://schemas.microsoft.com/office/powerpoint/2010/main" val="125723841"/>
      </p:ext>
    </p:extLst>
  </p:cSld>
  <p:clrMapOvr>
    <a:overrideClrMapping bg1="dk1" tx1="lt1" bg2="dk2" tx2="lt2" accent1="accent1" accent2="accent2" accent3="accent3" accent4="accent4" accent5="accent5" accent6="accent6" hlink="hlink" folHlink="folHlink"/>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NHO Tittellysbilde Blå">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69465F63-6204-4F80-A12E-B2DC21BC347E}"/>
              </a:ext>
            </a:extLst>
          </p:cNvPr>
          <p:cNvSpPr>
            <a:spLocks noGrp="1"/>
          </p:cNvSpPr>
          <p:nvPr>
            <p:ph type="dt" sz="half" idx="10"/>
          </p:nvPr>
        </p:nvSpPr>
        <p:spPr>
          <a:xfrm>
            <a:off x="0" y="-125294"/>
            <a:ext cx="2743200" cy="15389"/>
          </a:xfrm>
        </p:spPr>
        <p:txBody>
          <a:bodyPr lIns="0" tIns="0" rIns="0" bIns="0">
            <a:spAutoFit/>
          </a:bodyPr>
          <a:lstStyle>
            <a:lvl1pPr>
              <a:defRPr sz="100"/>
            </a:lvl1pPr>
          </a:lstStyle>
          <a:p>
            <a:fld id="{8EEE83E6-0EFF-F146-97D4-266717B41D0E}" type="datetime1">
              <a:rPr lang="nb-NO" smtClean="0"/>
              <a:t>21.05.2025</a:t>
            </a:fld>
            <a:endParaRPr lang="nb-NO"/>
          </a:p>
        </p:txBody>
      </p:sp>
      <p:sp>
        <p:nvSpPr>
          <p:cNvPr id="5" name="Plassholder for bunntekst 4">
            <a:extLst>
              <a:ext uri="{FF2B5EF4-FFF2-40B4-BE49-F238E27FC236}">
                <a16:creationId xmlns:a16="http://schemas.microsoft.com/office/drawing/2014/main" id="{F477C1FE-B68D-4A22-B683-B1F35F7598A4}"/>
              </a:ext>
            </a:extLst>
          </p:cNvPr>
          <p:cNvSpPr>
            <a:spLocks noGrp="1"/>
          </p:cNvSpPr>
          <p:nvPr>
            <p:ph type="ftr" sz="quarter" idx="11"/>
          </p:nvPr>
        </p:nvSpPr>
        <p:spPr>
          <a:xfrm>
            <a:off x="3200400" y="-125294"/>
            <a:ext cx="4114800" cy="15389"/>
          </a:xfrm>
          <a:prstGeom prst="rect">
            <a:avLst/>
          </a:prstGeom>
        </p:spPr>
        <p:txBody>
          <a:bodyPr lIns="0" tIns="0" rIns="0" bIns="0">
            <a:spAutoFit/>
          </a:bodyPr>
          <a:lstStyle>
            <a:lvl1pPr>
              <a:defRPr sz="100"/>
            </a:lvl1pPr>
          </a:lstStyle>
          <a:p>
            <a:endParaRPr lang="nb-NO"/>
          </a:p>
        </p:txBody>
      </p:sp>
      <p:sp>
        <p:nvSpPr>
          <p:cNvPr id="6" name="Plassholder for lysbildenummer 5">
            <a:extLst>
              <a:ext uri="{FF2B5EF4-FFF2-40B4-BE49-F238E27FC236}">
                <a16:creationId xmlns:a16="http://schemas.microsoft.com/office/drawing/2014/main" id="{3581E902-157D-4F4D-881F-3949701576C6}"/>
              </a:ext>
            </a:extLst>
          </p:cNvPr>
          <p:cNvSpPr>
            <a:spLocks noGrp="1"/>
          </p:cNvSpPr>
          <p:nvPr>
            <p:ph type="sldNum" sz="quarter" idx="12"/>
          </p:nvPr>
        </p:nvSpPr>
        <p:spPr>
          <a:xfrm>
            <a:off x="7772401" y="-125294"/>
            <a:ext cx="2743200" cy="15389"/>
          </a:xfrm>
          <a:prstGeom prst="rect">
            <a:avLst/>
          </a:prstGeom>
        </p:spPr>
        <p:txBody>
          <a:bodyPr lIns="0" tIns="0" rIns="0" bIns="0">
            <a:spAutoFit/>
          </a:bodyPr>
          <a:lstStyle>
            <a:lvl1pPr>
              <a:defRPr sz="100"/>
            </a:lvl1pPr>
          </a:lstStyle>
          <a:p>
            <a:fld id="{B7B102EC-AAEC-484C-8A9B-B15A6B4E7EEA}" type="slidenum">
              <a:rPr lang="nb-NO" smtClean="0"/>
              <a:pPr/>
              <a:t>‹#›</a:t>
            </a:fld>
            <a:endParaRPr lang="nb-NO"/>
          </a:p>
        </p:txBody>
      </p:sp>
      <p:sp>
        <p:nvSpPr>
          <p:cNvPr id="88" name="Rektangel 87">
            <a:extLst>
              <a:ext uri="{FF2B5EF4-FFF2-40B4-BE49-F238E27FC236}">
                <a16:creationId xmlns:a16="http://schemas.microsoft.com/office/drawing/2014/main" id="{8086E787-A544-9F45-B79E-B51A27DC24B9}"/>
              </a:ext>
            </a:extLst>
          </p:cNvPr>
          <p:cNvSpPr/>
          <p:nvPr/>
        </p:nvSpPr>
        <p:spPr>
          <a:xfrm>
            <a:off x="12406951" y="1"/>
            <a:ext cx="3095191" cy="1384995"/>
          </a:xfrm>
          <a:prstGeom prst="rect">
            <a:avLst/>
          </a:prstGeom>
        </p:spPr>
        <p:txBody>
          <a:bodyPr wrap="square">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solidFill>
                  <a:schemeClr val="tx1"/>
                </a:solidFill>
              </a:rPr>
              <a:t>Forside 1</a:t>
            </a:r>
          </a:p>
          <a:p>
            <a:pPr marL="171450" indent="-171450">
              <a:buFont typeface="Arial" panose="020B0604020202020204" pitchFamily="34" charset="0"/>
              <a:buChar char="•"/>
            </a:pPr>
            <a:r>
              <a:rPr lang="nb-NO" sz="1200" b="0" i="0">
                <a:solidFill>
                  <a:schemeClr val="tx1"/>
                </a:solidFill>
                <a:latin typeface="Arial Nova Light" panose="020B0304020202020204" pitchFamily="34" charset="0"/>
              </a:rPr>
              <a:t>Bruk kort og presis tittel. En tittel skal ikke overstige to linjer</a:t>
            </a:r>
          </a:p>
          <a:p>
            <a:pPr marL="171450" indent="-171450">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indent="-171450">
              <a:buFont typeface="Arial" panose="020B0604020202020204" pitchFamily="34" charset="0"/>
              <a:buChar char="•"/>
            </a:pPr>
            <a:r>
              <a:rPr lang="nb-NO" sz="1200" b="0" i="0">
                <a:solidFill>
                  <a:schemeClr val="tx1"/>
                </a:solidFill>
                <a:latin typeface="Arial Nova Light" panose="020B0304020202020204" pitchFamily="34" charset="0"/>
              </a:rPr>
              <a:t>Tekstfargen i NHOs presentasjoner  er blå, sort og hvit – følg malen</a:t>
            </a:r>
          </a:p>
          <a:p>
            <a:pPr marL="214282" indent="-214282">
              <a:buFont typeface="Arial" panose="020B0604020202020204" pitchFamily="34" charset="0"/>
              <a:buChar char="•"/>
            </a:pPr>
            <a:endParaRPr lang="nb-NO" sz="1200" b="0" i="0">
              <a:solidFill>
                <a:schemeClr val="bg1"/>
              </a:solidFill>
              <a:latin typeface="Arial Nova Light" panose="020B0304020202020204" pitchFamily="34" charset="0"/>
            </a:endParaRPr>
          </a:p>
        </p:txBody>
      </p:sp>
      <p:sp>
        <p:nvSpPr>
          <p:cNvPr id="36" name="Tittel 1">
            <a:extLst>
              <a:ext uri="{FF2B5EF4-FFF2-40B4-BE49-F238E27FC236}">
                <a16:creationId xmlns:a16="http://schemas.microsoft.com/office/drawing/2014/main" id="{41D158BA-0309-4663-8E6B-677989B5095C}"/>
              </a:ext>
            </a:extLst>
          </p:cNvPr>
          <p:cNvSpPr>
            <a:spLocks noGrp="1"/>
          </p:cNvSpPr>
          <p:nvPr>
            <p:ph type="ctrTitle"/>
          </p:nvPr>
        </p:nvSpPr>
        <p:spPr>
          <a:xfrm>
            <a:off x="685046" y="2844661"/>
            <a:ext cx="5961011" cy="1250102"/>
          </a:xfrm>
        </p:spPr>
        <p:txBody>
          <a:bodyPr wrap="square" lIns="0" tIns="0" rIns="0" bIns="0" anchor="t">
            <a:noAutofit/>
          </a:bodyPr>
          <a:lstStyle>
            <a:lvl1pPr algn="l">
              <a:defRPr sz="3899">
                <a:solidFill>
                  <a:schemeClr val="lt1"/>
                </a:solidFill>
              </a:defRPr>
            </a:lvl1pPr>
          </a:lstStyle>
          <a:p>
            <a:r>
              <a:rPr lang="nb-NO"/>
              <a:t>Klikk for å redigere tittelstil</a:t>
            </a:r>
          </a:p>
        </p:txBody>
      </p:sp>
      <p:sp>
        <p:nvSpPr>
          <p:cNvPr id="38" name="Plassholder for tekst 4">
            <a:extLst>
              <a:ext uri="{FF2B5EF4-FFF2-40B4-BE49-F238E27FC236}">
                <a16:creationId xmlns:a16="http://schemas.microsoft.com/office/drawing/2014/main" id="{05BA313A-4912-4A30-8A49-7D29055ECBD9}"/>
              </a:ext>
            </a:extLst>
          </p:cNvPr>
          <p:cNvSpPr>
            <a:spLocks noGrp="1"/>
          </p:cNvSpPr>
          <p:nvPr>
            <p:ph type="body" sz="quarter" idx="29" hasCustomPrompt="1"/>
          </p:nvPr>
        </p:nvSpPr>
        <p:spPr>
          <a:xfrm>
            <a:off x="695206" y="5709314"/>
            <a:ext cx="5486421" cy="207749"/>
          </a:xfrm>
          <a:prstGeom prst="rect">
            <a:avLst/>
          </a:prstGeom>
        </p:spPr>
        <p:txBody>
          <a:bodyPr lIns="0" tIns="0" rIns="0" bIns="0" anchor="ctr">
            <a:noAutofit/>
          </a:bodyPr>
          <a:lstStyle>
            <a:lvl1pPr marL="0" indent="0" algn="l">
              <a:lnSpc>
                <a:spcPct val="100000"/>
              </a:lnSpc>
              <a:spcBef>
                <a:spcPts val="0"/>
              </a:spcBef>
              <a:spcAft>
                <a:spcPts val="0"/>
              </a:spcAft>
              <a:buClrTx/>
              <a:buFont typeface="Arial" panose="020B0604020202020204" pitchFamily="34" charset="0"/>
              <a:buNone/>
              <a:defRPr sz="1350" b="0" i="0" u="none" cap="none">
                <a:solidFill>
                  <a:schemeClr val="lt1"/>
                </a:solidFill>
                <a:latin typeface="+mn-lt"/>
              </a:defRPr>
            </a:lvl1pPr>
          </a:lstStyle>
          <a:p>
            <a:pPr lvl="0"/>
            <a:r>
              <a:rPr lang="nb-NO"/>
              <a:t>Navn</a:t>
            </a:r>
          </a:p>
        </p:txBody>
      </p:sp>
      <p:pic>
        <p:nvPicPr>
          <p:cNvPr id="31" name="Grafikk 30">
            <a:extLst>
              <a:ext uri="{FF2B5EF4-FFF2-40B4-BE49-F238E27FC236}">
                <a16:creationId xmlns:a16="http://schemas.microsoft.com/office/drawing/2014/main" id="{56DFA0A8-E7FF-4229-BFBC-DE50DB72F2C2}"/>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391" r="42148" b="7164"/>
          <a:stretch/>
        </p:blipFill>
        <p:spPr>
          <a:xfrm>
            <a:off x="7365910" y="0"/>
            <a:ext cx="4826091" cy="6858000"/>
          </a:xfrm>
          <a:prstGeom prst="rect">
            <a:avLst/>
          </a:prstGeom>
        </p:spPr>
      </p:pic>
      <p:pic>
        <p:nvPicPr>
          <p:cNvPr id="32" name="logoen">
            <a:extLst>
              <a:ext uri="{FF2B5EF4-FFF2-40B4-BE49-F238E27FC236}">
                <a16:creationId xmlns:a16="http://schemas.microsoft.com/office/drawing/2014/main" id="{72FD0D96-D812-4488-9BCD-C375D1EB22A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4759" y="1250176"/>
            <a:ext cx="1486970" cy="352211"/>
          </a:xfrm>
          <a:prstGeom prst="rect">
            <a:avLst/>
          </a:prstGeom>
        </p:spPr>
      </p:pic>
      <p:sp>
        <p:nvSpPr>
          <p:cNvPr id="10" name="Plassholder for tekst 4">
            <a:extLst>
              <a:ext uri="{FF2B5EF4-FFF2-40B4-BE49-F238E27FC236}">
                <a16:creationId xmlns:a16="http://schemas.microsoft.com/office/drawing/2014/main" id="{2EFA49C4-F386-C545-BED1-9F317594BF54}"/>
              </a:ext>
            </a:extLst>
          </p:cNvPr>
          <p:cNvSpPr>
            <a:spLocks noGrp="1"/>
          </p:cNvSpPr>
          <p:nvPr>
            <p:ph type="body" sz="quarter" idx="30" hasCustomPrompt="1"/>
          </p:nvPr>
        </p:nvSpPr>
        <p:spPr>
          <a:xfrm>
            <a:off x="695206" y="5967857"/>
            <a:ext cx="5486421" cy="207749"/>
          </a:xfrm>
          <a:prstGeom prst="rect">
            <a:avLst/>
          </a:prstGeom>
        </p:spPr>
        <p:txBody>
          <a:bodyPr lIns="0" tIns="0" rIns="0" bIns="0" anchor="ctr">
            <a:noAutofit/>
          </a:bodyPr>
          <a:lstStyle>
            <a:lvl1pPr marL="0" indent="0" algn="l">
              <a:lnSpc>
                <a:spcPct val="100000"/>
              </a:lnSpc>
              <a:spcBef>
                <a:spcPts val="0"/>
              </a:spcBef>
              <a:spcAft>
                <a:spcPts val="0"/>
              </a:spcAft>
              <a:buClrTx/>
              <a:buFont typeface="Arial" panose="020B0604020202020204" pitchFamily="34" charset="0"/>
              <a:buNone/>
              <a:defRPr sz="1350" b="0" i="0" u="none" cap="none">
                <a:solidFill>
                  <a:schemeClr val="lt1"/>
                </a:solidFill>
                <a:latin typeface="+mn-lt"/>
              </a:defRPr>
            </a:lvl1pPr>
          </a:lstStyle>
          <a:p>
            <a:pPr lvl="0"/>
            <a:r>
              <a:rPr lang="nb-NO"/>
              <a:t>Dato</a:t>
            </a:r>
          </a:p>
        </p:txBody>
      </p:sp>
    </p:spTree>
    <p:extLst>
      <p:ext uri="{BB962C8B-B14F-4D97-AF65-F5344CB8AC3E}">
        <p14:creationId xmlns:p14="http://schemas.microsoft.com/office/powerpoint/2010/main" val="304922977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786">
          <p15:clr>
            <a:srgbClr val="FBAE40"/>
          </p15:clr>
        </p15:guide>
        <p15:guide id="2" orient="horz" pos="100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8" name="Plassholder for bilde 5">
            <a:extLst>
              <a:ext uri="{FF2B5EF4-FFF2-40B4-BE49-F238E27FC236}">
                <a16:creationId xmlns:a16="http://schemas.microsoft.com/office/drawing/2014/main" id="{41F14D0C-5037-3D4E-9FB1-24B237B969FC}"/>
              </a:ext>
            </a:extLst>
          </p:cNvPr>
          <p:cNvSpPr>
            <a:spLocks noGrp="1" noChangeAspect="1"/>
          </p:cNvSpPr>
          <p:nvPr>
            <p:ph type="pic" sz="quarter" idx="13"/>
          </p:nvPr>
        </p:nvSpPr>
        <p:spPr>
          <a:xfrm>
            <a:off x="0" y="0"/>
            <a:ext cx="12192000" cy="6858000"/>
          </a:xfrm>
          <a:prstGeom prst="rect">
            <a:avLst/>
          </a:prstGeom>
          <a:solidFill>
            <a:srgbClr val="E9E7E7"/>
          </a:solidFill>
        </p:spPr>
        <p:txBody>
          <a:bodyPr lIns="0" tIns="1007999" bIns="0" anchor="ctr" anchorCtr="0"/>
          <a:lstStyle>
            <a:lvl1pPr marL="0" marR="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sz="1400" b="0" i="0" baseline="0">
                <a:latin typeface="Arial" panose="020B0604020202020204" pitchFamily="34" charset="0"/>
                <a:ea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a:pPr>
            <a:r>
              <a:rPr lang="nb-NO"/>
              <a:t>Klikk på ikonet for å legge til et bilde</a:t>
            </a:r>
          </a:p>
        </p:txBody>
      </p:sp>
    </p:spTree>
    <p:extLst>
      <p:ext uri="{BB962C8B-B14F-4D97-AF65-F5344CB8AC3E}">
        <p14:creationId xmlns:p14="http://schemas.microsoft.com/office/powerpoint/2010/main" val="162959975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Tittellysbilde_bilde_3_Mørk">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C531C5F-56F2-49EC-8321-7D2B0A84ABEF}"/>
              </a:ext>
            </a:extLst>
          </p:cNvPr>
          <p:cNvSpPr>
            <a:spLocks noGrp="1"/>
          </p:cNvSpPr>
          <p:nvPr>
            <p:ph type="pic" sz="quarter" idx="13" hasCustomPrompt="1"/>
          </p:nvPr>
        </p:nvSpPr>
        <p:spPr>
          <a:xfrm>
            <a:off x="-1" y="-1"/>
            <a:ext cx="12192000" cy="6858000"/>
          </a:xfrm>
          <a:solidFill>
            <a:schemeClr val="tx1">
              <a:lumMod val="10000"/>
              <a:lumOff val="90000"/>
            </a:schemeClr>
          </a:solidFill>
        </p:spPr>
        <p:txBody>
          <a:bodyPr>
            <a:normAutofit/>
          </a:bodyPr>
          <a:lstStyle>
            <a:lvl1pPr marL="0" indent="0">
              <a:buNone/>
              <a:defRPr sz="1350" b="0" i="0">
                <a:solidFill>
                  <a:schemeClr val="tx1">
                    <a:lumMod val="75000"/>
                    <a:lumOff val="25000"/>
                  </a:schemeClr>
                </a:solidFill>
                <a:latin typeface="Arial Nova Light" panose="020B0304020202020204" pitchFamily="34" charset="0"/>
              </a:defRPr>
            </a:lvl1pPr>
          </a:lstStyle>
          <a:p>
            <a:r>
              <a:rPr lang="nb-NO" sz="1350"/>
              <a:t>               Velg heldekkende bilde via «Sett inn» -&gt; «Bilde»  NB! Husk riktig valg av logo-farge</a:t>
            </a:r>
          </a:p>
        </p:txBody>
      </p:sp>
      <p:sp>
        <p:nvSpPr>
          <p:cNvPr id="2" name="Tittel 1">
            <a:extLst>
              <a:ext uri="{FF2B5EF4-FFF2-40B4-BE49-F238E27FC236}">
                <a16:creationId xmlns:a16="http://schemas.microsoft.com/office/drawing/2014/main" id="{D5745212-B6AE-4059-977C-7E415DA84CB7}"/>
              </a:ext>
            </a:extLst>
          </p:cNvPr>
          <p:cNvSpPr>
            <a:spLocks noGrp="1"/>
          </p:cNvSpPr>
          <p:nvPr>
            <p:ph type="ctrTitle"/>
          </p:nvPr>
        </p:nvSpPr>
        <p:spPr>
          <a:xfrm>
            <a:off x="685182" y="2897416"/>
            <a:ext cx="5960874" cy="1154018"/>
          </a:xfrm>
        </p:spPr>
        <p:txBody>
          <a:bodyPr wrap="square" lIns="0" tIns="0" rIns="0" bIns="0" anchor="t">
            <a:noAutofit/>
          </a:bodyPr>
          <a:lstStyle>
            <a:lvl1pPr algn="l">
              <a:defRPr sz="3899">
                <a:solidFill>
                  <a:srgbClr val="182F4E"/>
                </a:solidFill>
              </a:defRPr>
            </a:lvl1pPr>
          </a:lstStyle>
          <a:p>
            <a:r>
              <a:rPr lang="nb-NO"/>
              <a:t>Klikk for å redigere tittelstil</a:t>
            </a:r>
          </a:p>
        </p:txBody>
      </p:sp>
      <p:sp>
        <p:nvSpPr>
          <p:cNvPr id="4" name="Plassholder for dato 3">
            <a:extLst>
              <a:ext uri="{FF2B5EF4-FFF2-40B4-BE49-F238E27FC236}">
                <a16:creationId xmlns:a16="http://schemas.microsoft.com/office/drawing/2014/main" id="{69465F63-6204-4F80-A12E-B2DC21BC347E}"/>
              </a:ext>
            </a:extLst>
          </p:cNvPr>
          <p:cNvSpPr>
            <a:spLocks noGrp="1"/>
          </p:cNvSpPr>
          <p:nvPr>
            <p:ph type="dt" sz="half" idx="10"/>
          </p:nvPr>
        </p:nvSpPr>
        <p:spPr>
          <a:xfrm>
            <a:off x="0" y="-125294"/>
            <a:ext cx="2743200" cy="15389"/>
          </a:xfrm>
        </p:spPr>
        <p:txBody>
          <a:bodyPr lIns="0" tIns="0" rIns="0" bIns="0">
            <a:spAutoFit/>
          </a:bodyPr>
          <a:lstStyle>
            <a:lvl1pPr>
              <a:defRPr sz="100"/>
            </a:lvl1pPr>
          </a:lstStyle>
          <a:p>
            <a:fld id="{556E2A9D-ED06-D345-A52C-46E3EADB13C8}" type="datetime1">
              <a:rPr lang="nb-NO" smtClean="0"/>
              <a:t>21.05.2025</a:t>
            </a:fld>
            <a:endParaRPr lang="nb-NO"/>
          </a:p>
        </p:txBody>
      </p:sp>
      <p:sp>
        <p:nvSpPr>
          <p:cNvPr id="5" name="Plassholder for bunntekst 4">
            <a:extLst>
              <a:ext uri="{FF2B5EF4-FFF2-40B4-BE49-F238E27FC236}">
                <a16:creationId xmlns:a16="http://schemas.microsoft.com/office/drawing/2014/main" id="{F477C1FE-B68D-4A22-B683-B1F35F7598A4}"/>
              </a:ext>
            </a:extLst>
          </p:cNvPr>
          <p:cNvSpPr>
            <a:spLocks noGrp="1"/>
          </p:cNvSpPr>
          <p:nvPr>
            <p:ph type="ftr" sz="quarter" idx="11"/>
          </p:nvPr>
        </p:nvSpPr>
        <p:spPr>
          <a:xfrm>
            <a:off x="3200400" y="-125294"/>
            <a:ext cx="4114800" cy="15389"/>
          </a:xfrm>
          <a:prstGeom prst="rect">
            <a:avLst/>
          </a:prstGeom>
        </p:spPr>
        <p:txBody>
          <a:bodyPr lIns="0" tIns="0" rIns="0" bIns="0">
            <a:spAutoFit/>
          </a:bodyPr>
          <a:lstStyle>
            <a:lvl1pPr>
              <a:defRPr sz="100"/>
            </a:lvl1pPr>
          </a:lstStyle>
          <a:p>
            <a:endParaRPr lang="nb-NO"/>
          </a:p>
        </p:txBody>
      </p:sp>
      <p:sp>
        <p:nvSpPr>
          <p:cNvPr id="6" name="Plassholder for lysbildenummer 5">
            <a:extLst>
              <a:ext uri="{FF2B5EF4-FFF2-40B4-BE49-F238E27FC236}">
                <a16:creationId xmlns:a16="http://schemas.microsoft.com/office/drawing/2014/main" id="{3581E902-157D-4F4D-881F-3949701576C6}"/>
              </a:ext>
            </a:extLst>
          </p:cNvPr>
          <p:cNvSpPr>
            <a:spLocks noGrp="1"/>
          </p:cNvSpPr>
          <p:nvPr>
            <p:ph type="sldNum" sz="quarter" idx="12"/>
          </p:nvPr>
        </p:nvSpPr>
        <p:spPr>
          <a:xfrm>
            <a:off x="7772401" y="-125294"/>
            <a:ext cx="2743200" cy="15389"/>
          </a:xfrm>
          <a:prstGeom prst="rect">
            <a:avLst/>
          </a:prstGeom>
        </p:spPr>
        <p:txBody>
          <a:bodyPr lIns="0" tIns="0" rIns="0" bIns="0">
            <a:spAutoFit/>
          </a:bodyPr>
          <a:lstStyle>
            <a:lvl1pPr>
              <a:defRPr sz="100"/>
            </a:lvl1pPr>
          </a:lstStyle>
          <a:p>
            <a:fld id="{B7B102EC-AAEC-484C-8A9B-B15A6B4E7EEA}" type="slidenum">
              <a:rPr lang="nb-NO" smtClean="0"/>
              <a:pPr/>
              <a:t>‹#›</a:t>
            </a:fld>
            <a:endParaRPr lang="nb-NO"/>
          </a:p>
        </p:txBody>
      </p:sp>
      <p:sp>
        <p:nvSpPr>
          <p:cNvPr id="14" name="Text Placeholder 13">
            <a:extLst>
              <a:ext uri="{FF2B5EF4-FFF2-40B4-BE49-F238E27FC236}">
                <a16:creationId xmlns:a16="http://schemas.microsoft.com/office/drawing/2014/main" id="{A96622CD-E3D8-48B7-9180-B57DC926E6F1}"/>
              </a:ext>
            </a:extLst>
          </p:cNvPr>
          <p:cNvSpPr>
            <a:spLocks noGrp="1"/>
          </p:cNvSpPr>
          <p:nvPr>
            <p:ph type="body" sz="quarter" idx="15" hasCustomPrompt="1"/>
          </p:nvPr>
        </p:nvSpPr>
        <p:spPr>
          <a:xfrm>
            <a:off x="7365909" y="0"/>
            <a:ext cx="4826091" cy="6858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GB"/>
              <a:t> </a:t>
            </a:r>
          </a:p>
        </p:txBody>
      </p:sp>
      <p:pic>
        <p:nvPicPr>
          <p:cNvPr id="13" name="logo_hvit" hidden="1">
            <a:extLst>
              <a:ext uri="{FF2B5EF4-FFF2-40B4-BE49-F238E27FC236}">
                <a16:creationId xmlns:a16="http://schemas.microsoft.com/office/drawing/2014/main" id="{172A54F7-FC58-4ADF-B4C5-C2CEEBCE507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4153" y="1229816"/>
            <a:ext cx="1486970" cy="352211"/>
          </a:xfrm>
          <a:prstGeom prst="rect">
            <a:avLst/>
          </a:prstGeom>
        </p:spPr>
      </p:pic>
      <p:pic>
        <p:nvPicPr>
          <p:cNvPr id="7" name="logo_blaa" descr="Shape&#10;&#10;Description automatically generated with medium confidence" hidden="1">
            <a:extLst>
              <a:ext uri="{FF2B5EF4-FFF2-40B4-BE49-F238E27FC236}">
                <a16:creationId xmlns:a16="http://schemas.microsoft.com/office/drawing/2014/main" id="{8F2DD883-91F1-F4B8-F419-73EEA74FFF43}"/>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74154" y="1229816"/>
            <a:ext cx="1475101" cy="352211"/>
          </a:xfrm>
          <a:prstGeom prst="rect">
            <a:avLst/>
          </a:prstGeom>
        </p:spPr>
      </p:pic>
      <p:sp>
        <p:nvSpPr>
          <p:cNvPr id="15" name="TekstSylinder 14">
            <a:extLst>
              <a:ext uri="{FF2B5EF4-FFF2-40B4-BE49-F238E27FC236}">
                <a16:creationId xmlns:a16="http://schemas.microsoft.com/office/drawing/2014/main" id="{F15D5250-8C21-F349-B18C-B5A1C7328928}"/>
              </a:ext>
            </a:extLst>
          </p:cNvPr>
          <p:cNvSpPr txBox="1"/>
          <p:nvPr/>
        </p:nvSpPr>
        <p:spPr>
          <a:xfrm>
            <a:off x="12332344" y="-1"/>
            <a:ext cx="2614900" cy="3374642"/>
          </a:xfrm>
          <a:prstGeom prst="rect">
            <a:avLst/>
          </a:prstGeom>
          <a:noFill/>
        </p:spPr>
        <p:txBody>
          <a:bodyPr wrap="square">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solidFill>
                  <a:schemeClr val="tx1"/>
                </a:solidFill>
              </a:rPr>
              <a:t>Forside med et lyst bilde</a:t>
            </a:r>
          </a:p>
          <a:p>
            <a:pPr marL="171450" indent="-171450">
              <a:buFont typeface="Arial" panose="020B0604020202020204" pitchFamily="34" charset="0"/>
              <a:buChar char="•"/>
            </a:pPr>
            <a:r>
              <a:rPr lang="nb-NO" sz="1200" b="0" i="0">
                <a:solidFill>
                  <a:schemeClr val="tx1"/>
                </a:solidFill>
                <a:latin typeface="Arial Nova Light" panose="020B0304020202020204" pitchFamily="34" charset="0"/>
              </a:rPr>
              <a:t>Bruk kort og presis tittel. En tittel skal ikke overstige to linjer. </a:t>
            </a:r>
          </a:p>
          <a:p>
            <a:pPr marL="171450" indent="-171450">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Til bruk av et lyst bakgrunnsbilde. Husk at logo og tekst skal stå tydelig. Se alternativ mal ved et mørkt bakgrunnsbilde</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B030402020202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For å justere bildet trykk på «beskjær og fyll-knappen». Unngå å strekke bildet</a:t>
            </a:r>
          </a:p>
          <a:p>
            <a:pPr marL="214282" marR="0" lvl="0" indent="-214282"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B0304020202020204" pitchFamily="34" charset="0"/>
            </a:endParaRP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214282" marR="0" lvl="0" indent="-214282"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B0304020202020204" pitchFamily="34" charset="0"/>
            </a:endParaRPr>
          </a:p>
          <a:p>
            <a:pPr marL="214282" indent="-214282">
              <a:buFont typeface="Arial" panose="020B0604020202020204" pitchFamily="34" charset="0"/>
              <a:buChar char="•"/>
            </a:pPr>
            <a:endParaRPr lang="nb-NO" sz="1200" b="0" i="0">
              <a:solidFill>
                <a:schemeClr val="tx1"/>
              </a:solidFill>
              <a:latin typeface="Arial Nova Light" panose="020B0304020202020204" pitchFamily="34" charset="0"/>
            </a:endParaRPr>
          </a:p>
          <a:p>
            <a:pPr marL="0" indent="0">
              <a:buFont typeface="Arial" panose="020B0604020202020204" pitchFamily="34" charset="0"/>
              <a:buNone/>
            </a:pPr>
            <a:endParaRPr lang="nb-NO" sz="1200" b="0" i="0">
              <a:solidFill>
                <a:schemeClr val="tx1"/>
              </a:solidFill>
              <a:latin typeface="+mn-lt"/>
            </a:endParaRPr>
          </a:p>
        </p:txBody>
      </p:sp>
      <p:sp>
        <p:nvSpPr>
          <p:cNvPr id="16" name="Plassholder for tekst 4">
            <a:extLst>
              <a:ext uri="{FF2B5EF4-FFF2-40B4-BE49-F238E27FC236}">
                <a16:creationId xmlns:a16="http://schemas.microsoft.com/office/drawing/2014/main" id="{316448D1-4787-3042-B4F6-8E71FB4A4809}"/>
              </a:ext>
            </a:extLst>
          </p:cNvPr>
          <p:cNvSpPr>
            <a:spLocks noGrp="1"/>
          </p:cNvSpPr>
          <p:nvPr>
            <p:ph type="body" sz="quarter" idx="29" hasCustomPrompt="1"/>
          </p:nvPr>
        </p:nvSpPr>
        <p:spPr>
          <a:xfrm>
            <a:off x="685046" y="5709314"/>
            <a:ext cx="5486421" cy="207749"/>
          </a:xfrm>
          <a:prstGeom prst="rect">
            <a:avLst/>
          </a:prstGeom>
        </p:spPr>
        <p:txBody>
          <a:bodyPr lIns="0" tIns="0" rIns="0" bIns="0" anchor="ctr">
            <a:noAutofit/>
          </a:bodyPr>
          <a:lstStyle>
            <a:lvl1pPr marL="0" indent="0" algn="l">
              <a:lnSpc>
                <a:spcPct val="100000"/>
              </a:lnSpc>
              <a:spcBef>
                <a:spcPts val="0"/>
              </a:spcBef>
              <a:spcAft>
                <a:spcPts val="0"/>
              </a:spcAft>
              <a:buClrTx/>
              <a:buFont typeface="Arial" panose="020B0604020202020204" pitchFamily="34" charset="0"/>
              <a:buNone/>
              <a:defRPr sz="1350" b="0" i="0" u="none" cap="none">
                <a:solidFill>
                  <a:schemeClr val="tx1"/>
                </a:solidFill>
                <a:latin typeface="+mn-lt"/>
              </a:defRPr>
            </a:lvl1pPr>
          </a:lstStyle>
          <a:p>
            <a:pPr lvl="0"/>
            <a:r>
              <a:rPr lang="nb-NO"/>
              <a:t>Navn</a:t>
            </a:r>
          </a:p>
        </p:txBody>
      </p:sp>
      <p:sp>
        <p:nvSpPr>
          <p:cNvPr id="17" name="Plassholder for tekst 4">
            <a:extLst>
              <a:ext uri="{FF2B5EF4-FFF2-40B4-BE49-F238E27FC236}">
                <a16:creationId xmlns:a16="http://schemas.microsoft.com/office/drawing/2014/main" id="{B5223676-906D-8C4D-9FA6-64737258EF58}"/>
              </a:ext>
            </a:extLst>
          </p:cNvPr>
          <p:cNvSpPr>
            <a:spLocks noGrp="1"/>
          </p:cNvSpPr>
          <p:nvPr>
            <p:ph type="body" sz="quarter" idx="30" hasCustomPrompt="1"/>
          </p:nvPr>
        </p:nvSpPr>
        <p:spPr>
          <a:xfrm>
            <a:off x="685046" y="5967857"/>
            <a:ext cx="5486421" cy="207749"/>
          </a:xfrm>
          <a:prstGeom prst="rect">
            <a:avLst/>
          </a:prstGeom>
        </p:spPr>
        <p:txBody>
          <a:bodyPr lIns="0" tIns="0" rIns="0" bIns="0" anchor="ctr">
            <a:noAutofit/>
          </a:bodyPr>
          <a:lstStyle>
            <a:lvl1pPr marL="0" indent="0" algn="l">
              <a:lnSpc>
                <a:spcPct val="100000"/>
              </a:lnSpc>
              <a:spcBef>
                <a:spcPts val="0"/>
              </a:spcBef>
              <a:spcAft>
                <a:spcPts val="0"/>
              </a:spcAft>
              <a:buClrTx/>
              <a:buFont typeface="Arial" panose="020B0604020202020204" pitchFamily="34" charset="0"/>
              <a:buNone/>
              <a:defRPr sz="1350" b="0" i="0" u="none" cap="none">
                <a:solidFill>
                  <a:schemeClr val="tx1"/>
                </a:solidFill>
                <a:latin typeface="+mn-lt"/>
              </a:defRPr>
            </a:lvl1pPr>
          </a:lstStyle>
          <a:p>
            <a:pPr lvl="0"/>
            <a:r>
              <a:rPr lang="nb-NO"/>
              <a:t>Dato</a:t>
            </a:r>
          </a:p>
        </p:txBody>
      </p:sp>
      <p:sp>
        <p:nvSpPr>
          <p:cNvPr id="19" name="Text Placeholder 5">
            <a:extLst>
              <a:ext uri="{FF2B5EF4-FFF2-40B4-BE49-F238E27FC236}">
                <a16:creationId xmlns:a16="http://schemas.microsoft.com/office/drawing/2014/main" id="{E6436189-3FC7-F3E1-053D-E0B7062DB57C}"/>
              </a:ext>
            </a:extLst>
          </p:cNvPr>
          <p:cNvSpPr>
            <a:spLocks noGrp="1"/>
          </p:cNvSpPr>
          <p:nvPr>
            <p:ph type="body" sz="quarter" idx="33" hasCustomPrompt="1"/>
          </p:nvPr>
        </p:nvSpPr>
        <p:spPr>
          <a:xfrm>
            <a:off x="676503" y="1242795"/>
            <a:ext cx="1486970" cy="352713"/>
          </a:xfrm>
          <a:blipFill>
            <a:blip r:embed="rId7"/>
            <a:stretch>
              <a:fillRect/>
            </a:stretch>
          </a:blipFill>
        </p:spPr>
        <p:txBody>
          <a:bodyPr/>
          <a:lstStyle>
            <a:lvl1pPr marL="0" indent="0">
              <a:buNone/>
              <a:defRPr/>
            </a:lvl1pPr>
          </a:lstStyle>
          <a:p>
            <a:pPr lvl="0"/>
            <a:r>
              <a:rPr lang="en-US"/>
              <a:t> </a:t>
            </a:r>
            <a:endParaRPr lang="nb-NO"/>
          </a:p>
        </p:txBody>
      </p:sp>
    </p:spTree>
    <p:extLst>
      <p:ext uri="{BB962C8B-B14F-4D97-AF65-F5344CB8AC3E}">
        <p14:creationId xmlns:p14="http://schemas.microsoft.com/office/powerpoint/2010/main" val="3350443866"/>
      </p:ext>
    </p:extLst>
  </p:cSld>
  <p:clrMapOvr>
    <a:masterClrMapping/>
  </p:clrMapOvr>
  <p:extLst>
    <p:ext uri="{DCECCB84-F9BA-43D5-87BE-67443E8EF086}">
      <p15:sldGuideLst xmlns:p15="http://schemas.microsoft.com/office/powerpoint/2012/main">
        <p15:guide id="2" orient="horz" pos="3759">
          <p15:clr>
            <a:srgbClr val="FBAE40"/>
          </p15:clr>
        </p15:guide>
        <p15:guide id="3" orient="horz" pos="3589">
          <p15:clr>
            <a:srgbClr val="FBAE40"/>
          </p15:clr>
        </p15:guide>
        <p15:guide id="4" pos="421">
          <p15:clr>
            <a:srgbClr val="FBAE40"/>
          </p15:clr>
        </p15:guide>
        <p15:guide id="5" orient="horz" pos="1820">
          <p15:clr>
            <a:srgbClr val="FBAE40"/>
          </p15:clr>
        </p15:guide>
        <p15:guide id="6" orient="horz" pos="1003">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Tittellysbilde_bilde_3_Lys">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C531C5F-56F2-49EC-8321-7D2B0A84ABEF}"/>
              </a:ext>
            </a:extLst>
          </p:cNvPr>
          <p:cNvSpPr>
            <a:spLocks noGrp="1"/>
          </p:cNvSpPr>
          <p:nvPr>
            <p:ph type="pic" sz="quarter" idx="13" hasCustomPrompt="1"/>
          </p:nvPr>
        </p:nvSpPr>
        <p:spPr>
          <a:xfrm>
            <a:off x="-103736" y="-1"/>
            <a:ext cx="12295737" cy="6858000"/>
          </a:xfrm>
          <a:solidFill>
            <a:schemeClr val="tx1">
              <a:lumMod val="10000"/>
              <a:lumOff val="90000"/>
            </a:schemeClr>
          </a:solidFill>
        </p:spPr>
        <p:txBody>
          <a:bodyPr>
            <a:normAutofit/>
          </a:bodyPr>
          <a:lstStyle>
            <a:lvl1pPr marL="0" indent="0">
              <a:buNone/>
              <a:defRPr sz="1350" b="0" i="0">
                <a:solidFill>
                  <a:schemeClr val="tx1">
                    <a:lumMod val="75000"/>
                    <a:lumOff val="25000"/>
                  </a:schemeClr>
                </a:solidFill>
                <a:latin typeface="Arial Nova Light" panose="020B0304020202020204" pitchFamily="34" charset="0"/>
              </a:defRPr>
            </a:lvl1pPr>
          </a:lstStyle>
          <a:p>
            <a:r>
              <a:rPr lang="nb-NO" sz="1350"/>
              <a:t>                  Velg heldekkende bilde via «Sett inn» -&gt; «Bilde»  NB! Husk riktig valg av logo-farge</a:t>
            </a:r>
          </a:p>
        </p:txBody>
      </p:sp>
      <p:sp>
        <p:nvSpPr>
          <p:cNvPr id="2" name="Tittel 1">
            <a:extLst>
              <a:ext uri="{FF2B5EF4-FFF2-40B4-BE49-F238E27FC236}">
                <a16:creationId xmlns:a16="http://schemas.microsoft.com/office/drawing/2014/main" id="{D5745212-B6AE-4059-977C-7E415DA84CB7}"/>
              </a:ext>
            </a:extLst>
          </p:cNvPr>
          <p:cNvSpPr>
            <a:spLocks noGrp="1"/>
          </p:cNvSpPr>
          <p:nvPr>
            <p:ph type="ctrTitle"/>
          </p:nvPr>
        </p:nvSpPr>
        <p:spPr>
          <a:xfrm>
            <a:off x="675022" y="2897416"/>
            <a:ext cx="5960874" cy="1154018"/>
          </a:xfrm>
        </p:spPr>
        <p:txBody>
          <a:bodyPr wrap="square" lIns="0" tIns="0" rIns="0" bIns="0" anchor="t">
            <a:noAutofit/>
          </a:bodyPr>
          <a:lstStyle>
            <a:lvl1pPr algn="l">
              <a:defRPr sz="3899">
                <a:solidFill>
                  <a:schemeClr val="bg1"/>
                </a:solidFill>
              </a:defRPr>
            </a:lvl1pPr>
          </a:lstStyle>
          <a:p>
            <a:r>
              <a:rPr lang="nb-NO"/>
              <a:t>Klikk for å redigere tittelstil</a:t>
            </a:r>
          </a:p>
        </p:txBody>
      </p:sp>
      <p:sp>
        <p:nvSpPr>
          <p:cNvPr id="4" name="Plassholder for dato 3">
            <a:extLst>
              <a:ext uri="{FF2B5EF4-FFF2-40B4-BE49-F238E27FC236}">
                <a16:creationId xmlns:a16="http://schemas.microsoft.com/office/drawing/2014/main" id="{69465F63-6204-4F80-A12E-B2DC21BC347E}"/>
              </a:ext>
            </a:extLst>
          </p:cNvPr>
          <p:cNvSpPr>
            <a:spLocks noGrp="1"/>
          </p:cNvSpPr>
          <p:nvPr>
            <p:ph type="dt" sz="half" idx="10"/>
          </p:nvPr>
        </p:nvSpPr>
        <p:spPr>
          <a:xfrm>
            <a:off x="0" y="-125294"/>
            <a:ext cx="2743200" cy="15389"/>
          </a:xfrm>
        </p:spPr>
        <p:txBody>
          <a:bodyPr lIns="0" tIns="0" rIns="0" bIns="0">
            <a:spAutoFit/>
          </a:bodyPr>
          <a:lstStyle>
            <a:lvl1pPr>
              <a:defRPr sz="100"/>
            </a:lvl1pPr>
          </a:lstStyle>
          <a:p>
            <a:fld id="{A2721AFF-6BD6-474D-88F2-F677AC301F58}" type="datetime1">
              <a:rPr lang="nb-NO" smtClean="0"/>
              <a:t>21.05.2025</a:t>
            </a:fld>
            <a:endParaRPr lang="nb-NO"/>
          </a:p>
        </p:txBody>
      </p:sp>
      <p:sp>
        <p:nvSpPr>
          <p:cNvPr id="5" name="Plassholder for bunntekst 4">
            <a:extLst>
              <a:ext uri="{FF2B5EF4-FFF2-40B4-BE49-F238E27FC236}">
                <a16:creationId xmlns:a16="http://schemas.microsoft.com/office/drawing/2014/main" id="{F477C1FE-B68D-4A22-B683-B1F35F7598A4}"/>
              </a:ext>
            </a:extLst>
          </p:cNvPr>
          <p:cNvSpPr>
            <a:spLocks noGrp="1"/>
          </p:cNvSpPr>
          <p:nvPr>
            <p:ph type="ftr" sz="quarter" idx="11"/>
          </p:nvPr>
        </p:nvSpPr>
        <p:spPr>
          <a:xfrm>
            <a:off x="3200400" y="-125294"/>
            <a:ext cx="4114800" cy="15389"/>
          </a:xfrm>
          <a:prstGeom prst="rect">
            <a:avLst/>
          </a:prstGeom>
        </p:spPr>
        <p:txBody>
          <a:bodyPr lIns="0" tIns="0" rIns="0" bIns="0">
            <a:spAutoFit/>
          </a:bodyPr>
          <a:lstStyle>
            <a:lvl1pPr>
              <a:defRPr sz="100"/>
            </a:lvl1pPr>
          </a:lstStyle>
          <a:p>
            <a:endParaRPr lang="nb-NO"/>
          </a:p>
        </p:txBody>
      </p:sp>
      <p:sp>
        <p:nvSpPr>
          <p:cNvPr id="6" name="Plassholder for lysbildenummer 5">
            <a:extLst>
              <a:ext uri="{FF2B5EF4-FFF2-40B4-BE49-F238E27FC236}">
                <a16:creationId xmlns:a16="http://schemas.microsoft.com/office/drawing/2014/main" id="{3581E902-157D-4F4D-881F-3949701576C6}"/>
              </a:ext>
            </a:extLst>
          </p:cNvPr>
          <p:cNvSpPr>
            <a:spLocks noGrp="1"/>
          </p:cNvSpPr>
          <p:nvPr>
            <p:ph type="sldNum" sz="quarter" idx="12"/>
          </p:nvPr>
        </p:nvSpPr>
        <p:spPr>
          <a:xfrm>
            <a:off x="7772401" y="-125294"/>
            <a:ext cx="2743200" cy="15389"/>
          </a:xfrm>
          <a:prstGeom prst="rect">
            <a:avLst/>
          </a:prstGeom>
        </p:spPr>
        <p:txBody>
          <a:bodyPr lIns="0" tIns="0" rIns="0" bIns="0">
            <a:spAutoFit/>
          </a:bodyPr>
          <a:lstStyle>
            <a:lvl1pPr>
              <a:defRPr sz="100"/>
            </a:lvl1pPr>
          </a:lstStyle>
          <a:p>
            <a:fld id="{B7B102EC-AAEC-484C-8A9B-B15A6B4E7EEA}" type="slidenum">
              <a:rPr lang="nb-NO" smtClean="0"/>
              <a:pPr/>
              <a:t>‹#›</a:t>
            </a:fld>
            <a:endParaRPr lang="nb-NO"/>
          </a:p>
        </p:txBody>
      </p:sp>
      <p:sp>
        <p:nvSpPr>
          <p:cNvPr id="14" name="Text Placeholder 13">
            <a:extLst>
              <a:ext uri="{FF2B5EF4-FFF2-40B4-BE49-F238E27FC236}">
                <a16:creationId xmlns:a16="http://schemas.microsoft.com/office/drawing/2014/main" id="{A96622CD-E3D8-48B7-9180-B57DC926E6F1}"/>
              </a:ext>
            </a:extLst>
          </p:cNvPr>
          <p:cNvSpPr>
            <a:spLocks noGrp="1"/>
          </p:cNvSpPr>
          <p:nvPr>
            <p:ph type="body" sz="quarter" idx="15" hasCustomPrompt="1"/>
          </p:nvPr>
        </p:nvSpPr>
        <p:spPr>
          <a:xfrm>
            <a:off x="7365910" y="0"/>
            <a:ext cx="4834881" cy="6858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GB"/>
              <a:t> </a:t>
            </a:r>
          </a:p>
        </p:txBody>
      </p:sp>
      <p:pic>
        <p:nvPicPr>
          <p:cNvPr id="12" name="logo_blaa" hidden="1">
            <a:extLst>
              <a:ext uri="{FF2B5EF4-FFF2-40B4-BE49-F238E27FC236}">
                <a16:creationId xmlns:a16="http://schemas.microsoft.com/office/drawing/2014/main" id="{8E957766-7DB1-400A-839E-1D2B6E76DA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3951" y="1229816"/>
            <a:ext cx="1484854" cy="352211"/>
          </a:xfrm>
          <a:prstGeom prst="rect">
            <a:avLst/>
          </a:prstGeom>
        </p:spPr>
      </p:pic>
      <p:pic>
        <p:nvPicPr>
          <p:cNvPr id="13" name="logo_hvit" hidden="1">
            <a:extLst>
              <a:ext uri="{FF2B5EF4-FFF2-40B4-BE49-F238E27FC236}">
                <a16:creationId xmlns:a16="http://schemas.microsoft.com/office/drawing/2014/main" id="{172A54F7-FC58-4ADF-B4C5-C2CEEBCE50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3951" y="1229816"/>
            <a:ext cx="1486969" cy="352211"/>
          </a:xfrm>
          <a:prstGeom prst="rect">
            <a:avLst/>
          </a:prstGeom>
        </p:spPr>
      </p:pic>
      <p:sp>
        <p:nvSpPr>
          <p:cNvPr id="15" name="TekstSylinder 14">
            <a:extLst>
              <a:ext uri="{FF2B5EF4-FFF2-40B4-BE49-F238E27FC236}">
                <a16:creationId xmlns:a16="http://schemas.microsoft.com/office/drawing/2014/main" id="{F15D5250-8C21-F349-B18C-B5A1C7328928}"/>
              </a:ext>
            </a:extLst>
          </p:cNvPr>
          <p:cNvSpPr txBox="1"/>
          <p:nvPr/>
        </p:nvSpPr>
        <p:spPr>
          <a:xfrm>
            <a:off x="12332344" y="-1"/>
            <a:ext cx="2614900" cy="3189976"/>
          </a:xfrm>
          <a:prstGeom prst="rect">
            <a:avLst/>
          </a:prstGeom>
          <a:noFill/>
        </p:spPr>
        <p:txBody>
          <a:bodyPr wrap="square">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solidFill>
                  <a:schemeClr val="tx1"/>
                </a:solidFill>
              </a:rPr>
              <a:t>Forside med et mørkt bilde</a:t>
            </a:r>
          </a:p>
          <a:p>
            <a:pPr marL="171450" indent="-171450">
              <a:buFont typeface="Arial" panose="020B0604020202020204" pitchFamily="34" charset="0"/>
              <a:buChar char="•"/>
            </a:pPr>
            <a:r>
              <a:rPr lang="nb-NO" sz="1200" b="0" i="0">
                <a:solidFill>
                  <a:schemeClr val="tx1"/>
                </a:solidFill>
                <a:latin typeface="Arial Nova Light" panose="020B0304020202020204" pitchFamily="34" charset="0"/>
              </a:rPr>
              <a:t>Bruk kort og presis tittel. En tittel skal ikke overstige to linjer</a:t>
            </a:r>
          </a:p>
          <a:p>
            <a:pPr marL="171450" indent="-171450">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Til bruk av et mørkt bakgrunnsbilde. Husk at logo og tekst skal stå tydelig. Se alternativ mal ved et lyst bakgrunnsbilde</a:t>
            </a:r>
          </a:p>
          <a:p>
            <a:pPr marL="171450" indent="-171450">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indent="-171450">
              <a:buFont typeface="Arial" panose="020B0604020202020204" pitchFamily="34" charset="0"/>
              <a:buChar char="•"/>
            </a:pPr>
            <a:r>
              <a:rPr lang="nb-NO" sz="1200" b="0" i="0">
                <a:solidFill>
                  <a:schemeClr val="tx1"/>
                </a:solidFill>
                <a:latin typeface="Arial Nova Light" panose="020B0304020202020204" pitchFamily="34" charset="0"/>
              </a:rPr>
              <a:t>For å justere bildet trykk på «beskjær og fyll-knappen». Unngå å strekke bildet</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a:solidFill>
                <a:schemeClr val="tx1"/>
              </a:solidFill>
            </a:endParaRP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214282" indent="-214282">
              <a:buFont typeface="Arial" panose="020B0604020202020204" pitchFamily="34" charset="0"/>
              <a:buChar char="•"/>
            </a:pPr>
            <a:endParaRPr lang="nb-NO" sz="1200" b="0" i="0">
              <a:solidFill>
                <a:schemeClr val="tx1"/>
              </a:solidFill>
              <a:latin typeface="Arial Nova Light" panose="020B0304020202020204" pitchFamily="34" charset="0"/>
            </a:endParaRPr>
          </a:p>
          <a:p>
            <a:pPr marL="0" indent="0">
              <a:buFont typeface="Arial" panose="020B0604020202020204" pitchFamily="34" charset="0"/>
              <a:buNone/>
            </a:pPr>
            <a:endParaRPr lang="nb-NO" sz="1200" b="0" i="0">
              <a:solidFill>
                <a:schemeClr val="tx1"/>
              </a:solidFill>
              <a:latin typeface="+mn-lt"/>
            </a:endParaRPr>
          </a:p>
        </p:txBody>
      </p:sp>
      <p:sp>
        <p:nvSpPr>
          <p:cNvPr id="18" name="Plassholder for tekst 4">
            <a:extLst>
              <a:ext uri="{FF2B5EF4-FFF2-40B4-BE49-F238E27FC236}">
                <a16:creationId xmlns:a16="http://schemas.microsoft.com/office/drawing/2014/main" id="{CA658276-873B-F84C-ADBD-FA5D484E6BC0}"/>
              </a:ext>
            </a:extLst>
          </p:cNvPr>
          <p:cNvSpPr>
            <a:spLocks noGrp="1"/>
          </p:cNvSpPr>
          <p:nvPr>
            <p:ph type="body" sz="quarter" idx="30" hasCustomPrompt="1"/>
          </p:nvPr>
        </p:nvSpPr>
        <p:spPr>
          <a:xfrm>
            <a:off x="674886" y="5944673"/>
            <a:ext cx="5486421" cy="184666"/>
          </a:xfrm>
          <a:prstGeom prst="rect">
            <a:avLst/>
          </a:prstGeom>
        </p:spPr>
        <p:txBody>
          <a:bodyPr lIns="0" tIns="0" rIns="0" bIns="0" anchor="ctr">
            <a:noAutofit/>
          </a:bodyPr>
          <a:lstStyle>
            <a:lvl1pPr marL="0" indent="0" algn="l">
              <a:lnSpc>
                <a:spcPct val="100000"/>
              </a:lnSpc>
              <a:spcBef>
                <a:spcPts val="0"/>
              </a:spcBef>
              <a:spcAft>
                <a:spcPts val="0"/>
              </a:spcAft>
              <a:buClrTx/>
              <a:buFont typeface="Arial" panose="020B0604020202020204" pitchFamily="34" charset="0"/>
              <a:buNone/>
              <a:defRPr sz="1200" b="0" i="0" u="none" cap="none">
                <a:solidFill>
                  <a:schemeClr val="bg1"/>
                </a:solidFill>
                <a:latin typeface="+mn-lt"/>
              </a:defRPr>
            </a:lvl1pPr>
          </a:lstStyle>
          <a:p>
            <a:pPr lvl="0"/>
            <a:r>
              <a:rPr lang="nb-NO"/>
              <a:t>Dato</a:t>
            </a:r>
          </a:p>
        </p:txBody>
      </p:sp>
      <p:sp>
        <p:nvSpPr>
          <p:cNvPr id="17" name="Undertittel 2">
            <a:extLst>
              <a:ext uri="{FF2B5EF4-FFF2-40B4-BE49-F238E27FC236}">
                <a16:creationId xmlns:a16="http://schemas.microsoft.com/office/drawing/2014/main" id="{74718F68-F0A3-A143-ADF5-0C9A2FB9D7FB}"/>
              </a:ext>
            </a:extLst>
          </p:cNvPr>
          <p:cNvSpPr>
            <a:spLocks noGrp="1"/>
          </p:cNvSpPr>
          <p:nvPr>
            <p:ph type="subTitle" idx="1" hasCustomPrompt="1"/>
          </p:nvPr>
        </p:nvSpPr>
        <p:spPr>
          <a:xfrm>
            <a:off x="675020" y="5699123"/>
            <a:ext cx="5486286" cy="184330"/>
          </a:xfrm>
        </p:spPr>
        <p:txBody>
          <a:bodyPr wrap="square" lIns="0" tIns="0" rIns="0" bIns="0">
            <a:noAutofit/>
          </a:bodyPr>
          <a:lstStyle>
            <a:lvl1pPr marL="0" indent="0" algn="l">
              <a:buNone/>
              <a:defRPr sz="1200">
                <a:solidFill>
                  <a:schemeClr val="bg1"/>
                </a:solidFill>
              </a:defRPr>
            </a:lvl1pPr>
            <a:lvl2pPr marL="457124" indent="0" algn="ctr">
              <a:buNone/>
              <a:defRPr sz="2000"/>
            </a:lvl2pPr>
            <a:lvl3pPr marL="914248" indent="0" algn="ctr">
              <a:buNone/>
              <a:defRPr sz="1800"/>
            </a:lvl3pPr>
            <a:lvl4pPr marL="1371371" indent="0" algn="ctr">
              <a:buNone/>
              <a:defRPr sz="1600"/>
            </a:lvl4pPr>
            <a:lvl5pPr marL="1828495" indent="0" algn="ctr">
              <a:buNone/>
              <a:defRPr sz="1600"/>
            </a:lvl5pPr>
            <a:lvl6pPr marL="2285619" indent="0" algn="ctr">
              <a:buNone/>
              <a:defRPr sz="1600"/>
            </a:lvl6pPr>
            <a:lvl7pPr marL="2742743" indent="0" algn="ctr">
              <a:buNone/>
              <a:defRPr sz="1600"/>
            </a:lvl7pPr>
            <a:lvl8pPr marL="3199866" indent="0" algn="ctr">
              <a:buNone/>
              <a:defRPr sz="1600"/>
            </a:lvl8pPr>
            <a:lvl9pPr marL="3656991" indent="0" algn="ctr">
              <a:buNone/>
              <a:defRPr sz="1600"/>
            </a:lvl9pPr>
          </a:lstStyle>
          <a:p>
            <a:r>
              <a:rPr lang="nb-NO"/>
              <a:t>Navn</a:t>
            </a:r>
          </a:p>
        </p:txBody>
      </p:sp>
      <p:sp>
        <p:nvSpPr>
          <p:cNvPr id="7" name="Text Placeholder 6">
            <a:extLst>
              <a:ext uri="{FF2B5EF4-FFF2-40B4-BE49-F238E27FC236}">
                <a16:creationId xmlns:a16="http://schemas.microsoft.com/office/drawing/2014/main" id="{990B9002-45B5-44EE-C164-123CB5018F5A}"/>
              </a:ext>
            </a:extLst>
          </p:cNvPr>
          <p:cNvSpPr>
            <a:spLocks noGrp="1"/>
          </p:cNvSpPr>
          <p:nvPr>
            <p:ph type="body" sz="quarter" idx="31" hasCustomPrompt="1"/>
          </p:nvPr>
        </p:nvSpPr>
        <p:spPr>
          <a:xfrm>
            <a:off x="673951" y="1229816"/>
            <a:ext cx="1484854" cy="352211"/>
          </a:xfrm>
          <a:blipFill>
            <a:blip r:embed="rId6">
              <a:extLst>
                <a:ext uri="{96DAC541-7B7A-43D3-8B79-37D633B846F1}">
                  <asvg:svgBlip xmlns:asvg="http://schemas.microsoft.com/office/drawing/2016/SVG/main" r:embed="rId7"/>
                </a:ext>
              </a:extLst>
            </a:blip>
            <a:stretch>
              <a:fillRect/>
            </a:stretch>
          </a:blipFill>
        </p:spPr>
        <p:txBody>
          <a:bodyPr/>
          <a:lstStyle>
            <a:lvl1pPr marL="0" indent="0">
              <a:buNone/>
              <a:defRPr/>
            </a:lvl1pPr>
          </a:lstStyle>
          <a:p>
            <a:pPr lvl="0"/>
            <a:r>
              <a:rPr lang="en-US"/>
              <a:t> </a:t>
            </a:r>
            <a:endParaRPr lang="nb-NO"/>
          </a:p>
        </p:txBody>
      </p:sp>
    </p:spTree>
    <p:extLst>
      <p:ext uri="{BB962C8B-B14F-4D97-AF65-F5344CB8AC3E}">
        <p14:creationId xmlns:p14="http://schemas.microsoft.com/office/powerpoint/2010/main" val="59237143"/>
      </p:ext>
    </p:extLst>
  </p:cSld>
  <p:clrMapOvr>
    <a:masterClrMapping/>
  </p:clrMapOvr>
  <p:extLst>
    <p:ext uri="{DCECCB84-F9BA-43D5-87BE-67443E8EF086}">
      <p15:sldGuideLst xmlns:p15="http://schemas.microsoft.com/office/powerpoint/2012/main">
        <p15:guide id="2" orient="horz" pos="3742">
          <p15:clr>
            <a:srgbClr val="FBAE40"/>
          </p15:clr>
        </p15:guide>
        <p15:guide id="4" pos="421">
          <p15:clr>
            <a:srgbClr val="FBAE40"/>
          </p15:clr>
        </p15:guide>
        <p15:guide id="5" orient="horz" pos="3589">
          <p15:clr>
            <a:srgbClr val="FBAE40"/>
          </p15:clr>
        </p15:guide>
        <p15:guide id="6" orient="horz" pos="1820">
          <p15:clr>
            <a:srgbClr val="FBAE40"/>
          </p15:clr>
        </p15:guide>
        <p15:guide id="7" orient="horz" pos="1003">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p:cSld name="Lite bilde og tittel">
    <p:bg>
      <p:bgPr>
        <a:solidFill>
          <a:schemeClr val="bg1"/>
        </a:solidFill>
        <a:effectLst/>
      </p:bgPr>
    </p:bg>
    <p:spTree>
      <p:nvGrpSpPr>
        <p:cNvPr id="1" name=""/>
        <p:cNvGrpSpPr/>
        <p:nvPr/>
      </p:nvGrpSpPr>
      <p:grpSpPr>
        <a:xfrm>
          <a:off x="0" y="0"/>
          <a:ext cx="0" cy="0"/>
          <a:chOff x="0" y="0"/>
          <a:chExt cx="0" cy="0"/>
        </a:xfrm>
      </p:grpSpPr>
      <p:pic>
        <p:nvPicPr>
          <p:cNvPr id="12" name="Grafikk 11">
            <a:extLst>
              <a:ext uri="{FF2B5EF4-FFF2-40B4-BE49-F238E27FC236}">
                <a16:creationId xmlns:a16="http://schemas.microsoft.com/office/drawing/2014/main" id="{1720EDD4-FA61-4366-825E-A527E003A74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391" r="42148" b="7164"/>
          <a:stretch/>
        </p:blipFill>
        <p:spPr>
          <a:xfrm>
            <a:off x="7365910" y="0"/>
            <a:ext cx="4826091" cy="6858000"/>
          </a:xfrm>
          <a:prstGeom prst="rect">
            <a:avLst/>
          </a:prstGeom>
        </p:spPr>
      </p:pic>
      <p:sp>
        <p:nvSpPr>
          <p:cNvPr id="10" name="Tittel 1">
            <a:extLst>
              <a:ext uri="{FF2B5EF4-FFF2-40B4-BE49-F238E27FC236}">
                <a16:creationId xmlns:a16="http://schemas.microsoft.com/office/drawing/2014/main" id="{5860E71F-A1C4-024A-84B0-CC62EFEB10E8}"/>
              </a:ext>
            </a:extLst>
          </p:cNvPr>
          <p:cNvSpPr>
            <a:spLocks noGrp="1"/>
          </p:cNvSpPr>
          <p:nvPr>
            <p:ph type="ctrTitle"/>
          </p:nvPr>
        </p:nvSpPr>
        <p:spPr>
          <a:xfrm>
            <a:off x="675022" y="2903844"/>
            <a:ext cx="4679194" cy="1153970"/>
          </a:xfrm>
        </p:spPr>
        <p:txBody>
          <a:bodyPr wrap="square" lIns="0" tIns="0" rIns="0" bIns="0" anchor="t">
            <a:noAutofit/>
          </a:bodyPr>
          <a:lstStyle>
            <a:lvl1pPr algn="l">
              <a:defRPr sz="3600">
                <a:solidFill>
                  <a:schemeClr val="tx2"/>
                </a:solidFill>
              </a:defRPr>
            </a:lvl1pPr>
          </a:lstStyle>
          <a:p>
            <a:r>
              <a:rPr lang="nb-NO"/>
              <a:t>Klikk for å redigere tittelstil</a:t>
            </a:r>
          </a:p>
        </p:txBody>
      </p:sp>
      <p:sp>
        <p:nvSpPr>
          <p:cNvPr id="14" name="Rektangel 13">
            <a:extLst>
              <a:ext uri="{FF2B5EF4-FFF2-40B4-BE49-F238E27FC236}">
                <a16:creationId xmlns:a16="http://schemas.microsoft.com/office/drawing/2014/main" id="{871863EF-A06D-7842-A302-169F4593FC68}"/>
              </a:ext>
            </a:extLst>
          </p:cNvPr>
          <p:cNvSpPr/>
          <p:nvPr/>
        </p:nvSpPr>
        <p:spPr>
          <a:xfrm>
            <a:off x="12397292" y="2"/>
            <a:ext cx="3095191" cy="3871894"/>
          </a:xfrm>
          <a:prstGeom prst="rect">
            <a:avLst/>
          </a:prstGeom>
        </p:spPr>
        <p:txBody>
          <a:bodyPr wrap="square">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solidFill>
                  <a:schemeClr val="tx1"/>
                </a:solidFill>
              </a:rPr>
              <a:t>Innledende slide </a:t>
            </a:r>
          </a:p>
          <a:p>
            <a:pPr marL="171450" indent="-171450">
              <a:buFont typeface="Arial" panose="020B0604020202020204" pitchFamily="34" charset="0"/>
              <a:buChar char="•"/>
            </a:pPr>
            <a:r>
              <a:rPr lang="nb-NO" sz="1200" b="0" i="0">
                <a:solidFill>
                  <a:schemeClr val="tx1"/>
                </a:solidFill>
                <a:latin typeface="Arial Nova Light" panose="020B0304020202020204" pitchFamily="34" charset="0"/>
              </a:rPr>
              <a:t>Bruk kort og presis tittel</a:t>
            </a:r>
          </a:p>
          <a:p>
            <a:pPr marL="171450" indent="-171450">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indent="-171450">
              <a:buFont typeface="Arial" panose="020B0604020202020204" pitchFamily="34" charset="0"/>
              <a:buChar char="•"/>
            </a:pPr>
            <a:r>
              <a:rPr lang="nb-NO" sz="1200" b="0" i="0">
                <a:solidFill>
                  <a:schemeClr val="tx1"/>
                </a:solidFill>
                <a:latin typeface="Arial Nova Light" panose="020B0304020202020204" pitchFamily="34" charset="0"/>
              </a:rPr>
              <a:t>Tekstfargen i NHOs presentasjoner  er blå, sort og hvit – følg malen</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latin typeface="Arial Nova Light" panose="020B030402020202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1" i="0">
                <a:latin typeface="Arial Nova Light" panose="020B0304020202020204" pitchFamily="34" charset="0"/>
              </a:rPr>
              <a:t>Bilde</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B0304020202020204" pitchFamily="34" charset="0"/>
              </a:rPr>
              <a:t>Se at bildet er skarpt, unngå å trekke i rammene. 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B030402020202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B030402020202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B0304020202020204" pitchFamily="34" charset="0"/>
              </a:rPr>
              <a:t>Bilderettigheter: Det er ikke lov til å kopiere/bruke bilder uten å ha klarert med fotograf/eier av bildet</a:t>
            </a: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p:txBody>
      </p:sp>
      <p:sp>
        <p:nvSpPr>
          <p:cNvPr id="13" name="Text Placeholder 9">
            <a:extLst>
              <a:ext uri="{FF2B5EF4-FFF2-40B4-BE49-F238E27FC236}">
                <a16:creationId xmlns:a16="http://schemas.microsoft.com/office/drawing/2014/main" id="{B2587FC7-9DEB-6C43-A7BF-21229841DE79}"/>
              </a:ext>
            </a:extLst>
          </p:cNvPr>
          <p:cNvSpPr>
            <a:spLocks noGrp="1"/>
          </p:cNvSpPr>
          <p:nvPr>
            <p:ph type="body" sz="quarter" idx="16" hasCustomPrompt="1"/>
          </p:nvPr>
        </p:nvSpPr>
        <p:spPr>
          <a:xfrm>
            <a:off x="684313" y="1260336"/>
            <a:ext cx="1484855" cy="352211"/>
          </a:xfrm>
          <a:blipFill>
            <a:blip r:embed="rId4">
              <a:extLst>
                <a:ext uri="{96DAC541-7B7A-43D3-8B79-37D633B846F1}">
                  <asvg:svgBlip xmlns:asvg="http://schemas.microsoft.com/office/drawing/2016/SVG/main" r:embed="rId5"/>
                </a:ext>
              </a:extLst>
            </a:blip>
            <a:stretch>
              <a:fillRect/>
            </a:stretch>
          </a:blipFill>
        </p:spPr>
        <p:txBody>
          <a:bodyPr>
            <a:normAutofit/>
          </a:bodyPr>
          <a:lstStyle>
            <a:lvl1pPr marL="0" indent="0">
              <a:buNone/>
              <a:defRPr sz="150"/>
            </a:lvl1pPr>
          </a:lstStyle>
          <a:p>
            <a:pPr lvl="0"/>
            <a:r>
              <a:rPr lang="en-GB"/>
              <a:t> </a:t>
            </a:r>
          </a:p>
        </p:txBody>
      </p:sp>
      <p:sp>
        <p:nvSpPr>
          <p:cNvPr id="15" name="Plassholder for bilde 23">
            <a:extLst>
              <a:ext uri="{FF2B5EF4-FFF2-40B4-BE49-F238E27FC236}">
                <a16:creationId xmlns:a16="http://schemas.microsoft.com/office/drawing/2014/main" id="{3CE89F4C-35D7-4927-B1DD-2A8D87A563DB}"/>
              </a:ext>
            </a:extLst>
          </p:cNvPr>
          <p:cNvSpPr>
            <a:spLocks noGrp="1"/>
          </p:cNvSpPr>
          <p:nvPr>
            <p:ph type="pic" sz="quarter" idx="53"/>
          </p:nvPr>
        </p:nvSpPr>
        <p:spPr>
          <a:xfrm>
            <a:off x="5826350" y="2213373"/>
            <a:ext cx="5690630" cy="3478364"/>
          </a:xfrm>
          <a:prstGeom prst="roundRect">
            <a:avLst>
              <a:gd name="adj" fmla="val 2865"/>
            </a:avLst>
          </a:prstGeom>
          <a:solidFill>
            <a:schemeClr val="tx1">
              <a:lumMod val="10000"/>
              <a:lumOff val="90000"/>
            </a:schemeClr>
          </a:solidFill>
        </p:spPr>
        <p:txBody>
          <a:bodyPr wrap="square">
            <a:noAutofit/>
          </a:bodyPr>
          <a:lstStyle>
            <a:lvl1pPr marL="214282" marR="0" indent="-214282" algn="l" defTabSz="914248" rtl="0" eaLnBrk="1" fontAlgn="auto" latinLnBrk="0" hangingPunct="1">
              <a:lnSpc>
                <a:spcPct val="108000"/>
              </a:lnSpc>
              <a:spcBef>
                <a:spcPts val="1000"/>
              </a:spcBef>
              <a:spcAft>
                <a:spcPts val="0"/>
              </a:spcAft>
              <a:buClrTx/>
              <a:buSzTx/>
              <a:buFont typeface="Arial" panose="020B0604020202020204" pitchFamily="34" charset="0"/>
              <a:buChar char="•"/>
              <a:tabLst/>
              <a:defRPr sz="1350" b="0" i="0">
                <a:solidFill>
                  <a:schemeClr val="tx1">
                    <a:lumMod val="75000"/>
                    <a:lumOff val="25000"/>
                  </a:schemeClr>
                </a:solidFill>
                <a:latin typeface="Arial Nova Light" panose="020B0304020202020204" pitchFamily="34" charset="0"/>
              </a:defRPr>
            </a:lvl1pPr>
          </a:lstStyle>
          <a:p>
            <a:r>
              <a:rPr lang="nb-NO"/>
              <a:t>Klikk på ikonet for å legge til et bilde</a:t>
            </a:r>
          </a:p>
        </p:txBody>
      </p:sp>
      <p:sp>
        <p:nvSpPr>
          <p:cNvPr id="3" name="Date Placeholder 2">
            <a:extLst>
              <a:ext uri="{FF2B5EF4-FFF2-40B4-BE49-F238E27FC236}">
                <a16:creationId xmlns:a16="http://schemas.microsoft.com/office/drawing/2014/main" id="{FC2CB237-A640-34CB-8AAB-8CC47FE6A9DE}"/>
              </a:ext>
            </a:extLst>
          </p:cNvPr>
          <p:cNvSpPr>
            <a:spLocks noGrp="1"/>
          </p:cNvSpPr>
          <p:nvPr>
            <p:ph type="dt" sz="half" idx="54"/>
          </p:nvPr>
        </p:nvSpPr>
        <p:spPr/>
        <p:txBody>
          <a:bodyPr/>
          <a:lstStyle/>
          <a:p>
            <a:fld id="{9A2E4B5E-B919-7E49-B2D2-8EE3E6E11221}" type="datetime1">
              <a:rPr lang="nb-NO" smtClean="0"/>
              <a:t>21.05.2025</a:t>
            </a:fld>
            <a:endParaRPr lang="nb-NO"/>
          </a:p>
        </p:txBody>
      </p:sp>
      <p:sp>
        <p:nvSpPr>
          <p:cNvPr id="5" name="Footer Placeholder 4">
            <a:extLst>
              <a:ext uri="{FF2B5EF4-FFF2-40B4-BE49-F238E27FC236}">
                <a16:creationId xmlns:a16="http://schemas.microsoft.com/office/drawing/2014/main" id="{F32A43ED-4528-64A6-F961-7E47F2A190A0}"/>
              </a:ext>
            </a:extLst>
          </p:cNvPr>
          <p:cNvSpPr>
            <a:spLocks noGrp="1"/>
          </p:cNvSpPr>
          <p:nvPr>
            <p:ph type="ftr" sz="quarter" idx="55"/>
          </p:nvPr>
        </p:nvSpPr>
        <p:spPr>
          <a:xfrm>
            <a:off x="674124" y="6479747"/>
            <a:ext cx="9069001" cy="207749"/>
          </a:xfrm>
          <a:prstGeom prst="rect">
            <a:avLst/>
          </a:prstGeom>
        </p:spPr>
        <p:txBody>
          <a:bodyPr/>
          <a:lstStyle/>
          <a:p>
            <a:pPr algn="l"/>
            <a:endParaRPr lang="nb-NO"/>
          </a:p>
        </p:txBody>
      </p:sp>
    </p:spTree>
    <p:extLst>
      <p:ext uri="{BB962C8B-B14F-4D97-AF65-F5344CB8AC3E}">
        <p14:creationId xmlns:p14="http://schemas.microsoft.com/office/powerpoint/2010/main" val="3081580186"/>
      </p:ext>
    </p:extLst>
  </p:cSld>
  <p:clrMapOvr>
    <a:masterClrMapping/>
  </p:clrMapOvr>
  <p:extLst>
    <p:ext uri="{DCECCB84-F9BA-43D5-87BE-67443E8EF086}">
      <p15:sldGuideLst xmlns:p15="http://schemas.microsoft.com/office/powerpoint/2012/main">
        <p15:guide id="2" pos="421">
          <p15:clr>
            <a:srgbClr val="FBAE40"/>
          </p15:clr>
        </p15:guide>
        <p15:guide id="3" orient="horz" pos="4082">
          <p15:clr>
            <a:srgbClr val="FBAE40"/>
          </p15:clr>
        </p15:guide>
        <p15:guide id="6" orient="horz" pos="1820">
          <p15:clr>
            <a:srgbClr val="FBAE40"/>
          </p15:clr>
        </p15:guide>
        <p15:guide id="7" orient="horz" pos="1026">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Innhold/Agenda">
    <p:bg>
      <p:bgPr>
        <a:noFill/>
        <a:effectLst/>
      </p:bgPr>
    </p:bg>
    <p:spTree>
      <p:nvGrpSpPr>
        <p:cNvPr id="1" name=""/>
        <p:cNvGrpSpPr/>
        <p:nvPr/>
      </p:nvGrpSpPr>
      <p:grpSpPr>
        <a:xfrm>
          <a:off x="0" y="0"/>
          <a:ext cx="0" cy="0"/>
          <a:chOff x="0" y="0"/>
          <a:chExt cx="0" cy="0"/>
        </a:xfrm>
      </p:grpSpPr>
      <p:pic>
        <p:nvPicPr>
          <p:cNvPr id="42" name="Grafikk 41">
            <a:extLst>
              <a:ext uri="{FF2B5EF4-FFF2-40B4-BE49-F238E27FC236}">
                <a16:creationId xmlns:a16="http://schemas.microsoft.com/office/drawing/2014/main" id="{F14AC39D-9E69-0C48-B15A-273B678A9567}"/>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391" r="42148" b="7164"/>
          <a:stretch/>
        </p:blipFill>
        <p:spPr>
          <a:xfrm>
            <a:off x="7365910" y="0"/>
            <a:ext cx="4826091" cy="6858000"/>
          </a:xfrm>
          <a:prstGeom prst="rect">
            <a:avLst/>
          </a:prstGeom>
        </p:spPr>
      </p:pic>
      <p:sp>
        <p:nvSpPr>
          <p:cNvPr id="22" name="Plassholder for tekst 7">
            <a:extLst>
              <a:ext uri="{FF2B5EF4-FFF2-40B4-BE49-F238E27FC236}">
                <a16:creationId xmlns:a16="http://schemas.microsoft.com/office/drawing/2014/main" id="{2E7F2493-F91E-6E42-8078-526C73DDAE60}"/>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2" name="Date Placeholder 1">
            <a:extLst>
              <a:ext uri="{FF2B5EF4-FFF2-40B4-BE49-F238E27FC236}">
                <a16:creationId xmlns:a16="http://schemas.microsoft.com/office/drawing/2014/main" id="{9A4791E4-AC5C-7E3A-98E8-5214390CA122}"/>
              </a:ext>
            </a:extLst>
          </p:cNvPr>
          <p:cNvSpPr>
            <a:spLocks noGrp="1"/>
          </p:cNvSpPr>
          <p:nvPr>
            <p:ph type="dt" sz="half" idx="35"/>
          </p:nvPr>
        </p:nvSpPr>
        <p:spPr/>
        <p:txBody>
          <a:bodyPr/>
          <a:lstStyle/>
          <a:p>
            <a:fld id="{82BF932E-36EF-3E4B-9B85-6C02528E9D5B}" type="datetime1">
              <a:rPr lang="nb-NO" smtClean="0"/>
              <a:t>21.05.2025</a:t>
            </a:fld>
            <a:endParaRPr lang="nb-NO"/>
          </a:p>
        </p:txBody>
      </p:sp>
      <p:sp>
        <p:nvSpPr>
          <p:cNvPr id="5" name="Footer Placeholder 4">
            <a:extLst>
              <a:ext uri="{FF2B5EF4-FFF2-40B4-BE49-F238E27FC236}">
                <a16:creationId xmlns:a16="http://schemas.microsoft.com/office/drawing/2014/main" id="{E346FB72-E20D-2AE0-2F01-E258844AFF22}"/>
              </a:ext>
            </a:extLst>
          </p:cNvPr>
          <p:cNvSpPr>
            <a:spLocks noGrp="1"/>
          </p:cNvSpPr>
          <p:nvPr>
            <p:ph type="ftr" sz="quarter" idx="36"/>
          </p:nvPr>
        </p:nvSpPr>
        <p:spPr>
          <a:xfrm>
            <a:off x="674124" y="6479747"/>
            <a:ext cx="9069001" cy="207749"/>
          </a:xfrm>
          <a:prstGeom prst="rect">
            <a:avLst/>
          </a:prstGeom>
        </p:spPr>
        <p:txBody>
          <a:bodyPr/>
          <a:lstStyle/>
          <a:p>
            <a:pPr algn="l"/>
            <a:endParaRPr lang="nb-NO"/>
          </a:p>
        </p:txBody>
      </p:sp>
      <p:sp>
        <p:nvSpPr>
          <p:cNvPr id="21" name="Rektangel 20">
            <a:extLst>
              <a:ext uri="{FF2B5EF4-FFF2-40B4-BE49-F238E27FC236}">
                <a16:creationId xmlns:a16="http://schemas.microsoft.com/office/drawing/2014/main" id="{6782CFA4-7001-4710-83D6-FC0CF8A9D500}"/>
              </a:ext>
            </a:extLst>
          </p:cNvPr>
          <p:cNvSpPr/>
          <p:nvPr userDrawn="1"/>
        </p:nvSpPr>
        <p:spPr>
          <a:xfrm>
            <a:off x="12406951" y="21773"/>
            <a:ext cx="4248192" cy="3118482"/>
          </a:xfrm>
          <a:prstGeom prst="rect">
            <a:avLst/>
          </a:prstGeom>
        </p:spPr>
        <p:txBody>
          <a:bodyPr wrap="square" anchor="t">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Tittel og agenda med tall</a:t>
            </a: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Fyll inn tall i sirklene. Klikk bort sirklene om disse ikke skal brukes </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p:txBody>
      </p:sp>
      <p:sp>
        <p:nvSpPr>
          <p:cNvPr id="15" name="Plassholder for tekst 4">
            <a:extLst>
              <a:ext uri="{FF2B5EF4-FFF2-40B4-BE49-F238E27FC236}">
                <a16:creationId xmlns:a16="http://schemas.microsoft.com/office/drawing/2014/main" id="{E384B486-8DC6-7F12-3FFE-F8D790CBA364}"/>
              </a:ext>
            </a:extLst>
          </p:cNvPr>
          <p:cNvSpPr>
            <a:spLocks noGrp="1"/>
          </p:cNvSpPr>
          <p:nvPr>
            <p:ph type="body" sz="quarter" idx="29" hasCustomPrompt="1"/>
          </p:nvPr>
        </p:nvSpPr>
        <p:spPr>
          <a:xfrm>
            <a:off x="1433943" y="2430463"/>
            <a:ext cx="5273240" cy="3843069"/>
          </a:xfrm>
          <a:prstGeom prst="rect">
            <a:avLst/>
          </a:prstGeom>
        </p:spPr>
        <p:txBody>
          <a:bodyPr lIns="0" tIns="0" rIns="0" bIns="0" anchor="t">
            <a:noAutofit/>
          </a:bodyPr>
          <a:lstStyle>
            <a:lvl1pPr marL="285750" indent="-285750" algn="l">
              <a:lnSpc>
                <a:spcPct val="100000"/>
              </a:lnSpc>
              <a:spcBef>
                <a:spcPts val="0"/>
              </a:spcBef>
              <a:spcAft>
                <a:spcPts val="0"/>
              </a:spcAft>
              <a:buClrTx/>
              <a:buSzPct val="120000"/>
              <a:buFont typeface="Arial" panose="020B0604020202020204" pitchFamily="34" charset="0"/>
              <a:buChar char="•"/>
              <a:defRPr sz="1800" b="0" i="0" u="none" cap="none">
                <a:solidFill>
                  <a:schemeClr val="tx2"/>
                </a:solidFill>
                <a:latin typeface="+mn-lt"/>
              </a:defRPr>
            </a:lvl1pPr>
          </a:lstStyle>
          <a:p>
            <a:pPr lvl="0"/>
            <a:r>
              <a:rPr lang="nb-NO"/>
              <a:t>Klikk for å skrive tekst i malen</a:t>
            </a:r>
          </a:p>
        </p:txBody>
      </p:sp>
      <p:sp>
        <p:nvSpPr>
          <p:cNvPr id="17" name="Tittel 1">
            <a:extLst>
              <a:ext uri="{FF2B5EF4-FFF2-40B4-BE49-F238E27FC236}">
                <a16:creationId xmlns:a16="http://schemas.microsoft.com/office/drawing/2014/main" id="{70E026B9-0EF6-EECA-1E4B-325A6EC0BAC7}"/>
              </a:ext>
            </a:extLst>
          </p:cNvPr>
          <p:cNvSpPr>
            <a:spLocks noGrp="1"/>
          </p:cNvSpPr>
          <p:nvPr>
            <p:ph type="title" hasCustomPrompt="1"/>
          </p:nvPr>
        </p:nvSpPr>
        <p:spPr>
          <a:xfrm>
            <a:off x="1441201" y="1536744"/>
            <a:ext cx="6028656" cy="438581"/>
          </a:xfrm>
        </p:spPr>
        <p:txBody>
          <a:bodyPr wrap="square" lIns="0" tIns="0" rIns="0" bIns="0" anchor="t">
            <a:noAutofit/>
          </a:bodyPr>
          <a:lstStyle>
            <a:lvl1pPr>
              <a:lnSpc>
                <a:spcPct val="100000"/>
              </a:lnSpc>
              <a:defRPr sz="2800">
                <a:solidFill>
                  <a:schemeClr val="tx2"/>
                </a:solidFill>
              </a:defRPr>
            </a:lvl1pPr>
          </a:lstStyle>
          <a:p>
            <a:r>
              <a:rPr lang="nb-NO"/>
              <a:t>Innhold/Agenda</a:t>
            </a:r>
          </a:p>
        </p:txBody>
      </p:sp>
    </p:spTree>
    <p:extLst>
      <p:ext uri="{BB962C8B-B14F-4D97-AF65-F5344CB8AC3E}">
        <p14:creationId xmlns:p14="http://schemas.microsoft.com/office/powerpoint/2010/main" val="2163223023"/>
      </p:ext>
    </p:extLst>
  </p:cSld>
  <p:clrMapOvr>
    <a:masterClrMapping/>
  </p:clrMapOvr>
  <p:extLst>
    <p:ext uri="{DCECCB84-F9BA-43D5-87BE-67443E8EF086}">
      <p15:sldGuideLst xmlns:p15="http://schemas.microsoft.com/office/powerpoint/2012/main">
        <p15:guide id="1" pos="898">
          <p15:clr>
            <a:srgbClr val="FBAE40"/>
          </p15:clr>
        </p15:guide>
        <p15:guide id="2" orient="horz" pos="1531">
          <p15:clr>
            <a:srgbClr val="FBAE40"/>
          </p15:clr>
        </p15:guide>
        <p15:guide id="3" orient="horz" pos="2041">
          <p15:clr>
            <a:srgbClr val="FBAE40"/>
          </p15:clr>
        </p15:guide>
        <p15:guide id="4" orient="horz" pos="2552">
          <p15:clr>
            <a:srgbClr val="FBAE40"/>
          </p15:clr>
        </p15:guide>
        <p15:guide id="5" orient="horz" pos="3572">
          <p15:clr>
            <a:srgbClr val="FBAE40"/>
          </p15:clr>
        </p15:guide>
        <p15:guide id="6" orient="horz" pos="3062">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Innhold Agenda">
    <p:bg>
      <p:bgPr>
        <a:no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04D58595-D507-46BE-9A68-223EDA6B1931}"/>
              </a:ext>
            </a:extLst>
          </p:cNvPr>
          <p:cNvSpPr>
            <a:spLocks noGrp="1"/>
          </p:cNvSpPr>
          <p:nvPr>
            <p:ph type="dt" sz="half" idx="10"/>
          </p:nvPr>
        </p:nvSpPr>
        <p:spPr/>
        <p:txBody>
          <a:bodyPr lIns="0" tIns="0" rIns="0" bIns="0"/>
          <a:lstStyle/>
          <a:p>
            <a:fld id="{3EC46F18-9725-C54A-8A2D-3E00CFD5432A}" type="datetime1">
              <a:rPr lang="nb-NO" smtClean="0"/>
              <a:t>21.05.2025</a:t>
            </a:fld>
            <a:endParaRPr lang="nb-NO"/>
          </a:p>
        </p:txBody>
      </p:sp>
      <p:sp>
        <p:nvSpPr>
          <p:cNvPr id="7" name="Picture Placeholder 6">
            <a:extLst>
              <a:ext uri="{FF2B5EF4-FFF2-40B4-BE49-F238E27FC236}">
                <a16:creationId xmlns:a16="http://schemas.microsoft.com/office/drawing/2014/main" id="{7C1671B6-BC5F-9171-6E3F-41E49FF199DE}"/>
              </a:ext>
            </a:extLst>
          </p:cNvPr>
          <p:cNvSpPr>
            <a:spLocks noGrp="1"/>
          </p:cNvSpPr>
          <p:nvPr>
            <p:ph type="pic" sz="quarter" idx="28"/>
          </p:nvPr>
        </p:nvSpPr>
        <p:spPr>
          <a:xfrm>
            <a:off x="8001000" y="0"/>
            <a:ext cx="4191000" cy="6858000"/>
          </a:xfrm>
          <a:solidFill>
            <a:schemeClr val="bg1">
              <a:lumMod val="95000"/>
            </a:schemeClr>
          </a:solidFill>
        </p:spPr>
        <p:txBody>
          <a:bodyPr/>
          <a:lstStyle>
            <a:lvl1pPr marL="0" indent="0">
              <a:buNone/>
              <a:defRPr sz="1350">
                <a:solidFill>
                  <a:schemeClr val="tx1"/>
                </a:solidFill>
                <a:latin typeface="Arial Nova Light" panose="020B0304020202020204" pitchFamily="34" charset="0"/>
              </a:defRPr>
            </a:lvl1pPr>
          </a:lstStyle>
          <a:p>
            <a:r>
              <a:rPr lang="nb-NO" sz="1350"/>
              <a:t>Klikk på ikonet for å legge til et bilde</a:t>
            </a:r>
            <a:endParaRPr lang="nb-NO"/>
          </a:p>
        </p:txBody>
      </p:sp>
      <p:sp>
        <p:nvSpPr>
          <p:cNvPr id="17" name="Plassholder for tekst 7">
            <a:extLst>
              <a:ext uri="{FF2B5EF4-FFF2-40B4-BE49-F238E27FC236}">
                <a16:creationId xmlns:a16="http://schemas.microsoft.com/office/drawing/2014/main" id="{7A29B79D-F676-79F4-8169-32152D1AC74B}"/>
              </a:ext>
            </a:extLst>
          </p:cNvPr>
          <p:cNvSpPr>
            <a:spLocks noGrp="1"/>
          </p:cNvSpPr>
          <p:nvPr>
            <p:ph type="body" sz="quarter" idx="14" hasCustomPrompt="1"/>
          </p:nvPr>
        </p:nvSpPr>
        <p:spPr>
          <a:xfrm>
            <a:off x="678697" y="307552"/>
            <a:ext cx="5957200" cy="207413"/>
          </a:xfrm>
        </p:spPr>
        <p:txBody>
          <a:bodyPr>
            <a:noAutofit/>
          </a:bodyPr>
          <a:lstStyle>
            <a:lvl1pPr marL="0" indent="0">
              <a:buNone/>
              <a:defRPr sz="1350" b="0">
                <a:solidFill>
                  <a:srgbClr val="878787"/>
                </a:solidFill>
              </a:defRPr>
            </a:lvl1pPr>
          </a:lstStyle>
          <a:p>
            <a:pPr lvl="0"/>
            <a:r>
              <a:rPr lang="nb-NO"/>
              <a:t>Emne</a:t>
            </a:r>
          </a:p>
        </p:txBody>
      </p:sp>
      <p:sp>
        <p:nvSpPr>
          <p:cNvPr id="26" name="Footer Placeholder 2">
            <a:extLst>
              <a:ext uri="{FF2B5EF4-FFF2-40B4-BE49-F238E27FC236}">
                <a16:creationId xmlns:a16="http://schemas.microsoft.com/office/drawing/2014/main" id="{FF5316BF-5CD1-8EBB-97EA-405C99020373}"/>
              </a:ext>
            </a:extLst>
          </p:cNvPr>
          <p:cNvSpPr>
            <a:spLocks noGrp="1"/>
          </p:cNvSpPr>
          <p:nvPr>
            <p:ph type="ftr" sz="quarter" idx="24"/>
          </p:nvPr>
        </p:nvSpPr>
        <p:spPr>
          <a:xfrm>
            <a:off x="674123" y="6479747"/>
            <a:ext cx="5961772" cy="207749"/>
          </a:xfrm>
          <a:prstGeom prst="rect">
            <a:avLst/>
          </a:prstGeom>
        </p:spPr>
        <p:txBody>
          <a:bodyPr/>
          <a:lstStyle/>
          <a:p>
            <a:pPr algn="l"/>
            <a:endParaRPr lang="nb-NO"/>
          </a:p>
        </p:txBody>
      </p:sp>
      <p:pic>
        <p:nvPicPr>
          <p:cNvPr id="15" name="logo_hvit" hidden="1">
            <a:extLst>
              <a:ext uri="{FF2B5EF4-FFF2-40B4-BE49-F238E27FC236}">
                <a16:creationId xmlns:a16="http://schemas.microsoft.com/office/drawing/2014/main" id="{9F7721DE-9A06-CA51-C1B5-FF833ABFF17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82379" y="295769"/>
            <a:ext cx="869322" cy="205912"/>
          </a:xfrm>
          <a:prstGeom prst="rect">
            <a:avLst/>
          </a:prstGeom>
        </p:spPr>
      </p:pic>
      <p:pic>
        <p:nvPicPr>
          <p:cNvPr id="19" name="logo_blaa" descr="Shape&#10;&#10;Description automatically generated with medium confidence" hidden="1">
            <a:extLst>
              <a:ext uri="{FF2B5EF4-FFF2-40B4-BE49-F238E27FC236}">
                <a16:creationId xmlns:a16="http://schemas.microsoft.com/office/drawing/2014/main" id="{DF58CE79-95DF-D961-D3AB-D3EF45C7425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82380" y="295770"/>
            <a:ext cx="862385" cy="205912"/>
          </a:xfrm>
          <a:prstGeom prst="rect">
            <a:avLst/>
          </a:prstGeom>
        </p:spPr>
      </p:pic>
      <p:sp>
        <p:nvSpPr>
          <p:cNvPr id="20" name="Text Placeholder 5">
            <a:extLst>
              <a:ext uri="{FF2B5EF4-FFF2-40B4-BE49-F238E27FC236}">
                <a16:creationId xmlns:a16="http://schemas.microsoft.com/office/drawing/2014/main" id="{BF32E272-EDD6-DE1D-3B7D-DA14C1EC4F50}"/>
              </a:ext>
            </a:extLst>
          </p:cNvPr>
          <p:cNvSpPr>
            <a:spLocks noGrp="1"/>
          </p:cNvSpPr>
          <p:nvPr>
            <p:ph type="body" sz="quarter" idx="32" hasCustomPrompt="1"/>
          </p:nvPr>
        </p:nvSpPr>
        <p:spPr>
          <a:xfrm>
            <a:off x="10982380" y="295770"/>
            <a:ext cx="868085" cy="205912"/>
          </a:xfrm>
          <a:blipFill>
            <a:blip r:embed="rId5"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a:t> </a:t>
            </a:r>
            <a:endParaRPr lang="nb-NO"/>
          </a:p>
        </p:txBody>
      </p:sp>
      <p:sp>
        <p:nvSpPr>
          <p:cNvPr id="18" name="Rektangel 17">
            <a:extLst>
              <a:ext uri="{FF2B5EF4-FFF2-40B4-BE49-F238E27FC236}">
                <a16:creationId xmlns:a16="http://schemas.microsoft.com/office/drawing/2014/main" id="{69CCC837-54B2-54D7-F944-F53D90EB05DB}"/>
              </a:ext>
            </a:extLst>
          </p:cNvPr>
          <p:cNvSpPr/>
          <p:nvPr userDrawn="1"/>
        </p:nvSpPr>
        <p:spPr>
          <a:xfrm>
            <a:off x="12406951" y="21773"/>
            <a:ext cx="4248192" cy="5775620"/>
          </a:xfrm>
          <a:prstGeom prst="rect">
            <a:avLst/>
          </a:prstGeom>
        </p:spPr>
        <p:txBody>
          <a:bodyPr wrap="square" anchor="t">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Innhold/Agenda og bilde eller farget felt</a:t>
            </a: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Bilde</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Velg heldekkende bilde via «Sett inn» -&gt; «Bilde»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Se at bildet er skarpt, unngå å trekke i rammene. 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Bilderettigheter: Det er ikke lov til å kopiere/bruke bilder uten å ha klarert med fotograf/eier av bildet</a:t>
            </a: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Logo</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Bruk logovelgeren for å sette rett logo på bildet. Sort på lyst bilde og hvit for mørkt bilde</a:t>
            </a: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p:txBody>
      </p:sp>
      <p:sp>
        <p:nvSpPr>
          <p:cNvPr id="25" name="Slide Number Placeholder 6">
            <a:extLst>
              <a:ext uri="{FF2B5EF4-FFF2-40B4-BE49-F238E27FC236}">
                <a16:creationId xmlns:a16="http://schemas.microsoft.com/office/drawing/2014/main" id="{4D16BB39-3AA2-4F9F-B7B7-0D0746A8C3A1}"/>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
        <p:nvSpPr>
          <p:cNvPr id="5" name="Plassholder for tekst 4">
            <a:extLst>
              <a:ext uri="{FF2B5EF4-FFF2-40B4-BE49-F238E27FC236}">
                <a16:creationId xmlns:a16="http://schemas.microsoft.com/office/drawing/2014/main" id="{DB2EEDA6-CA05-34BA-BCA5-090FB14CD248}"/>
              </a:ext>
            </a:extLst>
          </p:cNvPr>
          <p:cNvSpPr>
            <a:spLocks noGrp="1"/>
          </p:cNvSpPr>
          <p:nvPr>
            <p:ph type="body" sz="quarter" idx="29" hasCustomPrompt="1"/>
          </p:nvPr>
        </p:nvSpPr>
        <p:spPr>
          <a:xfrm>
            <a:off x="1433943" y="2430463"/>
            <a:ext cx="5273240" cy="3843069"/>
          </a:xfrm>
          <a:prstGeom prst="rect">
            <a:avLst/>
          </a:prstGeom>
        </p:spPr>
        <p:txBody>
          <a:bodyPr lIns="0" tIns="0" rIns="0" bIns="0" anchor="t">
            <a:noAutofit/>
          </a:bodyPr>
          <a:lstStyle>
            <a:lvl1pPr marL="285750" indent="-285750" algn="l">
              <a:lnSpc>
                <a:spcPct val="100000"/>
              </a:lnSpc>
              <a:spcBef>
                <a:spcPts val="0"/>
              </a:spcBef>
              <a:spcAft>
                <a:spcPts val="0"/>
              </a:spcAft>
              <a:buClrTx/>
              <a:buSzPct val="120000"/>
              <a:buFont typeface="Arial" panose="020B0604020202020204" pitchFamily="34" charset="0"/>
              <a:buChar char="•"/>
              <a:defRPr sz="1800" b="0" i="0" u="none" cap="none">
                <a:solidFill>
                  <a:schemeClr val="tx2"/>
                </a:solidFill>
                <a:latin typeface="+mn-lt"/>
              </a:defRPr>
            </a:lvl1pPr>
          </a:lstStyle>
          <a:p>
            <a:pPr lvl="0"/>
            <a:r>
              <a:rPr lang="nb-NO"/>
              <a:t>Klikk for å skrive tekst i malen</a:t>
            </a:r>
          </a:p>
        </p:txBody>
      </p:sp>
      <p:sp>
        <p:nvSpPr>
          <p:cNvPr id="6" name="Tittel 1">
            <a:extLst>
              <a:ext uri="{FF2B5EF4-FFF2-40B4-BE49-F238E27FC236}">
                <a16:creationId xmlns:a16="http://schemas.microsoft.com/office/drawing/2014/main" id="{41F9335C-EBE4-9742-DD68-BA341260D15B}"/>
              </a:ext>
            </a:extLst>
          </p:cNvPr>
          <p:cNvSpPr>
            <a:spLocks noGrp="1"/>
          </p:cNvSpPr>
          <p:nvPr>
            <p:ph type="title" hasCustomPrompt="1"/>
          </p:nvPr>
        </p:nvSpPr>
        <p:spPr>
          <a:xfrm>
            <a:off x="1441201" y="1536744"/>
            <a:ext cx="6028656" cy="438581"/>
          </a:xfrm>
        </p:spPr>
        <p:txBody>
          <a:bodyPr wrap="square" lIns="0" tIns="0" rIns="0" bIns="0" anchor="t">
            <a:noAutofit/>
          </a:bodyPr>
          <a:lstStyle>
            <a:lvl1pPr>
              <a:lnSpc>
                <a:spcPct val="100000"/>
              </a:lnSpc>
              <a:defRPr sz="2800">
                <a:solidFill>
                  <a:schemeClr val="tx2"/>
                </a:solidFill>
              </a:defRPr>
            </a:lvl1pPr>
          </a:lstStyle>
          <a:p>
            <a:r>
              <a:rPr lang="nb-NO"/>
              <a:t>Innhold/Agenda</a:t>
            </a:r>
          </a:p>
        </p:txBody>
      </p:sp>
    </p:spTree>
    <p:extLst>
      <p:ext uri="{BB962C8B-B14F-4D97-AF65-F5344CB8AC3E}">
        <p14:creationId xmlns:p14="http://schemas.microsoft.com/office/powerpoint/2010/main" val="2724766541"/>
      </p:ext>
    </p:extLst>
  </p:cSld>
  <p:clrMapOvr>
    <a:masterClrMapping/>
  </p:clrMapOvr>
  <p:extLst>
    <p:ext uri="{DCECCB84-F9BA-43D5-87BE-67443E8EF086}">
      <p15:sldGuideLst xmlns:p15="http://schemas.microsoft.com/office/powerpoint/2012/main">
        <p15:guide id="2" pos="5042">
          <p15:clr>
            <a:srgbClr val="FBAE40"/>
          </p15:clr>
        </p15:guide>
        <p15:guide id="3" orient="horz" pos="1389">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Innhold med nummerering">
    <p:bg>
      <p:bgPr>
        <a:noFill/>
        <a:effectLst/>
      </p:bgPr>
    </p:bg>
    <p:spTree>
      <p:nvGrpSpPr>
        <p:cNvPr id="1" name=""/>
        <p:cNvGrpSpPr/>
        <p:nvPr/>
      </p:nvGrpSpPr>
      <p:grpSpPr>
        <a:xfrm>
          <a:off x="0" y="0"/>
          <a:ext cx="0" cy="0"/>
          <a:chOff x="0" y="0"/>
          <a:chExt cx="0" cy="0"/>
        </a:xfrm>
      </p:grpSpPr>
      <p:pic>
        <p:nvPicPr>
          <p:cNvPr id="42" name="Grafikk 41">
            <a:extLst>
              <a:ext uri="{FF2B5EF4-FFF2-40B4-BE49-F238E27FC236}">
                <a16:creationId xmlns:a16="http://schemas.microsoft.com/office/drawing/2014/main" id="{F14AC39D-9E69-0C48-B15A-273B678A9567}"/>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391" r="42148" b="7164"/>
          <a:stretch/>
        </p:blipFill>
        <p:spPr>
          <a:xfrm>
            <a:off x="7365910" y="0"/>
            <a:ext cx="4826091" cy="6858000"/>
          </a:xfrm>
          <a:prstGeom prst="rect">
            <a:avLst/>
          </a:prstGeom>
        </p:spPr>
      </p:pic>
      <p:sp>
        <p:nvSpPr>
          <p:cNvPr id="22" name="Plassholder for tekst 7">
            <a:extLst>
              <a:ext uri="{FF2B5EF4-FFF2-40B4-BE49-F238E27FC236}">
                <a16:creationId xmlns:a16="http://schemas.microsoft.com/office/drawing/2014/main" id="{2E7F2493-F91E-6E42-8078-526C73DDAE60}"/>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2" name="Date Placeholder 1">
            <a:extLst>
              <a:ext uri="{FF2B5EF4-FFF2-40B4-BE49-F238E27FC236}">
                <a16:creationId xmlns:a16="http://schemas.microsoft.com/office/drawing/2014/main" id="{9A4791E4-AC5C-7E3A-98E8-5214390CA122}"/>
              </a:ext>
            </a:extLst>
          </p:cNvPr>
          <p:cNvSpPr>
            <a:spLocks noGrp="1"/>
          </p:cNvSpPr>
          <p:nvPr>
            <p:ph type="dt" sz="half" idx="35"/>
          </p:nvPr>
        </p:nvSpPr>
        <p:spPr/>
        <p:txBody>
          <a:bodyPr/>
          <a:lstStyle/>
          <a:p>
            <a:fld id="{82BF932E-36EF-3E4B-9B85-6C02528E9D5B}" type="datetime1">
              <a:rPr lang="nb-NO" smtClean="0"/>
              <a:t>21.05.2025</a:t>
            </a:fld>
            <a:endParaRPr lang="nb-NO"/>
          </a:p>
        </p:txBody>
      </p:sp>
      <p:sp>
        <p:nvSpPr>
          <p:cNvPr id="5" name="Footer Placeholder 4">
            <a:extLst>
              <a:ext uri="{FF2B5EF4-FFF2-40B4-BE49-F238E27FC236}">
                <a16:creationId xmlns:a16="http://schemas.microsoft.com/office/drawing/2014/main" id="{E346FB72-E20D-2AE0-2F01-E258844AFF22}"/>
              </a:ext>
            </a:extLst>
          </p:cNvPr>
          <p:cNvSpPr>
            <a:spLocks noGrp="1"/>
          </p:cNvSpPr>
          <p:nvPr>
            <p:ph type="ftr" sz="quarter" idx="36"/>
          </p:nvPr>
        </p:nvSpPr>
        <p:spPr>
          <a:xfrm>
            <a:off x="674124" y="6479747"/>
            <a:ext cx="9069001" cy="207749"/>
          </a:xfrm>
          <a:prstGeom prst="rect">
            <a:avLst/>
          </a:prstGeom>
        </p:spPr>
        <p:txBody>
          <a:bodyPr/>
          <a:lstStyle/>
          <a:p>
            <a:pPr algn="l"/>
            <a:endParaRPr lang="nb-NO"/>
          </a:p>
        </p:txBody>
      </p:sp>
      <p:sp>
        <p:nvSpPr>
          <p:cNvPr id="21" name="Rektangel 20">
            <a:extLst>
              <a:ext uri="{FF2B5EF4-FFF2-40B4-BE49-F238E27FC236}">
                <a16:creationId xmlns:a16="http://schemas.microsoft.com/office/drawing/2014/main" id="{6782CFA4-7001-4710-83D6-FC0CF8A9D500}"/>
              </a:ext>
            </a:extLst>
          </p:cNvPr>
          <p:cNvSpPr/>
          <p:nvPr userDrawn="1"/>
        </p:nvSpPr>
        <p:spPr>
          <a:xfrm>
            <a:off x="12406951" y="21773"/>
            <a:ext cx="4248192" cy="3118482"/>
          </a:xfrm>
          <a:prstGeom prst="rect">
            <a:avLst/>
          </a:prstGeom>
        </p:spPr>
        <p:txBody>
          <a:bodyPr wrap="square" anchor="t">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Tittel og agenda med tall</a:t>
            </a: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Fyll inn tall i sirklene. Klikk bort sirklene om disse ikke skal brukes </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p:txBody>
      </p:sp>
      <p:sp>
        <p:nvSpPr>
          <p:cNvPr id="3" name="Plassholder for tekst 6">
            <a:extLst>
              <a:ext uri="{FF2B5EF4-FFF2-40B4-BE49-F238E27FC236}">
                <a16:creationId xmlns:a16="http://schemas.microsoft.com/office/drawing/2014/main" id="{8E9C09F2-08B4-609A-9FCE-75BB49DAFCD4}"/>
              </a:ext>
            </a:extLst>
          </p:cNvPr>
          <p:cNvSpPr>
            <a:spLocks noGrp="1"/>
          </p:cNvSpPr>
          <p:nvPr>
            <p:ph type="body" sz="quarter" idx="13" hasCustomPrompt="1"/>
          </p:nvPr>
        </p:nvSpPr>
        <p:spPr>
          <a:xfrm>
            <a:off x="956397" y="2190956"/>
            <a:ext cx="469178" cy="469224"/>
          </a:xfrm>
          <a:prstGeom prst="ellipse">
            <a:avLst/>
          </a:prstGeom>
          <a:solidFill>
            <a:schemeClr val="tx1">
              <a:lumMod val="10000"/>
              <a:lumOff val="90000"/>
            </a:schemeClr>
          </a:solidFill>
          <a:ln w="0">
            <a:solidFill>
              <a:schemeClr val="tx1">
                <a:lumMod val="10000"/>
                <a:lumOff val="90000"/>
              </a:schemeClr>
            </a:solidFill>
          </a:ln>
        </p:spPr>
        <p:txBody>
          <a:bodyPr>
            <a:noAutofit/>
          </a:bodyPr>
          <a:lstStyle>
            <a:lvl1pPr marL="0" indent="0" algn="ctr">
              <a:buNone/>
              <a:defRPr sz="2100">
                <a:solidFill>
                  <a:schemeClr val="tx2"/>
                </a:solidFill>
              </a:defRPr>
            </a:lvl1pPr>
          </a:lstStyle>
          <a:p>
            <a:pPr lvl="0"/>
            <a:r>
              <a:rPr lang="en-US"/>
              <a:t>0</a:t>
            </a:r>
            <a:endParaRPr lang="nb-NO"/>
          </a:p>
        </p:txBody>
      </p:sp>
      <p:sp>
        <p:nvSpPr>
          <p:cNvPr id="4" name="Plassholder for tekst 6">
            <a:extLst>
              <a:ext uri="{FF2B5EF4-FFF2-40B4-BE49-F238E27FC236}">
                <a16:creationId xmlns:a16="http://schemas.microsoft.com/office/drawing/2014/main" id="{0619D4D6-B9DF-2316-AB3C-3606ED1C56A4}"/>
              </a:ext>
            </a:extLst>
          </p:cNvPr>
          <p:cNvSpPr>
            <a:spLocks noGrp="1"/>
          </p:cNvSpPr>
          <p:nvPr>
            <p:ph type="body" sz="quarter" idx="15" hasCustomPrompt="1"/>
          </p:nvPr>
        </p:nvSpPr>
        <p:spPr>
          <a:xfrm>
            <a:off x="956397" y="2997104"/>
            <a:ext cx="469178" cy="469224"/>
          </a:xfrm>
          <a:prstGeom prst="ellipse">
            <a:avLst/>
          </a:prstGeom>
          <a:solidFill>
            <a:schemeClr val="tx1">
              <a:lumMod val="10000"/>
              <a:lumOff val="90000"/>
            </a:schemeClr>
          </a:solidFill>
          <a:ln w="0">
            <a:solidFill>
              <a:schemeClr val="tx1">
                <a:lumMod val="10000"/>
                <a:lumOff val="90000"/>
              </a:schemeClr>
            </a:solidFill>
          </a:ln>
        </p:spPr>
        <p:txBody>
          <a:bodyPr>
            <a:noAutofit/>
          </a:bodyPr>
          <a:lstStyle>
            <a:lvl1pPr marL="0" indent="0" algn="ctr">
              <a:buNone/>
              <a:defRPr sz="2100">
                <a:solidFill>
                  <a:schemeClr val="tx2"/>
                </a:solidFill>
              </a:defRPr>
            </a:lvl1pPr>
          </a:lstStyle>
          <a:p>
            <a:pPr lvl="0"/>
            <a:r>
              <a:rPr lang="en-US"/>
              <a:t>0</a:t>
            </a:r>
            <a:endParaRPr lang="nb-NO"/>
          </a:p>
        </p:txBody>
      </p:sp>
      <p:sp>
        <p:nvSpPr>
          <p:cNvPr id="6" name="Plassholder for tekst 6">
            <a:extLst>
              <a:ext uri="{FF2B5EF4-FFF2-40B4-BE49-F238E27FC236}">
                <a16:creationId xmlns:a16="http://schemas.microsoft.com/office/drawing/2014/main" id="{45DEEB92-906B-EBE6-1B65-F5B81F4323D0}"/>
              </a:ext>
            </a:extLst>
          </p:cNvPr>
          <p:cNvSpPr>
            <a:spLocks noGrp="1"/>
          </p:cNvSpPr>
          <p:nvPr>
            <p:ph type="body" sz="quarter" idx="17" hasCustomPrompt="1"/>
          </p:nvPr>
        </p:nvSpPr>
        <p:spPr>
          <a:xfrm>
            <a:off x="956397" y="3809486"/>
            <a:ext cx="469178" cy="469224"/>
          </a:xfrm>
          <a:prstGeom prst="ellipse">
            <a:avLst/>
          </a:prstGeom>
          <a:solidFill>
            <a:schemeClr val="tx1">
              <a:lumMod val="10000"/>
              <a:lumOff val="90000"/>
            </a:schemeClr>
          </a:solidFill>
          <a:ln w="0">
            <a:solidFill>
              <a:schemeClr val="tx1">
                <a:lumMod val="10000"/>
                <a:lumOff val="90000"/>
              </a:schemeClr>
            </a:solidFill>
          </a:ln>
        </p:spPr>
        <p:txBody>
          <a:bodyPr>
            <a:noAutofit/>
          </a:bodyPr>
          <a:lstStyle>
            <a:lvl1pPr marL="0" indent="0" algn="ctr">
              <a:buNone/>
              <a:defRPr sz="2100">
                <a:solidFill>
                  <a:schemeClr val="tx2"/>
                </a:solidFill>
              </a:defRPr>
            </a:lvl1pPr>
          </a:lstStyle>
          <a:p>
            <a:pPr lvl="0"/>
            <a:r>
              <a:rPr lang="en-US"/>
              <a:t>0</a:t>
            </a:r>
            <a:endParaRPr lang="nb-NO"/>
          </a:p>
        </p:txBody>
      </p:sp>
      <p:sp>
        <p:nvSpPr>
          <p:cNvPr id="7" name="Plassholder for tekst 6">
            <a:extLst>
              <a:ext uri="{FF2B5EF4-FFF2-40B4-BE49-F238E27FC236}">
                <a16:creationId xmlns:a16="http://schemas.microsoft.com/office/drawing/2014/main" id="{06F8AE2F-A8A8-391B-B3B0-4DF66042EBA4}"/>
              </a:ext>
            </a:extLst>
          </p:cNvPr>
          <p:cNvSpPr>
            <a:spLocks noGrp="1"/>
          </p:cNvSpPr>
          <p:nvPr>
            <p:ph type="body" sz="quarter" idx="19" hasCustomPrompt="1"/>
          </p:nvPr>
        </p:nvSpPr>
        <p:spPr>
          <a:xfrm>
            <a:off x="956397" y="4615633"/>
            <a:ext cx="469178" cy="469224"/>
          </a:xfrm>
          <a:prstGeom prst="ellipse">
            <a:avLst/>
          </a:prstGeom>
          <a:solidFill>
            <a:schemeClr val="tx1">
              <a:lumMod val="10000"/>
              <a:lumOff val="90000"/>
            </a:schemeClr>
          </a:solidFill>
          <a:ln w="0">
            <a:solidFill>
              <a:schemeClr val="tx1">
                <a:lumMod val="10000"/>
                <a:lumOff val="90000"/>
              </a:schemeClr>
            </a:solidFill>
          </a:ln>
        </p:spPr>
        <p:txBody>
          <a:bodyPr>
            <a:noAutofit/>
          </a:bodyPr>
          <a:lstStyle>
            <a:lvl1pPr marL="0" indent="0" algn="ctr">
              <a:buNone/>
              <a:defRPr sz="2100">
                <a:solidFill>
                  <a:schemeClr val="tx2"/>
                </a:solidFill>
              </a:defRPr>
            </a:lvl1pPr>
          </a:lstStyle>
          <a:p>
            <a:pPr lvl="0"/>
            <a:r>
              <a:rPr lang="en-US"/>
              <a:t>0</a:t>
            </a:r>
            <a:endParaRPr lang="nb-NO"/>
          </a:p>
        </p:txBody>
      </p:sp>
      <p:sp>
        <p:nvSpPr>
          <p:cNvPr id="8" name="Plassholder for tekst 6">
            <a:extLst>
              <a:ext uri="{FF2B5EF4-FFF2-40B4-BE49-F238E27FC236}">
                <a16:creationId xmlns:a16="http://schemas.microsoft.com/office/drawing/2014/main" id="{4F2F0303-15C5-52AD-E672-064CEB41B3E9}"/>
              </a:ext>
            </a:extLst>
          </p:cNvPr>
          <p:cNvSpPr>
            <a:spLocks noGrp="1"/>
          </p:cNvSpPr>
          <p:nvPr>
            <p:ph type="body" sz="quarter" idx="21" hasCustomPrompt="1"/>
          </p:nvPr>
        </p:nvSpPr>
        <p:spPr>
          <a:xfrm>
            <a:off x="956397" y="5438109"/>
            <a:ext cx="469178" cy="469224"/>
          </a:xfrm>
          <a:prstGeom prst="ellipse">
            <a:avLst/>
          </a:prstGeom>
          <a:solidFill>
            <a:schemeClr val="tx1">
              <a:lumMod val="10000"/>
              <a:lumOff val="90000"/>
            </a:schemeClr>
          </a:solidFill>
          <a:ln w="0">
            <a:solidFill>
              <a:schemeClr val="tx1">
                <a:lumMod val="10000"/>
                <a:lumOff val="90000"/>
              </a:schemeClr>
            </a:solidFill>
          </a:ln>
        </p:spPr>
        <p:txBody>
          <a:bodyPr>
            <a:noAutofit/>
          </a:bodyPr>
          <a:lstStyle>
            <a:lvl1pPr marL="0" indent="0" algn="ctr">
              <a:buNone/>
              <a:defRPr sz="2100">
                <a:solidFill>
                  <a:schemeClr val="tx2"/>
                </a:solidFill>
              </a:defRPr>
            </a:lvl1pPr>
          </a:lstStyle>
          <a:p>
            <a:pPr lvl="0"/>
            <a:r>
              <a:rPr lang="en-US"/>
              <a:t>0</a:t>
            </a:r>
            <a:endParaRPr lang="nb-NO"/>
          </a:p>
        </p:txBody>
      </p:sp>
      <p:sp>
        <p:nvSpPr>
          <p:cNvPr id="9" name="Plassholder for tekst 4">
            <a:extLst>
              <a:ext uri="{FF2B5EF4-FFF2-40B4-BE49-F238E27FC236}">
                <a16:creationId xmlns:a16="http://schemas.microsoft.com/office/drawing/2014/main" id="{1195A5C9-A300-5860-6DC4-90A51037FE9D}"/>
              </a:ext>
            </a:extLst>
          </p:cNvPr>
          <p:cNvSpPr>
            <a:spLocks noGrp="1"/>
          </p:cNvSpPr>
          <p:nvPr>
            <p:ph type="body" sz="quarter" idx="29" hasCustomPrompt="1"/>
          </p:nvPr>
        </p:nvSpPr>
        <p:spPr>
          <a:xfrm>
            <a:off x="1718423" y="2222451"/>
            <a:ext cx="5273240" cy="406238"/>
          </a:xfrm>
          <a:prstGeom prst="rect">
            <a:avLst/>
          </a:prstGeom>
        </p:spPr>
        <p:txBody>
          <a:bodyPr lIns="0" tIns="0" rIns="0" bIns="0" anchor="ctr">
            <a:noAutofit/>
          </a:bodyPr>
          <a:lstStyle>
            <a:lvl1pPr marL="0" indent="0" algn="l">
              <a:lnSpc>
                <a:spcPct val="100000"/>
              </a:lnSpc>
              <a:spcBef>
                <a:spcPts val="0"/>
              </a:spcBef>
              <a:spcAft>
                <a:spcPts val="0"/>
              </a:spcAft>
              <a:buClrTx/>
              <a:buFont typeface="Arial" panose="020B0604020202020204" pitchFamily="34" charset="0"/>
              <a:buNone/>
              <a:defRPr sz="1800" b="0" i="0" u="none" cap="none">
                <a:solidFill>
                  <a:schemeClr val="tx2"/>
                </a:solidFill>
                <a:latin typeface="+mn-lt"/>
              </a:defRPr>
            </a:lvl1pPr>
          </a:lstStyle>
          <a:p>
            <a:pPr lvl="0"/>
            <a:r>
              <a:rPr lang="nb-NO"/>
              <a:t>Klikk for å skrive tekst i malen</a:t>
            </a:r>
          </a:p>
        </p:txBody>
      </p:sp>
      <p:sp>
        <p:nvSpPr>
          <p:cNvPr id="10" name="Plassholder for tekst 7">
            <a:extLst>
              <a:ext uri="{FF2B5EF4-FFF2-40B4-BE49-F238E27FC236}">
                <a16:creationId xmlns:a16="http://schemas.microsoft.com/office/drawing/2014/main" id="{53E95E57-F5C4-E7CC-9195-A782B7E694E1}"/>
              </a:ext>
            </a:extLst>
          </p:cNvPr>
          <p:cNvSpPr>
            <a:spLocks noGrp="1"/>
          </p:cNvSpPr>
          <p:nvPr>
            <p:ph type="body" sz="quarter" idx="30" hasCustomPrompt="1"/>
          </p:nvPr>
        </p:nvSpPr>
        <p:spPr>
          <a:xfrm>
            <a:off x="1718423" y="3028597"/>
            <a:ext cx="5273240" cy="406238"/>
          </a:xfrm>
          <a:prstGeom prst="rect">
            <a:avLst/>
          </a:prstGeom>
        </p:spPr>
        <p:txBody>
          <a:bodyPr lIns="0" tIns="0" rIns="0" bIns="0" anchor="ctr">
            <a:noAutofit/>
          </a:bodyPr>
          <a:lstStyle>
            <a:lvl1pPr marL="0" indent="0" algn="l">
              <a:lnSpc>
                <a:spcPct val="100000"/>
              </a:lnSpc>
              <a:spcBef>
                <a:spcPts val="0"/>
              </a:spcBef>
              <a:spcAft>
                <a:spcPts val="0"/>
              </a:spcAft>
              <a:buClrTx/>
              <a:buFont typeface="Arial" panose="020B0604020202020204" pitchFamily="34" charset="0"/>
              <a:buNone/>
              <a:defRPr sz="1800" b="0" i="0" u="none" cap="none">
                <a:solidFill>
                  <a:schemeClr val="tx2"/>
                </a:solidFill>
                <a:latin typeface="+mn-lt"/>
              </a:defRPr>
            </a:lvl1pPr>
          </a:lstStyle>
          <a:p>
            <a:pPr lvl="0"/>
            <a:r>
              <a:rPr lang="nb-NO"/>
              <a:t>Klikk for å skrive tekst i malen</a:t>
            </a:r>
          </a:p>
        </p:txBody>
      </p:sp>
      <p:sp>
        <p:nvSpPr>
          <p:cNvPr id="11" name="Plassholder for tekst 9">
            <a:extLst>
              <a:ext uri="{FF2B5EF4-FFF2-40B4-BE49-F238E27FC236}">
                <a16:creationId xmlns:a16="http://schemas.microsoft.com/office/drawing/2014/main" id="{722A361E-F8BB-7E9E-E85F-6533B636C627}"/>
              </a:ext>
            </a:extLst>
          </p:cNvPr>
          <p:cNvSpPr>
            <a:spLocks noGrp="1"/>
          </p:cNvSpPr>
          <p:nvPr>
            <p:ph type="body" sz="quarter" idx="31" hasCustomPrompt="1"/>
          </p:nvPr>
        </p:nvSpPr>
        <p:spPr>
          <a:xfrm>
            <a:off x="1718423" y="3840979"/>
            <a:ext cx="5273240" cy="406238"/>
          </a:xfrm>
          <a:prstGeom prst="rect">
            <a:avLst/>
          </a:prstGeom>
        </p:spPr>
        <p:txBody>
          <a:bodyPr lIns="0" tIns="0" rIns="0" bIns="0" anchor="ctr">
            <a:noAutofit/>
          </a:bodyPr>
          <a:lstStyle>
            <a:lvl1pPr marL="0" indent="0" algn="l">
              <a:lnSpc>
                <a:spcPct val="100000"/>
              </a:lnSpc>
              <a:spcBef>
                <a:spcPts val="0"/>
              </a:spcBef>
              <a:spcAft>
                <a:spcPts val="0"/>
              </a:spcAft>
              <a:buClrTx/>
              <a:buFont typeface="Arial" panose="020B0604020202020204" pitchFamily="34" charset="0"/>
              <a:buNone/>
              <a:defRPr sz="1800" b="0" i="0" u="none" cap="none">
                <a:solidFill>
                  <a:schemeClr val="tx2"/>
                </a:solidFill>
                <a:latin typeface="+mn-lt"/>
              </a:defRPr>
            </a:lvl1pPr>
            <a:lvl2pPr marL="457124" indent="0">
              <a:spcBef>
                <a:spcPts val="0"/>
              </a:spcBef>
              <a:buNone/>
              <a:defRPr/>
            </a:lvl2pPr>
          </a:lstStyle>
          <a:p>
            <a:pPr lvl="0"/>
            <a:r>
              <a:rPr lang="nb-NO"/>
              <a:t>Klikk for å skrive tekst i malen</a:t>
            </a:r>
          </a:p>
        </p:txBody>
      </p:sp>
      <p:sp>
        <p:nvSpPr>
          <p:cNvPr id="12" name="Plassholder for tekst 10">
            <a:extLst>
              <a:ext uri="{FF2B5EF4-FFF2-40B4-BE49-F238E27FC236}">
                <a16:creationId xmlns:a16="http://schemas.microsoft.com/office/drawing/2014/main" id="{B2293E45-B383-A8B8-96AE-E3B19BACB64D}"/>
              </a:ext>
            </a:extLst>
          </p:cNvPr>
          <p:cNvSpPr>
            <a:spLocks noGrp="1"/>
          </p:cNvSpPr>
          <p:nvPr>
            <p:ph type="body" sz="quarter" idx="32" hasCustomPrompt="1"/>
          </p:nvPr>
        </p:nvSpPr>
        <p:spPr>
          <a:xfrm>
            <a:off x="1718423" y="4647127"/>
            <a:ext cx="5273240" cy="406238"/>
          </a:xfrm>
          <a:prstGeom prst="rect">
            <a:avLst/>
          </a:prstGeom>
        </p:spPr>
        <p:txBody>
          <a:bodyPr lIns="0" tIns="0" rIns="0" bIns="0" anchor="ctr">
            <a:noAutofit/>
          </a:bodyPr>
          <a:lstStyle>
            <a:lvl1pPr marL="0" indent="0" algn="l">
              <a:lnSpc>
                <a:spcPct val="100000"/>
              </a:lnSpc>
              <a:spcBef>
                <a:spcPts val="0"/>
              </a:spcBef>
              <a:spcAft>
                <a:spcPts val="0"/>
              </a:spcAft>
              <a:buClrTx/>
              <a:buFont typeface="Arial" panose="020B0604020202020204" pitchFamily="34" charset="0"/>
              <a:buNone/>
              <a:defRPr sz="1800" b="0" i="0" u="none" cap="none">
                <a:solidFill>
                  <a:schemeClr val="tx2"/>
                </a:solidFill>
                <a:latin typeface="+mn-lt"/>
              </a:defRPr>
            </a:lvl1pPr>
          </a:lstStyle>
          <a:p>
            <a:pPr lvl="0"/>
            <a:r>
              <a:rPr lang="nb-NO"/>
              <a:t>Klikk for å skrive tekst i malen</a:t>
            </a:r>
          </a:p>
        </p:txBody>
      </p:sp>
      <p:sp>
        <p:nvSpPr>
          <p:cNvPr id="13" name="Plassholder for tekst 23">
            <a:extLst>
              <a:ext uri="{FF2B5EF4-FFF2-40B4-BE49-F238E27FC236}">
                <a16:creationId xmlns:a16="http://schemas.microsoft.com/office/drawing/2014/main" id="{3A2D0521-2F60-E160-0075-0FF7B3A581CE}"/>
              </a:ext>
            </a:extLst>
          </p:cNvPr>
          <p:cNvSpPr>
            <a:spLocks noGrp="1"/>
          </p:cNvSpPr>
          <p:nvPr>
            <p:ph type="body" sz="quarter" idx="33" hasCustomPrompt="1"/>
          </p:nvPr>
        </p:nvSpPr>
        <p:spPr>
          <a:xfrm>
            <a:off x="1718423" y="5469604"/>
            <a:ext cx="5273240" cy="406238"/>
          </a:xfrm>
          <a:prstGeom prst="rect">
            <a:avLst/>
          </a:prstGeom>
        </p:spPr>
        <p:txBody>
          <a:bodyPr lIns="0" tIns="0" rIns="0" bIns="0" anchor="ctr">
            <a:noAutofit/>
          </a:bodyPr>
          <a:lstStyle>
            <a:lvl1pPr marL="0" indent="0" algn="l">
              <a:lnSpc>
                <a:spcPct val="100000"/>
              </a:lnSpc>
              <a:spcBef>
                <a:spcPts val="0"/>
              </a:spcBef>
              <a:spcAft>
                <a:spcPts val="0"/>
              </a:spcAft>
              <a:buClrTx/>
              <a:buFont typeface="Arial" panose="020B0604020202020204" pitchFamily="34" charset="0"/>
              <a:buNone/>
              <a:defRPr sz="1800" b="0" i="0" u="none" cap="none">
                <a:solidFill>
                  <a:schemeClr val="tx2"/>
                </a:solidFill>
                <a:latin typeface="+mn-lt"/>
              </a:defRPr>
            </a:lvl1pPr>
          </a:lstStyle>
          <a:p>
            <a:pPr lvl="0"/>
            <a:r>
              <a:rPr lang="nb-NO"/>
              <a:t>Klikk for å skrive tekst i malen</a:t>
            </a:r>
          </a:p>
        </p:txBody>
      </p:sp>
      <p:sp>
        <p:nvSpPr>
          <p:cNvPr id="14" name="Tittel 1">
            <a:extLst>
              <a:ext uri="{FF2B5EF4-FFF2-40B4-BE49-F238E27FC236}">
                <a16:creationId xmlns:a16="http://schemas.microsoft.com/office/drawing/2014/main" id="{32C31659-9BE5-5420-D2DC-E49E38066E0D}"/>
              </a:ext>
            </a:extLst>
          </p:cNvPr>
          <p:cNvSpPr>
            <a:spLocks noGrp="1"/>
          </p:cNvSpPr>
          <p:nvPr>
            <p:ph type="title" hasCustomPrompt="1"/>
          </p:nvPr>
        </p:nvSpPr>
        <p:spPr>
          <a:xfrm>
            <a:off x="1725681" y="1536744"/>
            <a:ext cx="6028656" cy="438581"/>
          </a:xfrm>
        </p:spPr>
        <p:txBody>
          <a:bodyPr wrap="square" lIns="0" tIns="0" rIns="0" bIns="0" anchor="t">
            <a:noAutofit/>
          </a:bodyPr>
          <a:lstStyle>
            <a:lvl1pPr>
              <a:lnSpc>
                <a:spcPct val="100000"/>
              </a:lnSpc>
              <a:defRPr sz="2800">
                <a:solidFill>
                  <a:schemeClr val="tx2"/>
                </a:solidFill>
              </a:defRPr>
            </a:lvl1pPr>
          </a:lstStyle>
          <a:p>
            <a:r>
              <a:rPr lang="nb-NO"/>
              <a:t>Innhold/Agenda</a:t>
            </a:r>
          </a:p>
        </p:txBody>
      </p:sp>
    </p:spTree>
    <p:extLst>
      <p:ext uri="{BB962C8B-B14F-4D97-AF65-F5344CB8AC3E}">
        <p14:creationId xmlns:p14="http://schemas.microsoft.com/office/powerpoint/2010/main" val="246827147"/>
      </p:ext>
    </p:extLst>
  </p:cSld>
  <p:clrMapOvr>
    <a:masterClrMapping/>
  </p:clrMapOvr>
  <p:extLst>
    <p:ext uri="{DCECCB84-F9BA-43D5-87BE-67443E8EF086}">
      <p15:sldGuideLst xmlns:p15="http://schemas.microsoft.com/office/powerpoint/2012/main">
        <p15:guide id="1" pos="898">
          <p15:clr>
            <a:srgbClr val="FBAE40"/>
          </p15:clr>
        </p15:guide>
        <p15:guide id="2" orient="horz" pos="1531">
          <p15:clr>
            <a:srgbClr val="FBAE40"/>
          </p15:clr>
        </p15:guide>
        <p15:guide id="3" orient="horz" pos="2041">
          <p15:clr>
            <a:srgbClr val="FBAE40"/>
          </p15:clr>
        </p15:guide>
        <p15:guide id="4" orient="horz" pos="2552">
          <p15:clr>
            <a:srgbClr val="FBAE40"/>
          </p15:clr>
        </p15:guide>
        <p15:guide id="5" orient="horz" pos="3572">
          <p15:clr>
            <a:srgbClr val="FBAE40"/>
          </p15:clr>
        </p15:guide>
        <p15:guide id="6" orient="horz" pos="3062">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tel og tekstboks">
    <p:bg>
      <p:bgPr>
        <a:noFill/>
        <a:effectLst/>
      </p:bgPr>
    </p:bg>
    <p:spTree>
      <p:nvGrpSpPr>
        <p:cNvPr id="1" name=""/>
        <p:cNvGrpSpPr/>
        <p:nvPr/>
      </p:nvGrpSpPr>
      <p:grpSpPr>
        <a:xfrm>
          <a:off x="0" y="0"/>
          <a:ext cx="0" cy="0"/>
          <a:chOff x="0" y="0"/>
          <a:chExt cx="0" cy="0"/>
        </a:xfrm>
      </p:grpSpPr>
      <p:sp>
        <p:nvSpPr>
          <p:cNvPr id="17" name="Tittel 1">
            <a:extLst>
              <a:ext uri="{FF2B5EF4-FFF2-40B4-BE49-F238E27FC236}">
                <a16:creationId xmlns:a16="http://schemas.microsoft.com/office/drawing/2014/main" id="{B57A0641-C1B4-F94F-B4A4-1D7849F676EE}"/>
              </a:ext>
            </a:extLst>
          </p:cNvPr>
          <p:cNvSpPr>
            <a:spLocks noGrp="1"/>
          </p:cNvSpPr>
          <p:nvPr>
            <p:ph type="title" hasCustomPrompt="1"/>
          </p:nvPr>
        </p:nvSpPr>
        <p:spPr>
          <a:xfrm>
            <a:off x="678697" y="845605"/>
            <a:ext cx="5957200"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19" name="Plassholder for tekst 7">
            <a:extLst>
              <a:ext uri="{FF2B5EF4-FFF2-40B4-BE49-F238E27FC236}">
                <a16:creationId xmlns:a16="http://schemas.microsoft.com/office/drawing/2014/main" id="{ECADE9B3-ED63-664D-B804-38568BCAFC8F}"/>
              </a:ext>
            </a:extLst>
          </p:cNvPr>
          <p:cNvSpPr>
            <a:spLocks noGrp="1"/>
          </p:cNvSpPr>
          <p:nvPr>
            <p:ph type="body" sz="quarter" idx="14" hasCustomPrompt="1"/>
          </p:nvPr>
        </p:nvSpPr>
        <p:spPr>
          <a:xfrm>
            <a:off x="678697" y="307552"/>
            <a:ext cx="5957200" cy="207413"/>
          </a:xfrm>
        </p:spPr>
        <p:txBody>
          <a:bodyPr>
            <a:noAutofit/>
          </a:bodyPr>
          <a:lstStyle>
            <a:lvl1pPr marL="0" indent="0">
              <a:buNone/>
              <a:defRPr sz="1350" b="0">
                <a:solidFill>
                  <a:schemeClr val="bg1">
                    <a:lumMod val="50000"/>
                  </a:schemeClr>
                </a:solidFill>
              </a:defRPr>
            </a:lvl1pPr>
          </a:lstStyle>
          <a:p>
            <a:pPr lvl="0"/>
            <a:r>
              <a:rPr lang="nb-NO"/>
              <a:t>Emne</a:t>
            </a:r>
          </a:p>
        </p:txBody>
      </p:sp>
      <p:sp>
        <p:nvSpPr>
          <p:cNvPr id="2" name="Date Placeholder 1">
            <a:extLst>
              <a:ext uri="{FF2B5EF4-FFF2-40B4-BE49-F238E27FC236}">
                <a16:creationId xmlns:a16="http://schemas.microsoft.com/office/drawing/2014/main" id="{A5302227-D183-4FBB-C856-1F7E59C5324F}"/>
              </a:ext>
            </a:extLst>
          </p:cNvPr>
          <p:cNvSpPr>
            <a:spLocks noGrp="1"/>
          </p:cNvSpPr>
          <p:nvPr>
            <p:ph type="dt" sz="half" idx="20"/>
          </p:nvPr>
        </p:nvSpPr>
        <p:spPr/>
        <p:txBody>
          <a:bodyPr/>
          <a:lstStyle/>
          <a:p>
            <a:fld id="{3A9B183E-C9AF-0F4E-A767-417DC4AE161E}" type="datetime1">
              <a:rPr lang="nb-NO" smtClean="0"/>
              <a:t>21.05.2025</a:t>
            </a:fld>
            <a:endParaRPr lang="nb-NO"/>
          </a:p>
        </p:txBody>
      </p:sp>
      <p:sp>
        <p:nvSpPr>
          <p:cNvPr id="3" name="Footer Placeholder 2">
            <a:extLst>
              <a:ext uri="{FF2B5EF4-FFF2-40B4-BE49-F238E27FC236}">
                <a16:creationId xmlns:a16="http://schemas.microsoft.com/office/drawing/2014/main" id="{9409744E-8B28-8E02-91AF-F64C0CDFE2DB}"/>
              </a:ext>
            </a:extLst>
          </p:cNvPr>
          <p:cNvSpPr>
            <a:spLocks noGrp="1"/>
          </p:cNvSpPr>
          <p:nvPr>
            <p:ph type="ftr" sz="quarter" idx="21"/>
          </p:nvPr>
        </p:nvSpPr>
        <p:spPr>
          <a:xfrm>
            <a:off x="674123" y="6479747"/>
            <a:ext cx="5955263" cy="207749"/>
          </a:xfrm>
          <a:prstGeom prst="rect">
            <a:avLst/>
          </a:prstGeom>
        </p:spPr>
        <p:txBody>
          <a:bodyPr/>
          <a:lstStyle/>
          <a:p>
            <a:pPr algn="l"/>
            <a:endParaRPr lang="nb-NO"/>
          </a:p>
        </p:txBody>
      </p:sp>
      <p:sp>
        <p:nvSpPr>
          <p:cNvPr id="12" name="Rektangel 11">
            <a:extLst>
              <a:ext uri="{FF2B5EF4-FFF2-40B4-BE49-F238E27FC236}">
                <a16:creationId xmlns:a16="http://schemas.microsoft.com/office/drawing/2014/main" id="{D131F242-C4E2-90FD-FAD1-994C4A830827}"/>
              </a:ext>
            </a:extLst>
          </p:cNvPr>
          <p:cNvSpPr/>
          <p:nvPr userDrawn="1"/>
        </p:nvSpPr>
        <p:spPr>
          <a:xfrm>
            <a:off x="12406951" y="21773"/>
            <a:ext cx="4248192" cy="2933816"/>
          </a:xfrm>
          <a:prstGeom prst="rect">
            <a:avLst/>
          </a:prstGeom>
        </p:spPr>
        <p:txBody>
          <a:bodyPr wrap="square" anchor="t">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Tittel og tekst</a:t>
            </a: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Skru av punktene i verktøylinjen om dem ikke skal benyttes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p:txBody>
      </p:sp>
      <p:sp>
        <p:nvSpPr>
          <p:cNvPr id="4" name="Plassholder for tekst 2">
            <a:extLst>
              <a:ext uri="{FF2B5EF4-FFF2-40B4-BE49-F238E27FC236}">
                <a16:creationId xmlns:a16="http://schemas.microsoft.com/office/drawing/2014/main" id="{856DFD8C-20D4-65C9-01C8-EDC60206DACB}"/>
              </a:ext>
            </a:extLst>
          </p:cNvPr>
          <p:cNvSpPr>
            <a:spLocks noGrp="1"/>
          </p:cNvSpPr>
          <p:nvPr>
            <p:ph type="body" sz="quarter" idx="22" hasCustomPrompt="1"/>
          </p:nvPr>
        </p:nvSpPr>
        <p:spPr>
          <a:xfrm>
            <a:off x="672186" y="1885630"/>
            <a:ext cx="10280293" cy="4481246"/>
          </a:xfrm>
          <a:prstGeom prst="rect">
            <a:avLst/>
          </a:prstGeom>
        </p:spPr>
        <p:txBody>
          <a:bodyPr lIns="0" tIns="0" rIns="0" bIns="0"/>
          <a:lstStyle>
            <a:lvl1pPr marL="0" indent="0" algn="l">
              <a:lnSpc>
                <a:spcPct val="100000"/>
              </a:lnSpc>
              <a:spcBef>
                <a:spcPts val="1350"/>
              </a:spcBef>
              <a:spcAft>
                <a:spcPts val="0"/>
              </a:spcAft>
              <a:buClrTx/>
              <a:buFont typeface="Arial" panose="020B0604020202020204" pitchFamily="34" charset="0"/>
              <a:buNone/>
              <a:defRPr sz="1800" b="0" i="0" u="none" cap="none">
                <a:solidFill>
                  <a:schemeClr val="tx1"/>
                </a:solidFill>
                <a:latin typeface="+mn-lt"/>
              </a:defRPr>
            </a:lvl1pPr>
            <a:lvl2pPr marL="685685" indent="-228562" algn="l">
              <a:lnSpc>
                <a:spcPct val="100000"/>
              </a:lnSpc>
              <a:spcBef>
                <a:spcPts val="500"/>
              </a:spcBef>
              <a:spcAft>
                <a:spcPts val="0"/>
              </a:spcAft>
              <a:buClrTx/>
              <a:buFont typeface="Arial" panose="020B0604020202020204" pitchFamily="34" charset="0"/>
              <a:buChar char="-"/>
              <a:defRPr sz="1600" b="0" i="0" u="none" cap="none">
                <a:solidFill>
                  <a:schemeClr val="tx1"/>
                </a:solidFill>
                <a:latin typeface="+mn-lt"/>
              </a:defRPr>
            </a:lvl2pPr>
            <a:lvl3pPr marL="1142809" indent="-228562" algn="l">
              <a:lnSpc>
                <a:spcPct val="100000"/>
              </a:lnSpc>
              <a:spcBef>
                <a:spcPts val="500"/>
              </a:spcBef>
              <a:spcAft>
                <a:spcPts val="0"/>
              </a:spcAft>
              <a:buClrTx/>
              <a:buFont typeface="Arial" panose="020B0604020202020204" pitchFamily="34" charset="0"/>
              <a:buChar char="•"/>
              <a:defRPr sz="1400" b="0" i="0" u="none" cap="none">
                <a:solidFill>
                  <a:schemeClr val="tx1"/>
                </a:solidFill>
                <a:latin typeface="+mn-lt"/>
              </a:defRPr>
            </a:lvl3pPr>
            <a:lvl4pPr marL="1599933" indent="-228562" algn="l">
              <a:lnSpc>
                <a:spcPct val="100000"/>
              </a:lnSpc>
              <a:spcBef>
                <a:spcPts val="500"/>
              </a:spcBef>
              <a:spcAft>
                <a:spcPts val="0"/>
              </a:spcAft>
              <a:buClrTx/>
              <a:buFont typeface="Arial" panose="020B0604020202020204" pitchFamily="34" charset="0"/>
              <a:buChar char="•"/>
              <a:defRPr sz="1200" b="0" i="0" u="none" cap="none">
                <a:solidFill>
                  <a:schemeClr val="tx1"/>
                </a:solidFill>
                <a:latin typeface="+mn-lt"/>
              </a:defRPr>
            </a:lvl4pPr>
            <a:lvl5pPr marL="2057057" indent="-228562" algn="l">
              <a:lnSpc>
                <a:spcPct val="100000"/>
              </a:lnSpc>
              <a:spcBef>
                <a:spcPts val="500"/>
              </a:spcBef>
              <a:spcAft>
                <a:spcPts val="0"/>
              </a:spcAft>
              <a:buClrTx/>
              <a:buFont typeface="Arial" panose="020B0604020202020204" pitchFamily="34" charset="0"/>
              <a:buChar char="•"/>
              <a:defRPr sz="1000" b="0" i="0" u="none" cap="none">
                <a:solidFill>
                  <a:schemeClr val="tx1"/>
                </a:solidFill>
                <a:latin typeface="+mn-lt"/>
              </a:defRPr>
            </a:lvl5pPr>
          </a:lstStyle>
          <a:p>
            <a:pPr lvl="0"/>
            <a:r>
              <a:rPr lang="nb-NO"/>
              <a:t>Klikk for å skrive tekst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137391536"/>
      </p:ext>
    </p:extLst>
  </p:cSld>
  <p:clrMapOvr>
    <a:masterClrMapping/>
  </p:clrMapOvr>
  <p:extLst>
    <p:ext uri="{DCECCB84-F9BA-43D5-87BE-67443E8EF086}">
      <p15:sldGuideLst xmlns:p15="http://schemas.microsoft.com/office/powerpoint/2012/main"/>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Tittel og to tekstbokser ">
    <p:spTree>
      <p:nvGrpSpPr>
        <p:cNvPr id="1" name=""/>
        <p:cNvGrpSpPr/>
        <p:nvPr/>
      </p:nvGrpSpPr>
      <p:grpSpPr>
        <a:xfrm>
          <a:off x="0" y="0"/>
          <a:ext cx="0" cy="0"/>
          <a:chOff x="0" y="0"/>
          <a:chExt cx="0" cy="0"/>
        </a:xfrm>
      </p:grpSpPr>
      <p:sp>
        <p:nvSpPr>
          <p:cNvPr id="13" name="Tittel 1">
            <a:extLst>
              <a:ext uri="{FF2B5EF4-FFF2-40B4-BE49-F238E27FC236}">
                <a16:creationId xmlns:a16="http://schemas.microsoft.com/office/drawing/2014/main" id="{B822692F-AD34-DE4C-A6ED-E12B44076147}"/>
              </a:ext>
            </a:extLst>
          </p:cNvPr>
          <p:cNvSpPr>
            <a:spLocks noGrp="1"/>
          </p:cNvSpPr>
          <p:nvPr>
            <p:ph type="title" hasCustomPrompt="1"/>
          </p:nvPr>
        </p:nvSpPr>
        <p:spPr>
          <a:xfrm>
            <a:off x="674124" y="845605"/>
            <a:ext cx="7012005" cy="565035"/>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15" name="Plassholder for tekst 7">
            <a:extLst>
              <a:ext uri="{FF2B5EF4-FFF2-40B4-BE49-F238E27FC236}">
                <a16:creationId xmlns:a16="http://schemas.microsoft.com/office/drawing/2014/main" id="{7856431F-0C8A-6445-A513-05C3BF93C5BD}"/>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2" name="Date Placeholder 1">
            <a:extLst>
              <a:ext uri="{FF2B5EF4-FFF2-40B4-BE49-F238E27FC236}">
                <a16:creationId xmlns:a16="http://schemas.microsoft.com/office/drawing/2014/main" id="{1E312248-1CED-3788-A70D-CBFD65B2555C}"/>
              </a:ext>
            </a:extLst>
          </p:cNvPr>
          <p:cNvSpPr>
            <a:spLocks noGrp="1"/>
          </p:cNvSpPr>
          <p:nvPr>
            <p:ph type="dt" sz="half" idx="47"/>
          </p:nvPr>
        </p:nvSpPr>
        <p:spPr/>
        <p:txBody>
          <a:bodyPr/>
          <a:lstStyle/>
          <a:p>
            <a:fld id="{17DD0FFD-9DED-B442-9352-456DD4CA51DE}" type="datetime1">
              <a:rPr lang="nb-NO" smtClean="0"/>
              <a:t>21.05.2025</a:t>
            </a:fld>
            <a:endParaRPr lang="nb-NO"/>
          </a:p>
        </p:txBody>
      </p:sp>
      <p:sp>
        <p:nvSpPr>
          <p:cNvPr id="5" name="Footer Placeholder 4">
            <a:extLst>
              <a:ext uri="{FF2B5EF4-FFF2-40B4-BE49-F238E27FC236}">
                <a16:creationId xmlns:a16="http://schemas.microsoft.com/office/drawing/2014/main" id="{25C7428D-4E76-21EC-25D6-653BC3618342}"/>
              </a:ext>
            </a:extLst>
          </p:cNvPr>
          <p:cNvSpPr>
            <a:spLocks noGrp="1"/>
          </p:cNvSpPr>
          <p:nvPr>
            <p:ph type="ftr" sz="quarter" idx="48"/>
          </p:nvPr>
        </p:nvSpPr>
        <p:spPr>
          <a:xfrm>
            <a:off x="674124" y="6479747"/>
            <a:ext cx="9069001" cy="207749"/>
          </a:xfrm>
          <a:prstGeom prst="rect">
            <a:avLst/>
          </a:prstGeom>
        </p:spPr>
        <p:txBody>
          <a:bodyPr/>
          <a:lstStyle/>
          <a:p>
            <a:pPr algn="l"/>
            <a:endParaRPr lang="nb-NO"/>
          </a:p>
        </p:txBody>
      </p:sp>
      <p:sp>
        <p:nvSpPr>
          <p:cNvPr id="14" name="Rektangel 13">
            <a:extLst>
              <a:ext uri="{FF2B5EF4-FFF2-40B4-BE49-F238E27FC236}">
                <a16:creationId xmlns:a16="http://schemas.microsoft.com/office/drawing/2014/main" id="{1F664329-633C-5AA2-A55C-E9AF75141EE4}"/>
              </a:ext>
            </a:extLst>
          </p:cNvPr>
          <p:cNvSpPr/>
          <p:nvPr userDrawn="1"/>
        </p:nvSpPr>
        <p:spPr>
          <a:xfrm>
            <a:off x="12406951" y="0"/>
            <a:ext cx="3280089" cy="5575885"/>
          </a:xfrm>
          <a:prstGeom prst="rect">
            <a:avLst/>
          </a:prstGeom>
        </p:spPr>
        <p:txBody>
          <a:bodyPr wrap="square">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solidFill>
                  <a:schemeClr val="tx1"/>
                </a:solidFill>
              </a:rPr>
              <a:t>Tittel, spalte med nivå tekst eller graf/tabell</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Graf/tabell</a:t>
            </a: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For å sette inn graf/tabell klikk på ikonet. </a:t>
            </a:r>
            <a:r>
              <a:rPr lang="nb-NO" sz="1200" b="0" i="0">
                <a:latin typeface="Arial Nova Light" panose="020B0304020202020204" pitchFamily="34" charset="0"/>
              </a:rPr>
              <a:t>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Husk at du kan lage graf/tabell i </a:t>
            </a:r>
            <a:r>
              <a:rPr lang="nb-NO" sz="1200" b="0" i="0" err="1">
                <a:solidFill>
                  <a:schemeClr val="tx1"/>
                </a:solidFill>
                <a:latin typeface="Arial Nova Light" panose="020B0304020202020204" pitchFamily="34" charset="0"/>
              </a:rPr>
              <a:t>PowerBi</a:t>
            </a:r>
            <a:r>
              <a:rPr lang="nb-NO" sz="1200" b="0" i="0">
                <a:solidFill>
                  <a:schemeClr val="tx1"/>
                </a:solidFill>
                <a:latin typeface="Arial Nova Light" panose="020B0304020202020204" pitchFamily="34" charset="0"/>
              </a:rPr>
              <a:t>. Lim inn i rammen</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B030402020202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NHOs grafer har definerte farger</a:t>
            </a: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214282" indent="-214282">
              <a:buFont typeface="Arial" panose="020B0604020202020204" pitchFamily="34" charset="0"/>
              <a:buChar char="•"/>
            </a:pPr>
            <a:endParaRPr lang="nb-NO" sz="1200" b="0" i="0">
              <a:solidFill>
                <a:schemeClr val="tx1"/>
              </a:solidFill>
              <a:latin typeface="Arial Nova Light" panose="020B0304020202020204" pitchFamily="34" charset="0"/>
            </a:endParaRPr>
          </a:p>
        </p:txBody>
      </p:sp>
      <p:sp>
        <p:nvSpPr>
          <p:cNvPr id="11" name="Slide Number Placeholder 6">
            <a:extLst>
              <a:ext uri="{FF2B5EF4-FFF2-40B4-BE49-F238E27FC236}">
                <a16:creationId xmlns:a16="http://schemas.microsoft.com/office/drawing/2014/main" id="{7DA6FF2D-16AB-98FE-5B02-DE8169733804}"/>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
        <p:nvSpPr>
          <p:cNvPr id="3" name="Plassholder for tekst 2">
            <a:extLst>
              <a:ext uri="{FF2B5EF4-FFF2-40B4-BE49-F238E27FC236}">
                <a16:creationId xmlns:a16="http://schemas.microsoft.com/office/drawing/2014/main" id="{DDC835D5-8DFA-5315-F04F-77B6FF61DB71}"/>
              </a:ext>
            </a:extLst>
          </p:cNvPr>
          <p:cNvSpPr>
            <a:spLocks noGrp="1"/>
          </p:cNvSpPr>
          <p:nvPr>
            <p:ph type="body" sz="quarter" idx="18" hasCustomPrompt="1"/>
          </p:nvPr>
        </p:nvSpPr>
        <p:spPr>
          <a:xfrm>
            <a:off x="672186" y="1885630"/>
            <a:ext cx="7013943" cy="4252912"/>
          </a:xfrm>
          <a:prstGeom prst="rect">
            <a:avLst/>
          </a:prstGeom>
        </p:spPr>
        <p:txBody>
          <a:bodyPr lIns="0" tIns="0" rIns="0" bIns="0"/>
          <a:lstStyle>
            <a:lvl1pPr marL="0" indent="0" algn="l">
              <a:lnSpc>
                <a:spcPct val="100000"/>
              </a:lnSpc>
              <a:spcBef>
                <a:spcPts val="1350"/>
              </a:spcBef>
              <a:spcAft>
                <a:spcPts val="0"/>
              </a:spcAft>
              <a:buClrTx/>
              <a:buFont typeface="Arial" panose="020B0604020202020204" pitchFamily="34" charset="0"/>
              <a:buNone/>
              <a:defRPr sz="1800" b="0"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Klikk for å skrive tekst i malen</a:t>
            </a:r>
          </a:p>
        </p:txBody>
      </p:sp>
      <p:sp>
        <p:nvSpPr>
          <p:cNvPr id="4" name="Plassholder for tekst 2">
            <a:extLst>
              <a:ext uri="{FF2B5EF4-FFF2-40B4-BE49-F238E27FC236}">
                <a16:creationId xmlns:a16="http://schemas.microsoft.com/office/drawing/2014/main" id="{2140F9C1-F48A-F0E3-3AE7-C48AAA565010}"/>
              </a:ext>
            </a:extLst>
          </p:cNvPr>
          <p:cNvSpPr>
            <a:spLocks noGrp="1"/>
          </p:cNvSpPr>
          <p:nvPr>
            <p:ph type="body" sz="quarter" idx="49" hasCustomPrompt="1"/>
          </p:nvPr>
        </p:nvSpPr>
        <p:spPr>
          <a:xfrm>
            <a:off x="8011698" y="1885630"/>
            <a:ext cx="3508106" cy="4252912"/>
          </a:xfrm>
          <a:prstGeom prst="rect">
            <a:avLst/>
          </a:prstGeom>
        </p:spPr>
        <p:txBody>
          <a:bodyPr lIns="0" tIns="0" rIns="0" bIns="0"/>
          <a:lstStyle>
            <a:lvl1pPr marL="0" indent="0" algn="l">
              <a:lnSpc>
                <a:spcPct val="100000"/>
              </a:lnSpc>
              <a:spcBef>
                <a:spcPts val="1350"/>
              </a:spcBef>
              <a:spcAft>
                <a:spcPts val="0"/>
              </a:spcAft>
              <a:buClrTx/>
              <a:buFont typeface="Arial" panose="020B0604020202020204" pitchFamily="34" charset="0"/>
              <a:buNone/>
              <a:defRPr sz="1800" b="0"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Klikk for å skrive tekst i malen</a:t>
            </a:r>
          </a:p>
        </p:txBody>
      </p:sp>
    </p:spTree>
    <p:extLst>
      <p:ext uri="{BB962C8B-B14F-4D97-AF65-F5344CB8AC3E}">
        <p14:creationId xmlns:p14="http://schemas.microsoft.com/office/powerpoint/2010/main" val="1184196273"/>
      </p:ext>
    </p:extLst>
  </p:cSld>
  <p:clrMapOvr>
    <a:masterClrMapping/>
  </p:clrMapOvr>
  <p:extLst>
    <p:ext uri="{DCECCB84-F9BA-43D5-87BE-67443E8EF086}">
      <p15:sldGuideLst xmlns:p15="http://schemas.microsoft.com/office/powerpoint/2012/main">
        <p15:guide id="2" orient="horz" pos="3884">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Tittel og to tekstbokser 2">
    <p:spTree>
      <p:nvGrpSpPr>
        <p:cNvPr id="1" name=""/>
        <p:cNvGrpSpPr/>
        <p:nvPr/>
      </p:nvGrpSpPr>
      <p:grpSpPr>
        <a:xfrm>
          <a:off x="0" y="0"/>
          <a:ext cx="0" cy="0"/>
          <a:chOff x="0" y="0"/>
          <a:chExt cx="0" cy="0"/>
        </a:xfrm>
      </p:grpSpPr>
      <p:sp>
        <p:nvSpPr>
          <p:cNvPr id="15" name="Tittel 1">
            <a:extLst>
              <a:ext uri="{FF2B5EF4-FFF2-40B4-BE49-F238E27FC236}">
                <a16:creationId xmlns:a16="http://schemas.microsoft.com/office/drawing/2014/main" id="{7BE79161-63C1-6842-9737-2E730C7C2899}"/>
              </a:ext>
            </a:extLst>
          </p:cNvPr>
          <p:cNvSpPr>
            <a:spLocks noGrp="1"/>
          </p:cNvSpPr>
          <p:nvPr>
            <p:ph type="title"/>
          </p:nvPr>
        </p:nvSpPr>
        <p:spPr>
          <a:xfrm>
            <a:off x="669563" y="845605"/>
            <a:ext cx="8354693" cy="798351"/>
          </a:xfrm>
        </p:spPr>
        <p:txBody>
          <a:bodyPr wrap="square" lIns="0" tIns="0" rIns="0" bIns="0" anchor="t">
            <a:noAutofit/>
          </a:bodyPr>
          <a:lstStyle>
            <a:lvl1pPr>
              <a:lnSpc>
                <a:spcPct val="100000"/>
              </a:lnSpc>
              <a:defRPr sz="2800">
                <a:solidFill>
                  <a:schemeClr val="tx2"/>
                </a:solidFill>
              </a:defRPr>
            </a:lvl1pPr>
          </a:lstStyle>
          <a:p>
            <a:r>
              <a:rPr lang="nb-NO"/>
              <a:t>Klikk for å redigere tittelstil</a:t>
            </a:r>
          </a:p>
        </p:txBody>
      </p:sp>
      <p:sp>
        <p:nvSpPr>
          <p:cNvPr id="18" name="Plassholder for tekst 7">
            <a:extLst>
              <a:ext uri="{FF2B5EF4-FFF2-40B4-BE49-F238E27FC236}">
                <a16:creationId xmlns:a16="http://schemas.microsoft.com/office/drawing/2014/main" id="{CAAD8305-E237-4C4E-ABC0-D7A1F3720A89}"/>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2" name="Date Placeholder 1">
            <a:extLst>
              <a:ext uri="{FF2B5EF4-FFF2-40B4-BE49-F238E27FC236}">
                <a16:creationId xmlns:a16="http://schemas.microsoft.com/office/drawing/2014/main" id="{9EB90783-AD65-E361-67CD-A91910857FC9}"/>
              </a:ext>
            </a:extLst>
          </p:cNvPr>
          <p:cNvSpPr>
            <a:spLocks noGrp="1"/>
          </p:cNvSpPr>
          <p:nvPr>
            <p:ph type="dt" sz="half" idx="47"/>
          </p:nvPr>
        </p:nvSpPr>
        <p:spPr/>
        <p:txBody>
          <a:bodyPr/>
          <a:lstStyle/>
          <a:p>
            <a:fld id="{E64C3E61-73D6-614C-8EC9-7DD4D147225B}" type="datetime1">
              <a:rPr lang="nb-NO" smtClean="0"/>
              <a:t>21.05.2025</a:t>
            </a:fld>
            <a:endParaRPr lang="nb-NO"/>
          </a:p>
        </p:txBody>
      </p:sp>
      <p:sp>
        <p:nvSpPr>
          <p:cNvPr id="5" name="Footer Placeholder 4">
            <a:extLst>
              <a:ext uri="{FF2B5EF4-FFF2-40B4-BE49-F238E27FC236}">
                <a16:creationId xmlns:a16="http://schemas.microsoft.com/office/drawing/2014/main" id="{6C73936C-8DEF-662C-DB64-5CDF32CA55F5}"/>
              </a:ext>
            </a:extLst>
          </p:cNvPr>
          <p:cNvSpPr>
            <a:spLocks noGrp="1"/>
          </p:cNvSpPr>
          <p:nvPr>
            <p:ph type="ftr" sz="quarter" idx="48"/>
          </p:nvPr>
        </p:nvSpPr>
        <p:spPr>
          <a:xfrm>
            <a:off x="674124" y="6479747"/>
            <a:ext cx="9069001" cy="207749"/>
          </a:xfrm>
          <a:prstGeom prst="rect">
            <a:avLst/>
          </a:prstGeom>
        </p:spPr>
        <p:txBody>
          <a:bodyPr/>
          <a:lstStyle/>
          <a:p>
            <a:pPr algn="l"/>
            <a:endParaRPr lang="nb-NO"/>
          </a:p>
        </p:txBody>
      </p:sp>
      <p:sp>
        <p:nvSpPr>
          <p:cNvPr id="17" name="Rektangel 16">
            <a:extLst>
              <a:ext uri="{FF2B5EF4-FFF2-40B4-BE49-F238E27FC236}">
                <a16:creationId xmlns:a16="http://schemas.microsoft.com/office/drawing/2014/main" id="{13256EFB-C1E6-FB1E-CC7F-857EEF1A0C05}"/>
              </a:ext>
            </a:extLst>
          </p:cNvPr>
          <p:cNvSpPr/>
          <p:nvPr userDrawn="1"/>
        </p:nvSpPr>
        <p:spPr>
          <a:xfrm>
            <a:off x="12406951" y="0"/>
            <a:ext cx="3095191" cy="5575885"/>
          </a:xfrm>
          <a:prstGeom prst="rect">
            <a:avLst/>
          </a:prstGeom>
        </p:spPr>
        <p:txBody>
          <a:bodyPr wrap="square">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solidFill>
                  <a:schemeClr val="tx1"/>
                </a:solidFill>
              </a:rPr>
              <a:t>Tittel, spalte med nivå tekst eller graf/tabell</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Graf/tabell</a:t>
            </a: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For å sette inn graf/tabell klikk på ikonet. </a:t>
            </a:r>
            <a:r>
              <a:rPr lang="nb-NO" sz="1200" b="0" i="0">
                <a:latin typeface="Arial Nova Light" panose="020B0304020202020204" pitchFamily="34" charset="0"/>
              </a:rPr>
              <a:t>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Husk at du kan lage graf/tabell i </a:t>
            </a:r>
            <a:r>
              <a:rPr lang="nb-NO" sz="1200" b="0" i="0" err="1">
                <a:solidFill>
                  <a:schemeClr val="tx1"/>
                </a:solidFill>
                <a:latin typeface="Arial Nova Light" panose="020B0304020202020204" pitchFamily="34" charset="0"/>
              </a:rPr>
              <a:t>PowerBi</a:t>
            </a:r>
            <a:r>
              <a:rPr lang="nb-NO" sz="1200" b="0" i="0">
                <a:solidFill>
                  <a:schemeClr val="tx1"/>
                </a:solidFill>
                <a:latin typeface="Arial Nova Light" panose="020B0304020202020204" pitchFamily="34" charset="0"/>
              </a:rPr>
              <a:t>. Lim inn i rammen</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B030402020202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NHOs grafer har definerte farger</a:t>
            </a:r>
            <a:endParaRPr lang="nb-NO" sz="1200" b="0" i="0">
              <a:latin typeface="Arial Nova Light" panose="020F0302020204030204" pitchFamily="34" charset="0"/>
              <a:cs typeface="Arial Nova Light" panose="020F0302020204030204" pitchFamily="34" charset="0"/>
            </a:endParaRPr>
          </a:p>
          <a:p>
            <a:pPr marL="285750" marR="0" lvl="0" indent="-2857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214282" indent="-214282">
              <a:buFont typeface="Arial" panose="020B0604020202020204" pitchFamily="34" charset="0"/>
              <a:buChar char="•"/>
            </a:pPr>
            <a:endParaRPr lang="nb-NO" sz="1200" b="0" i="0">
              <a:solidFill>
                <a:schemeClr val="tx1"/>
              </a:solidFill>
              <a:latin typeface="Arial Nova Light" panose="020B0304020202020204" pitchFamily="34" charset="0"/>
            </a:endParaRPr>
          </a:p>
        </p:txBody>
      </p:sp>
      <p:sp>
        <p:nvSpPr>
          <p:cNvPr id="12" name="Slide Number Placeholder 6">
            <a:extLst>
              <a:ext uri="{FF2B5EF4-FFF2-40B4-BE49-F238E27FC236}">
                <a16:creationId xmlns:a16="http://schemas.microsoft.com/office/drawing/2014/main" id="{E39DC613-A10E-6E96-E753-B6EF09CE2D8C}"/>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
        <p:nvSpPr>
          <p:cNvPr id="3" name="Plassholder for tekst 2">
            <a:extLst>
              <a:ext uri="{FF2B5EF4-FFF2-40B4-BE49-F238E27FC236}">
                <a16:creationId xmlns:a16="http://schemas.microsoft.com/office/drawing/2014/main" id="{F9204868-1880-145D-DECF-B3B373B2D758}"/>
              </a:ext>
            </a:extLst>
          </p:cNvPr>
          <p:cNvSpPr>
            <a:spLocks noGrp="1"/>
          </p:cNvSpPr>
          <p:nvPr>
            <p:ph type="body" sz="quarter" idx="18" hasCustomPrompt="1"/>
          </p:nvPr>
        </p:nvSpPr>
        <p:spPr>
          <a:xfrm>
            <a:off x="672187" y="1885630"/>
            <a:ext cx="3508106" cy="4252912"/>
          </a:xfrm>
          <a:prstGeom prst="rect">
            <a:avLst/>
          </a:prstGeom>
        </p:spPr>
        <p:txBody>
          <a:bodyPr lIns="0" tIns="0" rIns="0" bIns="0"/>
          <a:lstStyle>
            <a:lvl1pPr marL="0" indent="0" algn="l">
              <a:lnSpc>
                <a:spcPct val="100000"/>
              </a:lnSpc>
              <a:spcBef>
                <a:spcPts val="1350"/>
              </a:spcBef>
              <a:spcAft>
                <a:spcPts val="0"/>
              </a:spcAft>
              <a:buClrTx/>
              <a:buFont typeface="Arial" panose="020B0604020202020204" pitchFamily="34" charset="0"/>
              <a:buNone/>
              <a:defRPr sz="1800" b="0"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Klikk for å skrive tekst i malen</a:t>
            </a:r>
          </a:p>
        </p:txBody>
      </p:sp>
      <p:sp>
        <p:nvSpPr>
          <p:cNvPr id="4" name="Plassholder for tekst 2">
            <a:extLst>
              <a:ext uri="{FF2B5EF4-FFF2-40B4-BE49-F238E27FC236}">
                <a16:creationId xmlns:a16="http://schemas.microsoft.com/office/drawing/2014/main" id="{B257A9AF-8C2C-0C01-BA32-0357CEA0DDB7}"/>
              </a:ext>
            </a:extLst>
          </p:cNvPr>
          <p:cNvSpPr>
            <a:spLocks noGrp="1"/>
          </p:cNvSpPr>
          <p:nvPr>
            <p:ph type="body" sz="quarter" idx="49" hasCustomPrompt="1"/>
          </p:nvPr>
        </p:nvSpPr>
        <p:spPr>
          <a:xfrm>
            <a:off x="4514933" y="1885630"/>
            <a:ext cx="7004871" cy="4252912"/>
          </a:xfrm>
          <a:prstGeom prst="rect">
            <a:avLst/>
          </a:prstGeom>
        </p:spPr>
        <p:txBody>
          <a:bodyPr lIns="0" tIns="0" rIns="0" bIns="0"/>
          <a:lstStyle>
            <a:lvl1pPr marL="0" indent="0" algn="l">
              <a:lnSpc>
                <a:spcPct val="100000"/>
              </a:lnSpc>
              <a:spcBef>
                <a:spcPts val="1350"/>
              </a:spcBef>
              <a:spcAft>
                <a:spcPts val="0"/>
              </a:spcAft>
              <a:buClrTx/>
              <a:buFont typeface="Arial" panose="020B0604020202020204" pitchFamily="34" charset="0"/>
              <a:buNone/>
              <a:defRPr sz="1800" b="0"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Klikk for å skrive tekst i malen</a:t>
            </a:r>
          </a:p>
        </p:txBody>
      </p:sp>
    </p:spTree>
    <p:extLst>
      <p:ext uri="{BB962C8B-B14F-4D97-AF65-F5344CB8AC3E}">
        <p14:creationId xmlns:p14="http://schemas.microsoft.com/office/powerpoint/2010/main" val="1433866714"/>
      </p:ext>
    </p:extLst>
  </p:cSld>
  <p:clrMapOvr>
    <a:masterClrMapping/>
  </p:clrMapOvr>
  <p:extLst>
    <p:ext uri="{DCECCB84-F9BA-43D5-87BE-67443E8EF086}">
      <p15:sldGuideLst xmlns:p15="http://schemas.microsoft.com/office/powerpoint/2012/main">
        <p15:guide id="2" orient="horz" pos="3838">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tel og to tekstbokser 1">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CB728961-5D22-C866-0BBC-586BF7504C0B}"/>
              </a:ext>
            </a:extLst>
          </p:cNvPr>
          <p:cNvSpPr/>
          <p:nvPr userDrawn="1"/>
        </p:nvSpPr>
        <p:spPr>
          <a:xfrm>
            <a:off x="1992" y="0"/>
            <a:ext cx="7861848" cy="6883003"/>
          </a:xfrm>
          <a:prstGeom prst="rect">
            <a:avLst/>
          </a:prstGeom>
          <a:solidFill>
            <a:schemeClr val="accent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3" name="Tittel 1">
            <a:extLst>
              <a:ext uri="{FF2B5EF4-FFF2-40B4-BE49-F238E27FC236}">
                <a16:creationId xmlns:a16="http://schemas.microsoft.com/office/drawing/2014/main" id="{B822692F-AD34-DE4C-A6ED-E12B44076147}"/>
              </a:ext>
            </a:extLst>
          </p:cNvPr>
          <p:cNvSpPr>
            <a:spLocks noGrp="1"/>
          </p:cNvSpPr>
          <p:nvPr>
            <p:ph type="title" hasCustomPrompt="1"/>
          </p:nvPr>
        </p:nvSpPr>
        <p:spPr>
          <a:xfrm>
            <a:off x="674124" y="845605"/>
            <a:ext cx="7012005" cy="698820"/>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15" name="Plassholder for tekst 7">
            <a:extLst>
              <a:ext uri="{FF2B5EF4-FFF2-40B4-BE49-F238E27FC236}">
                <a16:creationId xmlns:a16="http://schemas.microsoft.com/office/drawing/2014/main" id="{7856431F-0C8A-6445-A513-05C3BF93C5BD}"/>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2" name="Date Placeholder 1">
            <a:extLst>
              <a:ext uri="{FF2B5EF4-FFF2-40B4-BE49-F238E27FC236}">
                <a16:creationId xmlns:a16="http://schemas.microsoft.com/office/drawing/2014/main" id="{1E312248-1CED-3788-A70D-CBFD65B2555C}"/>
              </a:ext>
            </a:extLst>
          </p:cNvPr>
          <p:cNvSpPr>
            <a:spLocks noGrp="1"/>
          </p:cNvSpPr>
          <p:nvPr>
            <p:ph type="dt" sz="half" idx="47"/>
          </p:nvPr>
        </p:nvSpPr>
        <p:spPr/>
        <p:txBody>
          <a:bodyPr/>
          <a:lstStyle/>
          <a:p>
            <a:fld id="{17DD0FFD-9DED-B442-9352-456DD4CA51DE}" type="datetime1">
              <a:rPr lang="nb-NO" smtClean="0"/>
              <a:t>21.05.2025</a:t>
            </a:fld>
            <a:endParaRPr lang="nb-NO"/>
          </a:p>
        </p:txBody>
      </p:sp>
      <p:sp>
        <p:nvSpPr>
          <p:cNvPr id="5" name="Footer Placeholder 4">
            <a:extLst>
              <a:ext uri="{FF2B5EF4-FFF2-40B4-BE49-F238E27FC236}">
                <a16:creationId xmlns:a16="http://schemas.microsoft.com/office/drawing/2014/main" id="{25C7428D-4E76-21EC-25D6-653BC3618342}"/>
              </a:ext>
            </a:extLst>
          </p:cNvPr>
          <p:cNvSpPr>
            <a:spLocks noGrp="1"/>
          </p:cNvSpPr>
          <p:nvPr>
            <p:ph type="ftr" sz="quarter" idx="48"/>
          </p:nvPr>
        </p:nvSpPr>
        <p:spPr>
          <a:xfrm>
            <a:off x="674124" y="6479747"/>
            <a:ext cx="9069001" cy="207749"/>
          </a:xfrm>
          <a:prstGeom prst="rect">
            <a:avLst/>
          </a:prstGeom>
        </p:spPr>
        <p:txBody>
          <a:bodyPr/>
          <a:lstStyle/>
          <a:p>
            <a:pPr algn="l"/>
            <a:endParaRPr lang="nb-NO"/>
          </a:p>
        </p:txBody>
      </p:sp>
      <p:sp>
        <p:nvSpPr>
          <p:cNvPr id="14" name="Rektangel 13">
            <a:extLst>
              <a:ext uri="{FF2B5EF4-FFF2-40B4-BE49-F238E27FC236}">
                <a16:creationId xmlns:a16="http://schemas.microsoft.com/office/drawing/2014/main" id="{1F664329-633C-5AA2-A55C-E9AF75141EE4}"/>
              </a:ext>
            </a:extLst>
          </p:cNvPr>
          <p:cNvSpPr/>
          <p:nvPr userDrawn="1"/>
        </p:nvSpPr>
        <p:spPr>
          <a:xfrm>
            <a:off x="12406951" y="0"/>
            <a:ext cx="3280089" cy="5575885"/>
          </a:xfrm>
          <a:prstGeom prst="rect">
            <a:avLst/>
          </a:prstGeom>
        </p:spPr>
        <p:txBody>
          <a:bodyPr wrap="square">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solidFill>
                  <a:schemeClr val="tx1"/>
                </a:solidFill>
              </a:rPr>
              <a:t>Tittel, spalte med nivå tekst eller graf/tabell</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Graf/tabell</a:t>
            </a: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For å sette inn graf/tabell klikk på ikonet. </a:t>
            </a:r>
            <a:r>
              <a:rPr lang="nb-NO" sz="1200" b="0" i="0">
                <a:latin typeface="Arial Nova Light" panose="020B0304020202020204" pitchFamily="34" charset="0"/>
              </a:rPr>
              <a:t>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Husk at du kan lage graf/tabell i </a:t>
            </a:r>
            <a:r>
              <a:rPr lang="nb-NO" sz="1200" b="0" i="0" err="1">
                <a:solidFill>
                  <a:schemeClr val="tx1"/>
                </a:solidFill>
                <a:latin typeface="Arial Nova Light" panose="020B0304020202020204" pitchFamily="34" charset="0"/>
              </a:rPr>
              <a:t>PowerBi</a:t>
            </a:r>
            <a:r>
              <a:rPr lang="nb-NO" sz="1200" b="0" i="0">
                <a:solidFill>
                  <a:schemeClr val="tx1"/>
                </a:solidFill>
                <a:latin typeface="Arial Nova Light" panose="020B0304020202020204" pitchFamily="34" charset="0"/>
              </a:rPr>
              <a:t>. Lim inn i rammen</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B030402020202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NHOs grafer har definerte farger</a:t>
            </a: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214282" indent="-214282">
              <a:buFont typeface="Arial" panose="020B0604020202020204" pitchFamily="34" charset="0"/>
              <a:buChar char="•"/>
            </a:pPr>
            <a:endParaRPr lang="nb-NO" sz="1200" b="0" i="0">
              <a:solidFill>
                <a:schemeClr val="tx1"/>
              </a:solidFill>
              <a:latin typeface="Arial Nova Light" panose="020B0304020202020204" pitchFamily="34" charset="0"/>
            </a:endParaRPr>
          </a:p>
        </p:txBody>
      </p:sp>
      <p:sp>
        <p:nvSpPr>
          <p:cNvPr id="11" name="Slide Number Placeholder 6">
            <a:extLst>
              <a:ext uri="{FF2B5EF4-FFF2-40B4-BE49-F238E27FC236}">
                <a16:creationId xmlns:a16="http://schemas.microsoft.com/office/drawing/2014/main" id="{7DA6FF2D-16AB-98FE-5B02-DE8169733804}"/>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
        <p:nvSpPr>
          <p:cNvPr id="3" name="Plassholder for tekst 2">
            <a:extLst>
              <a:ext uri="{FF2B5EF4-FFF2-40B4-BE49-F238E27FC236}">
                <a16:creationId xmlns:a16="http://schemas.microsoft.com/office/drawing/2014/main" id="{DDC835D5-8DFA-5315-F04F-77B6FF61DB71}"/>
              </a:ext>
            </a:extLst>
          </p:cNvPr>
          <p:cNvSpPr>
            <a:spLocks noGrp="1"/>
          </p:cNvSpPr>
          <p:nvPr>
            <p:ph type="body" sz="quarter" idx="18" hasCustomPrompt="1"/>
          </p:nvPr>
        </p:nvSpPr>
        <p:spPr>
          <a:xfrm>
            <a:off x="672187" y="1885630"/>
            <a:ext cx="6886854" cy="4252912"/>
          </a:xfrm>
          <a:prstGeom prst="rect">
            <a:avLst/>
          </a:prstGeom>
        </p:spPr>
        <p:txBody>
          <a:bodyPr lIns="0" tIns="0" rIns="0" bIns="0"/>
          <a:lstStyle>
            <a:lvl1pPr marL="0" indent="0" algn="l">
              <a:lnSpc>
                <a:spcPct val="100000"/>
              </a:lnSpc>
              <a:spcBef>
                <a:spcPts val="1350"/>
              </a:spcBef>
              <a:spcAft>
                <a:spcPts val="0"/>
              </a:spcAft>
              <a:buClrTx/>
              <a:buFont typeface="Arial" panose="020B0604020202020204" pitchFamily="34" charset="0"/>
              <a:buNone/>
              <a:defRPr sz="1800" b="0"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Klikk for å skrive tekst i malen</a:t>
            </a:r>
          </a:p>
        </p:txBody>
      </p:sp>
      <p:sp>
        <p:nvSpPr>
          <p:cNvPr id="4" name="Plassholder for tekst 2">
            <a:extLst>
              <a:ext uri="{FF2B5EF4-FFF2-40B4-BE49-F238E27FC236}">
                <a16:creationId xmlns:a16="http://schemas.microsoft.com/office/drawing/2014/main" id="{2140F9C1-F48A-F0E3-3AE7-C48AAA565010}"/>
              </a:ext>
            </a:extLst>
          </p:cNvPr>
          <p:cNvSpPr>
            <a:spLocks noGrp="1"/>
          </p:cNvSpPr>
          <p:nvPr>
            <p:ph type="body" sz="quarter" idx="49" hasCustomPrompt="1"/>
          </p:nvPr>
        </p:nvSpPr>
        <p:spPr>
          <a:xfrm>
            <a:off x="8138160" y="1885630"/>
            <a:ext cx="3381644" cy="4252912"/>
          </a:xfrm>
          <a:prstGeom prst="rect">
            <a:avLst/>
          </a:prstGeom>
        </p:spPr>
        <p:txBody>
          <a:bodyPr lIns="0" tIns="0" rIns="0" bIns="0"/>
          <a:lstStyle>
            <a:lvl1pPr marL="0" indent="0" algn="l">
              <a:lnSpc>
                <a:spcPct val="100000"/>
              </a:lnSpc>
              <a:spcBef>
                <a:spcPts val="1350"/>
              </a:spcBef>
              <a:spcAft>
                <a:spcPts val="0"/>
              </a:spcAft>
              <a:buClrTx/>
              <a:buFont typeface="Arial" panose="020B0604020202020204" pitchFamily="34" charset="0"/>
              <a:buNone/>
              <a:defRPr sz="1800" b="0"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Klikk for å skrive tekst i malen</a:t>
            </a:r>
          </a:p>
        </p:txBody>
      </p:sp>
    </p:spTree>
    <p:extLst>
      <p:ext uri="{BB962C8B-B14F-4D97-AF65-F5344CB8AC3E}">
        <p14:creationId xmlns:p14="http://schemas.microsoft.com/office/powerpoint/2010/main" val="975274909"/>
      </p:ext>
    </p:extLst>
  </p:cSld>
  <p:clrMapOvr>
    <a:masterClrMapping/>
  </p:clrMapOvr>
  <p:extLst>
    <p:ext uri="{DCECCB84-F9BA-43D5-87BE-67443E8EF086}">
      <p15:sldGuideLst xmlns:p15="http://schemas.microsoft.com/office/powerpoint/2012/main">
        <p15:guide id="2" orient="horz" pos="388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Heldekkende bilde med tekst">
    <p:spTree>
      <p:nvGrpSpPr>
        <p:cNvPr id="1" name=""/>
        <p:cNvGrpSpPr/>
        <p:nvPr/>
      </p:nvGrpSpPr>
      <p:grpSpPr>
        <a:xfrm>
          <a:off x="0" y="0"/>
          <a:ext cx="0" cy="0"/>
          <a:chOff x="0" y="0"/>
          <a:chExt cx="0" cy="0"/>
        </a:xfrm>
      </p:grpSpPr>
      <p:sp>
        <p:nvSpPr>
          <p:cNvPr id="8" name="Plassholder for bilde 5">
            <a:extLst>
              <a:ext uri="{FF2B5EF4-FFF2-40B4-BE49-F238E27FC236}">
                <a16:creationId xmlns:a16="http://schemas.microsoft.com/office/drawing/2014/main" id="{41F14D0C-5037-3D4E-9FB1-24B237B969FC}"/>
              </a:ext>
            </a:extLst>
          </p:cNvPr>
          <p:cNvSpPr>
            <a:spLocks noGrp="1" noChangeAspect="1"/>
          </p:cNvSpPr>
          <p:nvPr>
            <p:ph type="pic" sz="quarter" idx="13"/>
          </p:nvPr>
        </p:nvSpPr>
        <p:spPr>
          <a:xfrm>
            <a:off x="0" y="0"/>
            <a:ext cx="12192000" cy="6858000"/>
          </a:xfrm>
          <a:prstGeom prst="rect">
            <a:avLst/>
          </a:prstGeom>
          <a:solidFill>
            <a:srgbClr val="E9E7E7"/>
          </a:solidFill>
        </p:spPr>
        <p:txBody>
          <a:bodyPr lIns="0" tIns="1007999" bIns="0" anchor="ctr" anchorCtr="0">
            <a:normAutofit/>
          </a:bodyPr>
          <a:lstStyle>
            <a:lvl1pPr marL="0" marR="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sz="1600" b="0" i="0" baseline="0">
                <a:latin typeface="Arial" panose="020B0604020202020204" pitchFamily="34" charset="0"/>
                <a:ea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a:pPr>
            <a:r>
              <a:rPr lang="nb-NO"/>
              <a:t>Klikk på ikonet for å legge til et bilde</a:t>
            </a:r>
          </a:p>
        </p:txBody>
      </p:sp>
      <p:sp>
        <p:nvSpPr>
          <p:cNvPr id="3" name="Text Placeholder 7">
            <a:extLst>
              <a:ext uri="{FF2B5EF4-FFF2-40B4-BE49-F238E27FC236}">
                <a16:creationId xmlns:a16="http://schemas.microsoft.com/office/drawing/2014/main" id="{17FB01FB-60B2-5E41-A15B-1235CEC30B73}"/>
              </a:ext>
            </a:extLst>
          </p:cNvPr>
          <p:cNvSpPr>
            <a:spLocks noGrp="1"/>
          </p:cNvSpPr>
          <p:nvPr>
            <p:ph type="body" sz="quarter" idx="14" hasCustomPrompt="1"/>
          </p:nvPr>
        </p:nvSpPr>
        <p:spPr>
          <a:xfrm>
            <a:off x="0" y="4978400"/>
            <a:ext cx="12192000" cy="1294006"/>
          </a:xfrm>
          <a:solidFill>
            <a:srgbClr val="3E3832">
              <a:alpha val="69804"/>
            </a:srgbClr>
          </a:solidFill>
        </p:spPr>
        <p:txBody>
          <a:bodyPr wrap="square" lIns="1440000" tIns="180000" rIns="1475999" bIns="216000" anchor="ctr" anchorCtr="0">
            <a:noAutofit/>
          </a:bodyPr>
          <a:lstStyle>
            <a:lvl1pPr marL="36000" indent="0" algn="ctr">
              <a:lnSpc>
                <a:spcPct val="100000"/>
              </a:lnSpc>
              <a:spcBef>
                <a:spcPts val="600"/>
              </a:spcBef>
              <a:buClr>
                <a:schemeClr val="accent3"/>
              </a:buClr>
              <a:buSzPct val="110000"/>
              <a:buFont typeface="Arial" panose="020B0604020202020204" pitchFamily="34" charset="0"/>
              <a:buNone/>
              <a:defRPr sz="3200" baseline="0">
                <a:solidFill>
                  <a:schemeClr val="bg1"/>
                </a:solidFill>
                <a:latin typeface="Arial" panose="020B0604020202020204" pitchFamily="34" charset="0"/>
                <a:cs typeface="Arial" panose="020B0604020202020204" pitchFamily="34" charset="0"/>
              </a:defRPr>
            </a:lvl1pPr>
            <a:lvl2pPr marL="216000" indent="0" algn="ctr">
              <a:spcBef>
                <a:spcPts val="600"/>
              </a:spcBef>
              <a:buClr>
                <a:schemeClr val="accent3"/>
              </a:buClr>
              <a:buSzPct val="110000"/>
              <a:buFont typeface="Arial" panose="020B0604020202020204" pitchFamily="34" charset="0"/>
              <a:buNone/>
              <a:defRPr sz="1200" baseline="0">
                <a:solidFill>
                  <a:schemeClr val="tx1"/>
                </a:solidFill>
                <a:latin typeface="Arial" panose="020B0604020202020204" pitchFamily="34" charset="0"/>
                <a:cs typeface="Arial" panose="020B0604020202020204" pitchFamily="34" charset="0"/>
              </a:defRPr>
            </a:lvl2pPr>
            <a:lvl3pPr marL="432000" indent="0" algn="ctr">
              <a:spcBef>
                <a:spcPts val="600"/>
              </a:spcBef>
              <a:buClr>
                <a:schemeClr val="accent3"/>
              </a:buClr>
              <a:buSzPct val="110000"/>
              <a:buFont typeface="Arial" panose="020B0604020202020204" pitchFamily="34" charset="0"/>
              <a:buNone/>
              <a:defRPr sz="1000" baseline="0">
                <a:solidFill>
                  <a:schemeClr val="tx1"/>
                </a:solidFill>
                <a:latin typeface="Arial" panose="020B0604020202020204" pitchFamily="34" charset="0"/>
                <a:cs typeface="Arial" panose="020B0604020202020204" pitchFamily="34" charset="0"/>
              </a:defRPr>
            </a:lvl3pPr>
            <a:lvl4pPr indent="-216000">
              <a:spcBef>
                <a:spcPts val="700"/>
              </a:spcBef>
              <a:buClr>
                <a:schemeClr val="accent6"/>
              </a:buClr>
              <a:buSzPct val="110000"/>
              <a:defRPr sz="1600" baseline="0">
                <a:solidFill>
                  <a:srgbClr val="007272"/>
                </a:solidFill>
                <a:latin typeface="Segoe UI"/>
              </a:defRPr>
            </a:lvl4pPr>
            <a:lvl5pPr indent="-216000">
              <a:spcBef>
                <a:spcPts val="700"/>
              </a:spcBef>
              <a:buClr>
                <a:schemeClr val="accent6"/>
              </a:buClr>
              <a:buSzPct val="110000"/>
              <a:defRPr sz="1600" baseline="0">
                <a:solidFill>
                  <a:srgbClr val="007272"/>
                </a:solidFill>
                <a:latin typeface="Segoe UI"/>
              </a:defRPr>
            </a:lvl5pPr>
          </a:lstStyle>
          <a:p>
            <a:pPr lvl="0"/>
            <a:r>
              <a:rPr lang="nb-NO"/>
              <a:t>Klikk for å redigere teksten</a:t>
            </a:r>
          </a:p>
        </p:txBody>
      </p:sp>
    </p:spTree>
    <p:extLst>
      <p:ext uri="{BB962C8B-B14F-4D97-AF65-F5344CB8AC3E}">
        <p14:creationId xmlns:p14="http://schemas.microsoft.com/office/powerpoint/2010/main" val="264729395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tel og to tekstbokser 2">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5EF3E35B-CDD2-6EA9-1CB0-E35E785EAD1A}"/>
              </a:ext>
            </a:extLst>
          </p:cNvPr>
          <p:cNvSpPr/>
          <p:nvPr userDrawn="1"/>
        </p:nvSpPr>
        <p:spPr>
          <a:xfrm>
            <a:off x="-10708" y="0"/>
            <a:ext cx="4366808" cy="6883003"/>
          </a:xfrm>
          <a:prstGeom prst="rect">
            <a:avLst/>
          </a:prstGeom>
          <a:solidFill>
            <a:schemeClr val="accent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5" name="Tittel 1">
            <a:extLst>
              <a:ext uri="{FF2B5EF4-FFF2-40B4-BE49-F238E27FC236}">
                <a16:creationId xmlns:a16="http://schemas.microsoft.com/office/drawing/2014/main" id="{7BE79161-63C1-6842-9737-2E730C7C2899}"/>
              </a:ext>
            </a:extLst>
          </p:cNvPr>
          <p:cNvSpPr>
            <a:spLocks noGrp="1"/>
          </p:cNvSpPr>
          <p:nvPr>
            <p:ph type="title" hasCustomPrompt="1"/>
          </p:nvPr>
        </p:nvSpPr>
        <p:spPr>
          <a:xfrm>
            <a:off x="4514932" y="845605"/>
            <a:ext cx="6467448" cy="475195"/>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18" name="Plassholder for tekst 7">
            <a:extLst>
              <a:ext uri="{FF2B5EF4-FFF2-40B4-BE49-F238E27FC236}">
                <a16:creationId xmlns:a16="http://schemas.microsoft.com/office/drawing/2014/main" id="{CAAD8305-E237-4C4E-ABC0-D7A1F3720A89}"/>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2" name="Date Placeholder 1">
            <a:extLst>
              <a:ext uri="{FF2B5EF4-FFF2-40B4-BE49-F238E27FC236}">
                <a16:creationId xmlns:a16="http://schemas.microsoft.com/office/drawing/2014/main" id="{9EB90783-AD65-E361-67CD-A91910857FC9}"/>
              </a:ext>
            </a:extLst>
          </p:cNvPr>
          <p:cNvSpPr>
            <a:spLocks noGrp="1"/>
          </p:cNvSpPr>
          <p:nvPr>
            <p:ph type="dt" sz="half" idx="47"/>
          </p:nvPr>
        </p:nvSpPr>
        <p:spPr/>
        <p:txBody>
          <a:bodyPr/>
          <a:lstStyle/>
          <a:p>
            <a:fld id="{E64C3E61-73D6-614C-8EC9-7DD4D147225B}" type="datetime1">
              <a:rPr lang="nb-NO" smtClean="0"/>
              <a:t>21.05.2025</a:t>
            </a:fld>
            <a:endParaRPr lang="nb-NO"/>
          </a:p>
        </p:txBody>
      </p:sp>
      <p:sp>
        <p:nvSpPr>
          <p:cNvPr id="5" name="Footer Placeholder 4">
            <a:extLst>
              <a:ext uri="{FF2B5EF4-FFF2-40B4-BE49-F238E27FC236}">
                <a16:creationId xmlns:a16="http://schemas.microsoft.com/office/drawing/2014/main" id="{6C73936C-8DEF-662C-DB64-5CDF32CA55F5}"/>
              </a:ext>
            </a:extLst>
          </p:cNvPr>
          <p:cNvSpPr>
            <a:spLocks noGrp="1"/>
          </p:cNvSpPr>
          <p:nvPr>
            <p:ph type="ftr" sz="quarter" idx="48"/>
          </p:nvPr>
        </p:nvSpPr>
        <p:spPr>
          <a:xfrm>
            <a:off x="674124" y="6479747"/>
            <a:ext cx="9069001" cy="207749"/>
          </a:xfrm>
          <a:prstGeom prst="rect">
            <a:avLst/>
          </a:prstGeom>
        </p:spPr>
        <p:txBody>
          <a:bodyPr/>
          <a:lstStyle/>
          <a:p>
            <a:pPr algn="l"/>
            <a:endParaRPr lang="nb-NO"/>
          </a:p>
        </p:txBody>
      </p:sp>
      <p:sp>
        <p:nvSpPr>
          <p:cNvPr id="17" name="Rektangel 16">
            <a:extLst>
              <a:ext uri="{FF2B5EF4-FFF2-40B4-BE49-F238E27FC236}">
                <a16:creationId xmlns:a16="http://schemas.microsoft.com/office/drawing/2014/main" id="{13256EFB-C1E6-FB1E-CC7F-857EEF1A0C05}"/>
              </a:ext>
            </a:extLst>
          </p:cNvPr>
          <p:cNvSpPr/>
          <p:nvPr userDrawn="1"/>
        </p:nvSpPr>
        <p:spPr>
          <a:xfrm>
            <a:off x="12406951" y="0"/>
            <a:ext cx="3095191" cy="5575885"/>
          </a:xfrm>
          <a:prstGeom prst="rect">
            <a:avLst/>
          </a:prstGeom>
        </p:spPr>
        <p:txBody>
          <a:bodyPr wrap="square">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solidFill>
                  <a:schemeClr val="tx1"/>
                </a:solidFill>
              </a:rPr>
              <a:t>Tittel, spalte med nivå tekst eller graf/tabell</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Graf/tabell</a:t>
            </a: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For å sette inn graf/tabell klikk på ikonet. </a:t>
            </a:r>
            <a:r>
              <a:rPr lang="nb-NO" sz="1200" b="0" i="0">
                <a:latin typeface="Arial Nova Light" panose="020B0304020202020204" pitchFamily="34" charset="0"/>
              </a:rPr>
              <a:t>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Husk at du kan lage graf/tabell i </a:t>
            </a:r>
            <a:r>
              <a:rPr lang="nb-NO" sz="1200" b="0" i="0" err="1">
                <a:solidFill>
                  <a:schemeClr val="tx1"/>
                </a:solidFill>
                <a:latin typeface="Arial Nova Light" panose="020B0304020202020204" pitchFamily="34" charset="0"/>
              </a:rPr>
              <a:t>PowerBi</a:t>
            </a:r>
            <a:r>
              <a:rPr lang="nb-NO" sz="1200" b="0" i="0">
                <a:solidFill>
                  <a:schemeClr val="tx1"/>
                </a:solidFill>
                <a:latin typeface="Arial Nova Light" panose="020B0304020202020204" pitchFamily="34" charset="0"/>
              </a:rPr>
              <a:t>. Lim inn i rammen</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B030402020202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NHOs grafer har definerte farger</a:t>
            </a:r>
            <a:endParaRPr lang="nb-NO" sz="1200" b="0" i="0">
              <a:latin typeface="Arial Nova Light" panose="020F0302020204030204" pitchFamily="34" charset="0"/>
              <a:cs typeface="Arial Nova Light" panose="020F0302020204030204" pitchFamily="34" charset="0"/>
            </a:endParaRPr>
          </a:p>
          <a:p>
            <a:pPr marL="285750" marR="0" lvl="0" indent="-2857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214282" indent="-214282">
              <a:buFont typeface="Arial" panose="020B0604020202020204" pitchFamily="34" charset="0"/>
              <a:buChar char="•"/>
            </a:pPr>
            <a:endParaRPr lang="nb-NO" sz="1200" b="0" i="0">
              <a:solidFill>
                <a:schemeClr val="tx1"/>
              </a:solidFill>
              <a:latin typeface="Arial Nova Light" panose="020B0304020202020204" pitchFamily="34" charset="0"/>
            </a:endParaRPr>
          </a:p>
        </p:txBody>
      </p:sp>
      <p:sp>
        <p:nvSpPr>
          <p:cNvPr id="12" name="Slide Number Placeholder 6">
            <a:extLst>
              <a:ext uri="{FF2B5EF4-FFF2-40B4-BE49-F238E27FC236}">
                <a16:creationId xmlns:a16="http://schemas.microsoft.com/office/drawing/2014/main" id="{E39DC613-A10E-6E96-E753-B6EF09CE2D8C}"/>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
        <p:nvSpPr>
          <p:cNvPr id="3" name="Plassholder for tekst 2">
            <a:extLst>
              <a:ext uri="{FF2B5EF4-FFF2-40B4-BE49-F238E27FC236}">
                <a16:creationId xmlns:a16="http://schemas.microsoft.com/office/drawing/2014/main" id="{F9204868-1880-145D-DECF-B3B373B2D758}"/>
              </a:ext>
            </a:extLst>
          </p:cNvPr>
          <p:cNvSpPr>
            <a:spLocks noGrp="1"/>
          </p:cNvSpPr>
          <p:nvPr>
            <p:ph type="body" sz="quarter" idx="18" hasCustomPrompt="1"/>
          </p:nvPr>
        </p:nvSpPr>
        <p:spPr>
          <a:xfrm>
            <a:off x="672187" y="1885630"/>
            <a:ext cx="3394353" cy="4252912"/>
          </a:xfrm>
          <a:prstGeom prst="rect">
            <a:avLst/>
          </a:prstGeom>
        </p:spPr>
        <p:txBody>
          <a:bodyPr lIns="0" tIns="0" rIns="0" bIns="0"/>
          <a:lstStyle>
            <a:lvl1pPr marL="0" indent="0" algn="l">
              <a:lnSpc>
                <a:spcPct val="100000"/>
              </a:lnSpc>
              <a:spcBef>
                <a:spcPts val="1350"/>
              </a:spcBef>
              <a:spcAft>
                <a:spcPts val="0"/>
              </a:spcAft>
              <a:buClrTx/>
              <a:buFont typeface="Arial" panose="020B0604020202020204" pitchFamily="34" charset="0"/>
              <a:buNone/>
              <a:defRPr sz="1800" b="0"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Klikk for å skrive tekst i malen</a:t>
            </a:r>
          </a:p>
        </p:txBody>
      </p:sp>
      <p:sp>
        <p:nvSpPr>
          <p:cNvPr id="4" name="Plassholder for tekst 2">
            <a:extLst>
              <a:ext uri="{FF2B5EF4-FFF2-40B4-BE49-F238E27FC236}">
                <a16:creationId xmlns:a16="http://schemas.microsoft.com/office/drawing/2014/main" id="{B257A9AF-8C2C-0C01-BA32-0357CEA0DDB7}"/>
              </a:ext>
            </a:extLst>
          </p:cNvPr>
          <p:cNvSpPr>
            <a:spLocks noGrp="1"/>
          </p:cNvSpPr>
          <p:nvPr>
            <p:ph type="body" sz="quarter" idx="49" hasCustomPrompt="1"/>
          </p:nvPr>
        </p:nvSpPr>
        <p:spPr>
          <a:xfrm>
            <a:off x="4645659" y="1885630"/>
            <a:ext cx="6874145" cy="4252912"/>
          </a:xfrm>
          <a:prstGeom prst="rect">
            <a:avLst/>
          </a:prstGeom>
        </p:spPr>
        <p:txBody>
          <a:bodyPr lIns="0" tIns="0" rIns="0" bIns="0"/>
          <a:lstStyle>
            <a:lvl1pPr marL="0" indent="0" algn="l">
              <a:lnSpc>
                <a:spcPct val="100000"/>
              </a:lnSpc>
              <a:spcBef>
                <a:spcPts val="1350"/>
              </a:spcBef>
              <a:spcAft>
                <a:spcPts val="0"/>
              </a:spcAft>
              <a:buClrTx/>
              <a:buFont typeface="Arial" panose="020B0604020202020204" pitchFamily="34" charset="0"/>
              <a:buNone/>
              <a:defRPr sz="1800" b="0"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Klikk for å skrive tekst i malen</a:t>
            </a:r>
          </a:p>
        </p:txBody>
      </p:sp>
    </p:spTree>
    <p:extLst>
      <p:ext uri="{BB962C8B-B14F-4D97-AF65-F5344CB8AC3E}">
        <p14:creationId xmlns:p14="http://schemas.microsoft.com/office/powerpoint/2010/main" val="2167501508"/>
      </p:ext>
    </p:extLst>
  </p:cSld>
  <p:clrMapOvr>
    <a:masterClrMapping/>
  </p:clrMapOvr>
  <p:extLst>
    <p:ext uri="{DCECCB84-F9BA-43D5-87BE-67443E8EF086}">
      <p15:sldGuideLst xmlns:p15="http://schemas.microsoft.com/office/powerpoint/2012/main">
        <p15:guide id="2" orient="horz" pos="3861">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tel og to tekstbokser 3">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CB728961-5D22-C866-0BBC-586BF7504C0B}"/>
              </a:ext>
            </a:extLst>
          </p:cNvPr>
          <p:cNvSpPr/>
          <p:nvPr userDrawn="1"/>
        </p:nvSpPr>
        <p:spPr>
          <a:xfrm flipH="1">
            <a:off x="7863840" y="0"/>
            <a:ext cx="4328160" cy="6883003"/>
          </a:xfrm>
          <a:prstGeom prst="rect">
            <a:avLst/>
          </a:prstGeom>
          <a:solidFill>
            <a:schemeClr val="accent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3" name="Tittel 1">
            <a:extLst>
              <a:ext uri="{FF2B5EF4-FFF2-40B4-BE49-F238E27FC236}">
                <a16:creationId xmlns:a16="http://schemas.microsoft.com/office/drawing/2014/main" id="{B822692F-AD34-DE4C-A6ED-E12B44076147}"/>
              </a:ext>
            </a:extLst>
          </p:cNvPr>
          <p:cNvSpPr>
            <a:spLocks noGrp="1"/>
          </p:cNvSpPr>
          <p:nvPr>
            <p:ph type="title" hasCustomPrompt="1"/>
          </p:nvPr>
        </p:nvSpPr>
        <p:spPr>
          <a:xfrm>
            <a:off x="674124" y="845605"/>
            <a:ext cx="7012005" cy="565035"/>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15" name="Plassholder for tekst 7">
            <a:extLst>
              <a:ext uri="{FF2B5EF4-FFF2-40B4-BE49-F238E27FC236}">
                <a16:creationId xmlns:a16="http://schemas.microsoft.com/office/drawing/2014/main" id="{7856431F-0C8A-6445-A513-05C3BF93C5BD}"/>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2" name="Date Placeholder 1">
            <a:extLst>
              <a:ext uri="{FF2B5EF4-FFF2-40B4-BE49-F238E27FC236}">
                <a16:creationId xmlns:a16="http://schemas.microsoft.com/office/drawing/2014/main" id="{1E312248-1CED-3788-A70D-CBFD65B2555C}"/>
              </a:ext>
            </a:extLst>
          </p:cNvPr>
          <p:cNvSpPr>
            <a:spLocks noGrp="1"/>
          </p:cNvSpPr>
          <p:nvPr>
            <p:ph type="dt" sz="half" idx="47"/>
          </p:nvPr>
        </p:nvSpPr>
        <p:spPr/>
        <p:txBody>
          <a:bodyPr/>
          <a:lstStyle/>
          <a:p>
            <a:fld id="{17DD0FFD-9DED-B442-9352-456DD4CA51DE}" type="datetime1">
              <a:rPr lang="nb-NO" smtClean="0"/>
              <a:t>21.05.2025</a:t>
            </a:fld>
            <a:endParaRPr lang="nb-NO"/>
          </a:p>
        </p:txBody>
      </p:sp>
      <p:sp>
        <p:nvSpPr>
          <p:cNvPr id="5" name="Footer Placeholder 4">
            <a:extLst>
              <a:ext uri="{FF2B5EF4-FFF2-40B4-BE49-F238E27FC236}">
                <a16:creationId xmlns:a16="http://schemas.microsoft.com/office/drawing/2014/main" id="{25C7428D-4E76-21EC-25D6-653BC3618342}"/>
              </a:ext>
            </a:extLst>
          </p:cNvPr>
          <p:cNvSpPr>
            <a:spLocks noGrp="1"/>
          </p:cNvSpPr>
          <p:nvPr>
            <p:ph type="ftr" sz="quarter" idx="48"/>
          </p:nvPr>
        </p:nvSpPr>
        <p:spPr>
          <a:xfrm>
            <a:off x="674124" y="6479747"/>
            <a:ext cx="9069001" cy="207749"/>
          </a:xfrm>
          <a:prstGeom prst="rect">
            <a:avLst/>
          </a:prstGeom>
        </p:spPr>
        <p:txBody>
          <a:bodyPr/>
          <a:lstStyle/>
          <a:p>
            <a:pPr algn="l"/>
            <a:endParaRPr lang="nb-NO"/>
          </a:p>
        </p:txBody>
      </p:sp>
      <p:sp>
        <p:nvSpPr>
          <p:cNvPr id="14" name="Rektangel 13">
            <a:extLst>
              <a:ext uri="{FF2B5EF4-FFF2-40B4-BE49-F238E27FC236}">
                <a16:creationId xmlns:a16="http://schemas.microsoft.com/office/drawing/2014/main" id="{1F664329-633C-5AA2-A55C-E9AF75141EE4}"/>
              </a:ext>
            </a:extLst>
          </p:cNvPr>
          <p:cNvSpPr/>
          <p:nvPr userDrawn="1"/>
        </p:nvSpPr>
        <p:spPr>
          <a:xfrm>
            <a:off x="12406951" y="0"/>
            <a:ext cx="3280089" cy="5575885"/>
          </a:xfrm>
          <a:prstGeom prst="rect">
            <a:avLst/>
          </a:prstGeom>
        </p:spPr>
        <p:txBody>
          <a:bodyPr wrap="square">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solidFill>
                  <a:schemeClr val="tx1"/>
                </a:solidFill>
              </a:rPr>
              <a:t>Tittel, spalte med nivå tekst eller graf/tabell</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Graf/tabell</a:t>
            </a: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For å sette inn graf/tabell klikk på ikonet. </a:t>
            </a:r>
            <a:r>
              <a:rPr lang="nb-NO" sz="1200" b="0" i="0">
                <a:latin typeface="Arial Nova Light" panose="020B0304020202020204" pitchFamily="34" charset="0"/>
              </a:rPr>
              <a:t>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Husk at du kan lage graf/tabell i </a:t>
            </a:r>
            <a:r>
              <a:rPr lang="nb-NO" sz="1200" b="0" i="0" err="1">
                <a:solidFill>
                  <a:schemeClr val="tx1"/>
                </a:solidFill>
                <a:latin typeface="Arial Nova Light" panose="020B0304020202020204" pitchFamily="34" charset="0"/>
              </a:rPr>
              <a:t>PowerBi</a:t>
            </a:r>
            <a:r>
              <a:rPr lang="nb-NO" sz="1200" b="0" i="0">
                <a:solidFill>
                  <a:schemeClr val="tx1"/>
                </a:solidFill>
                <a:latin typeface="Arial Nova Light" panose="020B0304020202020204" pitchFamily="34" charset="0"/>
              </a:rPr>
              <a:t>. Lim inn i rammen</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B030402020202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NHOs grafer har definerte farger</a:t>
            </a: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214282" indent="-214282">
              <a:buFont typeface="Arial" panose="020B0604020202020204" pitchFamily="34" charset="0"/>
              <a:buChar char="•"/>
            </a:pPr>
            <a:endParaRPr lang="nb-NO" sz="1200" b="0" i="0">
              <a:solidFill>
                <a:schemeClr val="tx1"/>
              </a:solidFill>
              <a:latin typeface="Arial Nova Light" panose="020B0304020202020204" pitchFamily="34" charset="0"/>
            </a:endParaRPr>
          </a:p>
        </p:txBody>
      </p:sp>
      <p:sp>
        <p:nvSpPr>
          <p:cNvPr id="11" name="Slide Number Placeholder 6">
            <a:extLst>
              <a:ext uri="{FF2B5EF4-FFF2-40B4-BE49-F238E27FC236}">
                <a16:creationId xmlns:a16="http://schemas.microsoft.com/office/drawing/2014/main" id="{7DA6FF2D-16AB-98FE-5B02-DE8169733804}"/>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
        <p:nvSpPr>
          <p:cNvPr id="3" name="Plassholder for tekst 2">
            <a:extLst>
              <a:ext uri="{FF2B5EF4-FFF2-40B4-BE49-F238E27FC236}">
                <a16:creationId xmlns:a16="http://schemas.microsoft.com/office/drawing/2014/main" id="{DDC835D5-8DFA-5315-F04F-77B6FF61DB71}"/>
              </a:ext>
            </a:extLst>
          </p:cNvPr>
          <p:cNvSpPr>
            <a:spLocks noGrp="1"/>
          </p:cNvSpPr>
          <p:nvPr>
            <p:ph type="body" sz="quarter" idx="18" hasCustomPrompt="1"/>
          </p:nvPr>
        </p:nvSpPr>
        <p:spPr>
          <a:xfrm>
            <a:off x="672186" y="1885630"/>
            <a:ext cx="6886855" cy="4252912"/>
          </a:xfrm>
          <a:prstGeom prst="rect">
            <a:avLst/>
          </a:prstGeom>
        </p:spPr>
        <p:txBody>
          <a:bodyPr lIns="0" tIns="0" rIns="0" bIns="0"/>
          <a:lstStyle>
            <a:lvl1pPr marL="0" indent="0" algn="l">
              <a:lnSpc>
                <a:spcPct val="100000"/>
              </a:lnSpc>
              <a:spcBef>
                <a:spcPts val="1350"/>
              </a:spcBef>
              <a:spcAft>
                <a:spcPts val="0"/>
              </a:spcAft>
              <a:buClrTx/>
              <a:buFont typeface="Arial" panose="020B0604020202020204" pitchFamily="34" charset="0"/>
              <a:buNone/>
              <a:defRPr sz="1800" b="0"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Klikk for å skrive tekst i malen</a:t>
            </a:r>
          </a:p>
        </p:txBody>
      </p:sp>
      <p:sp>
        <p:nvSpPr>
          <p:cNvPr id="4" name="Plassholder for tekst 2">
            <a:extLst>
              <a:ext uri="{FF2B5EF4-FFF2-40B4-BE49-F238E27FC236}">
                <a16:creationId xmlns:a16="http://schemas.microsoft.com/office/drawing/2014/main" id="{2140F9C1-F48A-F0E3-3AE7-C48AAA565010}"/>
              </a:ext>
            </a:extLst>
          </p:cNvPr>
          <p:cNvSpPr>
            <a:spLocks noGrp="1"/>
          </p:cNvSpPr>
          <p:nvPr>
            <p:ph type="body" sz="quarter" idx="49" hasCustomPrompt="1"/>
          </p:nvPr>
        </p:nvSpPr>
        <p:spPr>
          <a:xfrm>
            <a:off x="8138160" y="1885630"/>
            <a:ext cx="3381644" cy="4252912"/>
          </a:xfrm>
          <a:prstGeom prst="rect">
            <a:avLst/>
          </a:prstGeom>
        </p:spPr>
        <p:txBody>
          <a:bodyPr lIns="0" tIns="0" rIns="0" bIns="0"/>
          <a:lstStyle>
            <a:lvl1pPr marL="0" indent="0" algn="l">
              <a:lnSpc>
                <a:spcPct val="100000"/>
              </a:lnSpc>
              <a:spcBef>
                <a:spcPts val="1350"/>
              </a:spcBef>
              <a:spcAft>
                <a:spcPts val="0"/>
              </a:spcAft>
              <a:buClrTx/>
              <a:buFont typeface="Arial" panose="020B0604020202020204" pitchFamily="34" charset="0"/>
              <a:buNone/>
              <a:defRPr sz="1800" b="0"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Klikk for å skrive tekst i malen</a:t>
            </a:r>
          </a:p>
        </p:txBody>
      </p:sp>
      <p:sp>
        <p:nvSpPr>
          <p:cNvPr id="7" name="Text Placeholder 5">
            <a:extLst>
              <a:ext uri="{FF2B5EF4-FFF2-40B4-BE49-F238E27FC236}">
                <a16:creationId xmlns:a16="http://schemas.microsoft.com/office/drawing/2014/main" id="{4AFA9E32-A98E-A7D2-E1A7-1BE97DEA5261}"/>
              </a:ext>
            </a:extLst>
          </p:cNvPr>
          <p:cNvSpPr>
            <a:spLocks noGrp="1"/>
          </p:cNvSpPr>
          <p:nvPr>
            <p:ph type="body" sz="quarter" idx="32" hasCustomPrompt="1"/>
          </p:nvPr>
        </p:nvSpPr>
        <p:spPr>
          <a:xfrm>
            <a:off x="10982380" y="295770"/>
            <a:ext cx="868085" cy="205912"/>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a:t> </a:t>
            </a:r>
            <a:endParaRPr lang="nb-NO"/>
          </a:p>
        </p:txBody>
      </p:sp>
    </p:spTree>
    <p:extLst>
      <p:ext uri="{BB962C8B-B14F-4D97-AF65-F5344CB8AC3E}">
        <p14:creationId xmlns:p14="http://schemas.microsoft.com/office/powerpoint/2010/main" val="483556199"/>
      </p:ext>
    </p:extLst>
  </p:cSld>
  <p:clrMapOvr>
    <a:masterClrMapping/>
  </p:clrMapOvr>
  <p:extLst>
    <p:ext uri="{DCECCB84-F9BA-43D5-87BE-67443E8EF086}">
      <p15:sldGuideLst xmlns:p15="http://schemas.microsoft.com/office/powerpoint/2012/main">
        <p15:guide id="2" orient="horz" pos="3884">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tel og to tekstbokser 4">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5EF3E35B-CDD2-6EA9-1CB0-E35E785EAD1A}"/>
              </a:ext>
            </a:extLst>
          </p:cNvPr>
          <p:cNvSpPr/>
          <p:nvPr userDrawn="1"/>
        </p:nvSpPr>
        <p:spPr>
          <a:xfrm flipH="1">
            <a:off x="4356100" y="0"/>
            <a:ext cx="7835900" cy="6883003"/>
          </a:xfrm>
          <a:prstGeom prst="rect">
            <a:avLst/>
          </a:prstGeom>
          <a:solidFill>
            <a:schemeClr val="accent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5" name="Tittel 1">
            <a:extLst>
              <a:ext uri="{FF2B5EF4-FFF2-40B4-BE49-F238E27FC236}">
                <a16:creationId xmlns:a16="http://schemas.microsoft.com/office/drawing/2014/main" id="{7BE79161-63C1-6842-9737-2E730C7C2899}"/>
              </a:ext>
            </a:extLst>
          </p:cNvPr>
          <p:cNvSpPr>
            <a:spLocks noGrp="1"/>
          </p:cNvSpPr>
          <p:nvPr>
            <p:ph type="title"/>
          </p:nvPr>
        </p:nvSpPr>
        <p:spPr>
          <a:xfrm>
            <a:off x="669564" y="845605"/>
            <a:ext cx="3508106" cy="798351"/>
          </a:xfrm>
        </p:spPr>
        <p:txBody>
          <a:bodyPr wrap="square" lIns="0" tIns="0" rIns="0" bIns="0" anchor="t">
            <a:noAutofit/>
          </a:bodyPr>
          <a:lstStyle>
            <a:lvl1pPr>
              <a:lnSpc>
                <a:spcPct val="100000"/>
              </a:lnSpc>
              <a:defRPr sz="2800">
                <a:solidFill>
                  <a:schemeClr val="tx2"/>
                </a:solidFill>
              </a:defRPr>
            </a:lvl1pPr>
          </a:lstStyle>
          <a:p>
            <a:r>
              <a:rPr lang="nb-NO"/>
              <a:t>Klikk for å redigere tittelstil</a:t>
            </a:r>
          </a:p>
        </p:txBody>
      </p:sp>
      <p:sp>
        <p:nvSpPr>
          <p:cNvPr id="18" name="Plassholder for tekst 7">
            <a:extLst>
              <a:ext uri="{FF2B5EF4-FFF2-40B4-BE49-F238E27FC236}">
                <a16:creationId xmlns:a16="http://schemas.microsoft.com/office/drawing/2014/main" id="{CAAD8305-E237-4C4E-ABC0-D7A1F3720A89}"/>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2" name="Date Placeholder 1">
            <a:extLst>
              <a:ext uri="{FF2B5EF4-FFF2-40B4-BE49-F238E27FC236}">
                <a16:creationId xmlns:a16="http://schemas.microsoft.com/office/drawing/2014/main" id="{9EB90783-AD65-E361-67CD-A91910857FC9}"/>
              </a:ext>
            </a:extLst>
          </p:cNvPr>
          <p:cNvSpPr>
            <a:spLocks noGrp="1"/>
          </p:cNvSpPr>
          <p:nvPr>
            <p:ph type="dt" sz="half" idx="47"/>
          </p:nvPr>
        </p:nvSpPr>
        <p:spPr/>
        <p:txBody>
          <a:bodyPr/>
          <a:lstStyle/>
          <a:p>
            <a:fld id="{E64C3E61-73D6-614C-8EC9-7DD4D147225B}" type="datetime1">
              <a:rPr lang="nb-NO" smtClean="0"/>
              <a:t>21.05.2025</a:t>
            </a:fld>
            <a:endParaRPr lang="nb-NO"/>
          </a:p>
        </p:txBody>
      </p:sp>
      <p:sp>
        <p:nvSpPr>
          <p:cNvPr id="5" name="Footer Placeholder 4">
            <a:extLst>
              <a:ext uri="{FF2B5EF4-FFF2-40B4-BE49-F238E27FC236}">
                <a16:creationId xmlns:a16="http://schemas.microsoft.com/office/drawing/2014/main" id="{6C73936C-8DEF-662C-DB64-5CDF32CA55F5}"/>
              </a:ext>
            </a:extLst>
          </p:cNvPr>
          <p:cNvSpPr>
            <a:spLocks noGrp="1"/>
          </p:cNvSpPr>
          <p:nvPr>
            <p:ph type="ftr" sz="quarter" idx="48"/>
          </p:nvPr>
        </p:nvSpPr>
        <p:spPr>
          <a:xfrm>
            <a:off x="674124" y="6479747"/>
            <a:ext cx="9069001" cy="207749"/>
          </a:xfrm>
          <a:prstGeom prst="rect">
            <a:avLst/>
          </a:prstGeom>
        </p:spPr>
        <p:txBody>
          <a:bodyPr/>
          <a:lstStyle/>
          <a:p>
            <a:pPr algn="l"/>
            <a:endParaRPr lang="nb-NO"/>
          </a:p>
        </p:txBody>
      </p:sp>
      <p:sp>
        <p:nvSpPr>
          <p:cNvPr id="17" name="Rektangel 16">
            <a:extLst>
              <a:ext uri="{FF2B5EF4-FFF2-40B4-BE49-F238E27FC236}">
                <a16:creationId xmlns:a16="http://schemas.microsoft.com/office/drawing/2014/main" id="{13256EFB-C1E6-FB1E-CC7F-857EEF1A0C05}"/>
              </a:ext>
            </a:extLst>
          </p:cNvPr>
          <p:cNvSpPr/>
          <p:nvPr userDrawn="1"/>
        </p:nvSpPr>
        <p:spPr>
          <a:xfrm>
            <a:off x="12406951" y="0"/>
            <a:ext cx="3095191" cy="5575885"/>
          </a:xfrm>
          <a:prstGeom prst="rect">
            <a:avLst/>
          </a:prstGeom>
        </p:spPr>
        <p:txBody>
          <a:bodyPr wrap="square">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solidFill>
                  <a:schemeClr val="tx1"/>
                </a:solidFill>
              </a:rPr>
              <a:t>Tittel, spalte med nivå tekst eller graf/tabell</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Graf/tabell</a:t>
            </a: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For å sette inn graf/tabell klikk på ikonet. </a:t>
            </a:r>
            <a:r>
              <a:rPr lang="nb-NO" sz="1200" b="0" i="0">
                <a:latin typeface="Arial Nova Light" panose="020B0304020202020204" pitchFamily="34" charset="0"/>
              </a:rPr>
              <a:t>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Husk at du kan lage graf/tabell i </a:t>
            </a:r>
            <a:r>
              <a:rPr lang="nb-NO" sz="1200" b="0" i="0" err="1">
                <a:solidFill>
                  <a:schemeClr val="tx1"/>
                </a:solidFill>
                <a:latin typeface="Arial Nova Light" panose="020B0304020202020204" pitchFamily="34" charset="0"/>
              </a:rPr>
              <a:t>PowerBi</a:t>
            </a:r>
            <a:r>
              <a:rPr lang="nb-NO" sz="1200" b="0" i="0">
                <a:solidFill>
                  <a:schemeClr val="tx1"/>
                </a:solidFill>
                <a:latin typeface="Arial Nova Light" panose="020B0304020202020204" pitchFamily="34" charset="0"/>
              </a:rPr>
              <a:t>. Lim inn i rammen</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B030402020202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NHOs grafer har definerte farger</a:t>
            </a:r>
            <a:endParaRPr lang="nb-NO" sz="1200" b="0" i="0">
              <a:latin typeface="Arial Nova Light" panose="020F0302020204030204" pitchFamily="34" charset="0"/>
              <a:cs typeface="Arial Nova Light" panose="020F0302020204030204" pitchFamily="34" charset="0"/>
            </a:endParaRPr>
          </a:p>
          <a:p>
            <a:pPr marL="285750" marR="0" lvl="0" indent="-2857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214282" indent="-214282">
              <a:buFont typeface="Arial" panose="020B0604020202020204" pitchFamily="34" charset="0"/>
              <a:buChar char="•"/>
            </a:pPr>
            <a:endParaRPr lang="nb-NO" sz="1200" b="0" i="0">
              <a:solidFill>
                <a:schemeClr val="tx1"/>
              </a:solidFill>
              <a:latin typeface="Arial Nova Light" panose="020B0304020202020204" pitchFamily="34" charset="0"/>
            </a:endParaRPr>
          </a:p>
        </p:txBody>
      </p:sp>
      <p:sp>
        <p:nvSpPr>
          <p:cNvPr id="12" name="Slide Number Placeholder 6">
            <a:extLst>
              <a:ext uri="{FF2B5EF4-FFF2-40B4-BE49-F238E27FC236}">
                <a16:creationId xmlns:a16="http://schemas.microsoft.com/office/drawing/2014/main" id="{E39DC613-A10E-6E96-E753-B6EF09CE2D8C}"/>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
        <p:nvSpPr>
          <p:cNvPr id="3" name="Plassholder for tekst 2">
            <a:extLst>
              <a:ext uri="{FF2B5EF4-FFF2-40B4-BE49-F238E27FC236}">
                <a16:creationId xmlns:a16="http://schemas.microsoft.com/office/drawing/2014/main" id="{F9204868-1880-145D-DECF-B3B373B2D758}"/>
              </a:ext>
            </a:extLst>
          </p:cNvPr>
          <p:cNvSpPr>
            <a:spLocks noGrp="1"/>
          </p:cNvSpPr>
          <p:nvPr>
            <p:ph type="body" sz="quarter" idx="18" hasCustomPrompt="1"/>
          </p:nvPr>
        </p:nvSpPr>
        <p:spPr>
          <a:xfrm>
            <a:off x="672187" y="1885630"/>
            <a:ext cx="3399195" cy="4252912"/>
          </a:xfrm>
          <a:prstGeom prst="rect">
            <a:avLst/>
          </a:prstGeom>
        </p:spPr>
        <p:txBody>
          <a:bodyPr lIns="0" tIns="0" rIns="0" bIns="0"/>
          <a:lstStyle>
            <a:lvl1pPr marL="0" indent="0" algn="l">
              <a:lnSpc>
                <a:spcPct val="100000"/>
              </a:lnSpc>
              <a:spcBef>
                <a:spcPts val="1350"/>
              </a:spcBef>
              <a:spcAft>
                <a:spcPts val="0"/>
              </a:spcAft>
              <a:buClrTx/>
              <a:buFont typeface="Arial" panose="020B0604020202020204" pitchFamily="34" charset="0"/>
              <a:buNone/>
              <a:defRPr sz="1800" b="0"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Klikk for å skrive tekst i malen</a:t>
            </a:r>
          </a:p>
        </p:txBody>
      </p:sp>
      <p:sp>
        <p:nvSpPr>
          <p:cNvPr id="4" name="Plassholder for tekst 2">
            <a:extLst>
              <a:ext uri="{FF2B5EF4-FFF2-40B4-BE49-F238E27FC236}">
                <a16:creationId xmlns:a16="http://schemas.microsoft.com/office/drawing/2014/main" id="{B257A9AF-8C2C-0C01-BA32-0357CEA0DDB7}"/>
              </a:ext>
            </a:extLst>
          </p:cNvPr>
          <p:cNvSpPr>
            <a:spLocks noGrp="1"/>
          </p:cNvSpPr>
          <p:nvPr>
            <p:ph type="body" sz="quarter" idx="49" hasCustomPrompt="1"/>
          </p:nvPr>
        </p:nvSpPr>
        <p:spPr>
          <a:xfrm>
            <a:off x="4650501" y="1885630"/>
            <a:ext cx="6869303" cy="4252912"/>
          </a:xfrm>
          <a:prstGeom prst="rect">
            <a:avLst/>
          </a:prstGeom>
        </p:spPr>
        <p:txBody>
          <a:bodyPr lIns="0" tIns="0" rIns="0" bIns="0"/>
          <a:lstStyle>
            <a:lvl1pPr marL="0" indent="0" algn="l">
              <a:lnSpc>
                <a:spcPct val="100000"/>
              </a:lnSpc>
              <a:spcBef>
                <a:spcPts val="1350"/>
              </a:spcBef>
              <a:spcAft>
                <a:spcPts val="0"/>
              </a:spcAft>
              <a:buClrTx/>
              <a:buFont typeface="Arial" panose="020B0604020202020204" pitchFamily="34" charset="0"/>
              <a:buNone/>
              <a:defRPr sz="1800" b="0"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Klikk for å skrive tekst i malen</a:t>
            </a:r>
          </a:p>
        </p:txBody>
      </p:sp>
      <p:sp>
        <p:nvSpPr>
          <p:cNvPr id="6" name="Text Placeholder 5">
            <a:extLst>
              <a:ext uri="{FF2B5EF4-FFF2-40B4-BE49-F238E27FC236}">
                <a16:creationId xmlns:a16="http://schemas.microsoft.com/office/drawing/2014/main" id="{F054F9CF-3DF3-0FC2-BEF4-161CE3BBEFDB}"/>
              </a:ext>
            </a:extLst>
          </p:cNvPr>
          <p:cNvSpPr>
            <a:spLocks noGrp="1"/>
          </p:cNvSpPr>
          <p:nvPr>
            <p:ph type="body" sz="quarter" idx="32" hasCustomPrompt="1"/>
          </p:nvPr>
        </p:nvSpPr>
        <p:spPr>
          <a:xfrm>
            <a:off x="10982380" y="295770"/>
            <a:ext cx="868085" cy="205912"/>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a:t> </a:t>
            </a:r>
            <a:endParaRPr lang="nb-NO"/>
          </a:p>
        </p:txBody>
      </p:sp>
    </p:spTree>
    <p:extLst>
      <p:ext uri="{BB962C8B-B14F-4D97-AF65-F5344CB8AC3E}">
        <p14:creationId xmlns:p14="http://schemas.microsoft.com/office/powerpoint/2010/main" val="1811927474"/>
      </p:ext>
    </p:extLst>
  </p:cSld>
  <p:clrMapOvr>
    <a:masterClrMapping/>
  </p:clrMapOvr>
  <p:extLst>
    <p:ext uri="{DCECCB84-F9BA-43D5-87BE-67443E8EF086}">
      <p15:sldGuideLst xmlns:p15="http://schemas.microsoft.com/office/powerpoint/2012/main">
        <p15:guide id="2" orient="horz" pos="3838">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Tittel_fargefeltblå_teks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C5FE9EA-CEA4-8DA8-30B3-2FC8DC3B23BB}"/>
              </a:ext>
            </a:extLst>
          </p:cNvPr>
          <p:cNvSpPr/>
          <p:nvPr userDrawn="1"/>
        </p:nvSpPr>
        <p:spPr>
          <a:xfrm>
            <a:off x="673567" y="1881188"/>
            <a:ext cx="10849368" cy="437528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Tittel 1">
            <a:extLst>
              <a:ext uri="{FF2B5EF4-FFF2-40B4-BE49-F238E27FC236}">
                <a16:creationId xmlns:a16="http://schemas.microsoft.com/office/drawing/2014/main" id="{F4672533-E8E9-E84B-805C-4E9484E452C8}"/>
              </a:ext>
            </a:extLst>
          </p:cNvPr>
          <p:cNvSpPr>
            <a:spLocks noGrp="1"/>
          </p:cNvSpPr>
          <p:nvPr>
            <p:ph type="title" hasCustomPrompt="1"/>
          </p:nvPr>
        </p:nvSpPr>
        <p:spPr>
          <a:xfrm>
            <a:off x="674124" y="845605"/>
            <a:ext cx="8664908"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16" name="Plassholder for tekst 7">
            <a:extLst>
              <a:ext uri="{FF2B5EF4-FFF2-40B4-BE49-F238E27FC236}">
                <a16:creationId xmlns:a16="http://schemas.microsoft.com/office/drawing/2014/main" id="{22B412F5-6936-6243-8AFA-CEFD8D425642}"/>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2" name="Date Placeholder 1">
            <a:extLst>
              <a:ext uri="{FF2B5EF4-FFF2-40B4-BE49-F238E27FC236}">
                <a16:creationId xmlns:a16="http://schemas.microsoft.com/office/drawing/2014/main" id="{DBE5141B-8C32-D3FF-D90C-DB4877AD47DD}"/>
              </a:ext>
            </a:extLst>
          </p:cNvPr>
          <p:cNvSpPr>
            <a:spLocks noGrp="1"/>
          </p:cNvSpPr>
          <p:nvPr>
            <p:ph type="dt" sz="half" idx="15"/>
          </p:nvPr>
        </p:nvSpPr>
        <p:spPr/>
        <p:txBody>
          <a:bodyPr/>
          <a:lstStyle/>
          <a:p>
            <a:fld id="{1B25CCC1-0B2D-B04B-91C2-577A587FA1E6}" type="datetime1">
              <a:rPr lang="nb-NO" smtClean="0"/>
              <a:t>21.05.2025</a:t>
            </a:fld>
            <a:endParaRPr lang="nb-NO"/>
          </a:p>
        </p:txBody>
      </p:sp>
      <p:sp>
        <p:nvSpPr>
          <p:cNvPr id="3" name="Footer Placeholder 2">
            <a:extLst>
              <a:ext uri="{FF2B5EF4-FFF2-40B4-BE49-F238E27FC236}">
                <a16:creationId xmlns:a16="http://schemas.microsoft.com/office/drawing/2014/main" id="{5D45B165-A879-B81A-1AA0-0043190E3065}"/>
              </a:ext>
            </a:extLst>
          </p:cNvPr>
          <p:cNvSpPr>
            <a:spLocks noGrp="1"/>
          </p:cNvSpPr>
          <p:nvPr>
            <p:ph type="ftr" sz="quarter" idx="16"/>
          </p:nvPr>
        </p:nvSpPr>
        <p:spPr>
          <a:xfrm>
            <a:off x="674124" y="6479747"/>
            <a:ext cx="9069001" cy="207749"/>
          </a:xfrm>
          <a:prstGeom prst="rect">
            <a:avLst/>
          </a:prstGeom>
        </p:spPr>
        <p:txBody>
          <a:bodyPr/>
          <a:lstStyle/>
          <a:p>
            <a:pPr algn="l"/>
            <a:endParaRPr lang="nb-NO"/>
          </a:p>
        </p:txBody>
      </p:sp>
      <p:sp>
        <p:nvSpPr>
          <p:cNvPr id="9" name="Rektangel 8">
            <a:extLst>
              <a:ext uri="{FF2B5EF4-FFF2-40B4-BE49-F238E27FC236}">
                <a16:creationId xmlns:a16="http://schemas.microsoft.com/office/drawing/2014/main" id="{5B1ED60A-2D7E-F7E5-FBBD-C9A031A78E81}"/>
              </a:ext>
            </a:extLst>
          </p:cNvPr>
          <p:cNvSpPr/>
          <p:nvPr userDrawn="1"/>
        </p:nvSpPr>
        <p:spPr>
          <a:xfrm>
            <a:off x="12386178" y="0"/>
            <a:ext cx="4248192" cy="6273192"/>
          </a:xfrm>
          <a:prstGeom prst="rect">
            <a:avLst/>
          </a:prstGeom>
        </p:spPr>
        <p:txBody>
          <a:bodyPr wrap="square" anchor="t">
            <a:spAutoFit/>
          </a:bodyPr>
          <a:lstStyle/>
          <a:p>
            <a:pPr lvl="0"/>
            <a:r>
              <a:rPr lang="nb-NO" sz="1200" b="0"/>
              <a:t>Tittel og bilde</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B030402020202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B0304020202020204" pitchFamily="34" charset="0"/>
              </a:rPr>
              <a:t>Sekundærfarger skal </a:t>
            </a:r>
            <a:r>
              <a:rPr lang="nb-NO" sz="1200" b="0" i="0">
                <a:solidFill>
                  <a:schemeClr val="tx1"/>
                </a:solidFill>
                <a:latin typeface="Arial Nova" panose="020B0504020202020204" pitchFamily="34" charset="0"/>
              </a:rPr>
              <a:t>kun </a:t>
            </a:r>
            <a:r>
              <a:rPr lang="nb-NO" sz="1200" b="0" i="0">
                <a:solidFill>
                  <a:schemeClr val="tx1"/>
                </a:solidFill>
                <a:latin typeface="Arial Nova Light" panose="020B0304020202020204" pitchFamily="34" charset="0"/>
              </a:rPr>
              <a:t>benyttes i figurer og ikoner. Fargene finner du som egendefinerte farger i figurfyll eller figuromriss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Bilde</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Klikk så på bildeikonet og velg et bilde som passer til formatet. </a:t>
            </a:r>
            <a:r>
              <a:rPr lang="nb-NO" sz="1200" b="0" i="0">
                <a:latin typeface="Arial Nova Light" panose="020B0304020202020204" pitchFamily="34" charset="0"/>
              </a:rPr>
              <a:t>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Se at bildet er skarpt, unngå å trekke i rammene. 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Bilderettigheter: Det er ikke lov til å kopiere/bruke bilder uten å ha klarert med fotograf/eier av bildet</a:t>
            </a:r>
          </a:p>
          <a:p>
            <a:pPr marL="171450" marR="0" lvl="0" indent="-171450" algn="l" defTabSz="914248"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Alternativt klikk i «ramme 2» og sett inn ønsket graf/tabell eller benytt rammen som et tekstfelt. Husk at du kan lage graf/tabell i </a:t>
            </a:r>
            <a:r>
              <a:rPr lang="nb-NO" sz="1200" b="0" i="0" err="1">
                <a:solidFill>
                  <a:schemeClr val="tx1"/>
                </a:solidFill>
                <a:latin typeface="Arial Nova Light" panose="020B0304020202020204" pitchFamily="34" charset="0"/>
              </a:rPr>
              <a:t>PowerBi</a:t>
            </a:r>
            <a:r>
              <a:rPr lang="nb-NO" sz="1200" b="0" i="0">
                <a:solidFill>
                  <a:schemeClr val="tx1"/>
                </a:solidFill>
                <a:latin typeface="Arial Nova Light" panose="020B0304020202020204" pitchFamily="34" charset="0"/>
              </a:rPr>
              <a:t>. Lim inn i rammen</a:t>
            </a:r>
          </a:p>
          <a:p>
            <a:pPr marL="171450" marR="0" lvl="0" indent="-171450" algn="l" defTabSz="914248"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NHOs grafer har definerte farger</a:t>
            </a: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p:txBody>
      </p:sp>
      <p:sp>
        <p:nvSpPr>
          <p:cNvPr id="10" name="Slide Number Placeholder 6">
            <a:extLst>
              <a:ext uri="{FF2B5EF4-FFF2-40B4-BE49-F238E27FC236}">
                <a16:creationId xmlns:a16="http://schemas.microsoft.com/office/drawing/2014/main" id="{1C6D19CD-A9DC-3FA7-6B6F-F1A81F44C933}"/>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
        <p:nvSpPr>
          <p:cNvPr id="6" name="Plassholder for tekst 2">
            <a:extLst>
              <a:ext uri="{FF2B5EF4-FFF2-40B4-BE49-F238E27FC236}">
                <a16:creationId xmlns:a16="http://schemas.microsoft.com/office/drawing/2014/main" id="{4749473F-3A96-185A-CB04-CAD170CBC27D}"/>
              </a:ext>
            </a:extLst>
          </p:cNvPr>
          <p:cNvSpPr>
            <a:spLocks noGrp="1"/>
          </p:cNvSpPr>
          <p:nvPr>
            <p:ph type="body" sz="quarter" idx="19" hasCustomPrompt="1"/>
          </p:nvPr>
        </p:nvSpPr>
        <p:spPr>
          <a:xfrm>
            <a:off x="956667" y="2139630"/>
            <a:ext cx="10259973" cy="1547812"/>
          </a:xfrm>
          <a:prstGeom prst="rect">
            <a:avLst/>
          </a:prstGeom>
        </p:spPr>
        <p:txBody>
          <a:bodyPr lIns="0" tIns="0" rIns="0" bIns="0" numCol="2" spcCol="288000"/>
          <a:lstStyle>
            <a:lvl1pPr marL="0" indent="0" algn="l">
              <a:lnSpc>
                <a:spcPct val="100000"/>
              </a:lnSpc>
              <a:spcBef>
                <a:spcPts val="1350"/>
              </a:spcBef>
              <a:spcAft>
                <a:spcPts val="0"/>
              </a:spcAft>
              <a:buClrTx/>
              <a:buFont typeface="Arial" panose="020B0604020202020204" pitchFamily="34" charset="0"/>
              <a:buNone/>
              <a:defRPr sz="1800" b="0"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Klikk for å skrive tekst i malen</a:t>
            </a:r>
          </a:p>
        </p:txBody>
      </p:sp>
    </p:spTree>
    <p:extLst>
      <p:ext uri="{BB962C8B-B14F-4D97-AF65-F5344CB8AC3E}">
        <p14:creationId xmlns:p14="http://schemas.microsoft.com/office/powerpoint/2010/main" val="391463947"/>
      </p:ext>
    </p:extLst>
  </p:cSld>
  <p:clrMapOvr>
    <a:masterClrMapping/>
  </p:clrMapOvr>
  <p:extLst>
    <p:ext uri="{DCECCB84-F9BA-43D5-87BE-67443E8EF086}">
      <p15:sldGuideLst xmlns:p15="http://schemas.microsoft.com/office/powerpoint/2012/main"/>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2_Tittel_fargefeltblå_tekst">
    <p:spTree>
      <p:nvGrpSpPr>
        <p:cNvPr id="1" name=""/>
        <p:cNvGrpSpPr/>
        <p:nvPr/>
      </p:nvGrpSpPr>
      <p:grpSpPr>
        <a:xfrm>
          <a:off x="0" y="0"/>
          <a:ext cx="0" cy="0"/>
          <a:chOff x="0" y="0"/>
          <a:chExt cx="0" cy="0"/>
        </a:xfrm>
      </p:grpSpPr>
      <p:sp>
        <p:nvSpPr>
          <p:cNvPr id="14" name="Tittel 1">
            <a:extLst>
              <a:ext uri="{FF2B5EF4-FFF2-40B4-BE49-F238E27FC236}">
                <a16:creationId xmlns:a16="http://schemas.microsoft.com/office/drawing/2014/main" id="{F4672533-E8E9-E84B-805C-4E9484E452C8}"/>
              </a:ext>
            </a:extLst>
          </p:cNvPr>
          <p:cNvSpPr>
            <a:spLocks noGrp="1"/>
          </p:cNvSpPr>
          <p:nvPr>
            <p:ph type="title" hasCustomPrompt="1"/>
          </p:nvPr>
        </p:nvSpPr>
        <p:spPr>
          <a:xfrm>
            <a:off x="674124" y="845605"/>
            <a:ext cx="8664908"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16" name="Plassholder for tekst 7">
            <a:extLst>
              <a:ext uri="{FF2B5EF4-FFF2-40B4-BE49-F238E27FC236}">
                <a16:creationId xmlns:a16="http://schemas.microsoft.com/office/drawing/2014/main" id="{22B412F5-6936-6243-8AFA-CEFD8D425642}"/>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2" name="Date Placeholder 1">
            <a:extLst>
              <a:ext uri="{FF2B5EF4-FFF2-40B4-BE49-F238E27FC236}">
                <a16:creationId xmlns:a16="http://schemas.microsoft.com/office/drawing/2014/main" id="{DBE5141B-8C32-D3FF-D90C-DB4877AD47DD}"/>
              </a:ext>
            </a:extLst>
          </p:cNvPr>
          <p:cNvSpPr>
            <a:spLocks noGrp="1"/>
          </p:cNvSpPr>
          <p:nvPr>
            <p:ph type="dt" sz="half" idx="15"/>
          </p:nvPr>
        </p:nvSpPr>
        <p:spPr/>
        <p:txBody>
          <a:bodyPr/>
          <a:lstStyle/>
          <a:p>
            <a:fld id="{1B25CCC1-0B2D-B04B-91C2-577A587FA1E6}" type="datetime1">
              <a:rPr lang="nb-NO" smtClean="0"/>
              <a:t>21.05.2025</a:t>
            </a:fld>
            <a:endParaRPr lang="nb-NO"/>
          </a:p>
        </p:txBody>
      </p:sp>
      <p:sp>
        <p:nvSpPr>
          <p:cNvPr id="3" name="Footer Placeholder 2">
            <a:extLst>
              <a:ext uri="{FF2B5EF4-FFF2-40B4-BE49-F238E27FC236}">
                <a16:creationId xmlns:a16="http://schemas.microsoft.com/office/drawing/2014/main" id="{5D45B165-A879-B81A-1AA0-0043190E3065}"/>
              </a:ext>
            </a:extLst>
          </p:cNvPr>
          <p:cNvSpPr>
            <a:spLocks noGrp="1"/>
          </p:cNvSpPr>
          <p:nvPr>
            <p:ph type="ftr" sz="quarter" idx="16"/>
          </p:nvPr>
        </p:nvSpPr>
        <p:spPr>
          <a:xfrm>
            <a:off x="674124" y="6479747"/>
            <a:ext cx="9069001" cy="207749"/>
          </a:xfrm>
          <a:prstGeom prst="rect">
            <a:avLst/>
          </a:prstGeom>
        </p:spPr>
        <p:txBody>
          <a:bodyPr/>
          <a:lstStyle/>
          <a:p>
            <a:pPr algn="l"/>
            <a:endParaRPr lang="nb-NO"/>
          </a:p>
        </p:txBody>
      </p:sp>
      <p:sp>
        <p:nvSpPr>
          <p:cNvPr id="9" name="Rektangel 8">
            <a:extLst>
              <a:ext uri="{FF2B5EF4-FFF2-40B4-BE49-F238E27FC236}">
                <a16:creationId xmlns:a16="http://schemas.microsoft.com/office/drawing/2014/main" id="{5B1ED60A-2D7E-F7E5-FBBD-C9A031A78E81}"/>
              </a:ext>
            </a:extLst>
          </p:cNvPr>
          <p:cNvSpPr/>
          <p:nvPr userDrawn="1"/>
        </p:nvSpPr>
        <p:spPr>
          <a:xfrm>
            <a:off x="12386178" y="0"/>
            <a:ext cx="4248192" cy="6273192"/>
          </a:xfrm>
          <a:prstGeom prst="rect">
            <a:avLst/>
          </a:prstGeom>
        </p:spPr>
        <p:txBody>
          <a:bodyPr wrap="square" anchor="t">
            <a:spAutoFit/>
          </a:bodyPr>
          <a:lstStyle/>
          <a:p>
            <a:pPr lvl="0"/>
            <a:r>
              <a:rPr lang="nb-NO" sz="1200" b="0"/>
              <a:t>Tittel og bilde</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B030402020202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B0304020202020204" pitchFamily="34" charset="0"/>
              </a:rPr>
              <a:t>Sekundærfarger skal </a:t>
            </a:r>
            <a:r>
              <a:rPr lang="nb-NO" sz="1200" b="0" i="0">
                <a:solidFill>
                  <a:schemeClr val="tx1"/>
                </a:solidFill>
                <a:latin typeface="Arial Nova" panose="020B0504020202020204" pitchFamily="34" charset="0"/>
              </a:rPr>
              <a:t>kun </a:t>
            </a:r>
            <a:r>
              <a:rPr lang="nb-NO" sz="1200" b="0" i="0">
                <a:solidFill>
                  <a:schemeClr val="tx1"/>
                </a:solidFill>
                <a:latin typeface="Arial Nova Light" panose="020B0304020202020204" pitchFamily="34" charset="0"/>
              </a:rPr>
              <a:t>benyttes i figurer og ikoner. Fargene finner du som egendefinerte farger i figurfyll eller figuromriss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Bilde</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Klikk så på bildeikonet og velg et bilde som passer til formatet. </a:t>
            </a:r>
            <a:r>
              <a:rPr lang="nb-NO" sz="1200" b="0" i="0">
                <a:latin typeface="Arial Nova Light" panose="020B0304020202020204" pitchFamily="34" charset="0"/>
              </a:rPr>
              <a:t>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Se at bildet er skarpt, unngå å trekke i rammene. 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Bilderettigheter: Det er ikke lov til å kopiere/bruke bilder uten å ha klarert med fotograf/eier av bildet</a:t>
            </a:r>
          </a:p>
          <a:p>
            <a:pPr marL="171450" marR="0" lvl="0" indent="-171450" algn="l" defTabSz="914248"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Alternativt klikk i «ramme 2» og sett inn ønsket graf/tabell eller benytt rammen som et tekstfelt. Husk at du kan lage graf/tabell i </a:t>
            </a:r>
            <a:r>
              <a:rPr lang="nb-NO" sz="1200" b="0" i="0" err="1">
                <a:solidFill>
                  <a:schemeClr val="tx1"/>
                </a:solidFill>
                <a:latin typeface="Arial Nova Light" panose="020B0304020202020204" pitchFamily="34" charset="0"/>
              </a:rPr>
              <a:t>PowerBi</a:t>
            </a:r>
            <a:r>
              <a:rPr lang="nb-NO" sz="1200" b="0" i="0">
                <a:solidFill>
                  <a:schemeClr val="tx1"/>
                </a:solidFill>
                <a:latin typeface="Arial Nova Light" panose="020B0304020202020204" pitchFamily="34" charset="0"/>
              </a:rPr>
              <a:t>. Lim inn i rammen</a:t>
            </a:r>
          </a:p>
          <a:p>
            <a:pPr marL="171450" marR="0" lvl="0" indent="-171450" algn="l" defTabSz="914248"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NHOs grafer har definerte farger</a:t>
            </a: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p:txBody>
      </p:sp>
      <p:sp>
        <p:nvSpPr>
          <p:cNvPr id="10" name="Slide Number Placeholder 6">
            <a:extLst>
              <a:ext uri="{FF2B5EF4-FFF2-40B4-BE49-F238E27FC236}">
                <a16:creationId xmlns:a16="http://schemas.microsoft.com/office/drawing/2014/main" id="{1C6D19CD-A9DC-3FA7-6B6F-F1A81F44C933}"/>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
        <p:nvSpPr>
          <p:cNvPr id="4" name="Rektangel 3">
            <a:extLst>
              <a:ext uri="{FF2B5EF4-FFF2-40B4-BE49-F238E27FC236}">
                <a16:creationId xmlns:a16="http://schemas.microsoft.com/office/drawing/2014/main" id="{025F1969-8205-BDBC-192E-6BBFACB7AF51}"/>
              </a:ext>
            </a:extLst>
          </p:cNvPr>
          <p:cNvSpPr/>
          <p:nvPr userDrawn="1"/>
        </p:nvSpPr>
        <p:spPr>
          <a:xfrm>
            <a:off x="671237" y="1880438"/>
            <a:ext cx="2600825" cy="439275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a:extLst>
              <a:ext uri="{FF2B5EF4-FFF2-40B4-BE49-F238E27FC236}">
                <a16:creationId xmlns:a16="http://schemas.microsoft.com/office/drawing/2014/main" id="{90FD3721-C6FC-C375-3DEB-FB159DDE4DFB}"/>
              </a:ext>
            </a:extLst>
          </p:cNvPr>
          <p:cNvSpPr/>
          <p:nvPr userDrawn="1"/>
        </p:nvSpPr>
        <p:spPr>
          <a:xfrm>
            <a:off x="8930098" y="1880438"/>
            <a:ext cx="2600825" cy="439275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a:extLst>
              <a:ext uri="{FF2B5EF4-FFF2-40B4-BE49-F238E27FC236}">
                <a16:creationId xmlns:a16="http://schemas.microsoft.com/office/drawing/2014/main" id="{9D1FE5AC-F018-62E1-055B-63BF134D56B6}"/>
              </a:ext>
            </a:extLst>
          </p:cNvPr>
          <p:cNvSpPr/>
          <p:nvPr userDrawn="1"/>
        </p:nvSpPr>
        <p:spPr>
          <a:xfrm>
            <a:off x="6177145" y="1880438"/>
            <a:ext cx="2600825" cy="439275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ktangel 10">
            <a:extLst>
              <a:ext uri="{FF2B5EF4-FFF2-40B4-BE49-F238E27FC236}">
                <a16:creationId xmlns:a16="http://schemas.microsoft.com/office/drawing/2014/main" id="{A648DAAA-9F41-4EC9-B8DA-E2B06CD60C23}"/>
              </a:ext>
            </a:extLst>
          </p:cNvPr>
          <p:cNvSpPr/>
          <p:nvPr userDrawn="1"/>
        </p:nvSpPr>
        <p:spPr>
          <a:xfrm>
            <a:off x="3424191" y="1880438"/>
            <a:ext cx="2600825" cy="439275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Plassholder for tekst 2">
            <a:extLst>
              <a:ext uri="{FF2B5EF4-FFF2-40B4-BE49-F238E27FC236}">
                <a16:creationId xmlns:a16="http://schemas.microsoft.com/office/drawing/2014/main" id="{F18D3A60-B7EA-F7A7-EE73-B2D0EF967649}"/>
              </a:ext>
            </a:extLst>
          </p:cNvPr>
          <p:cNvSpPr>
            <a:spLocks noGrp="1"/>
          </p:cNvSpPr>
          <p:nvPr>
            <p:ph type="body" sz="quarter" idx="20" hasCustomPrompt="1"/>
          </p:nvPr>
        </p:nvSpPr>
        <p:spPr>
          <a:xfrm>
            <a:off x="3584523" y="2535980"/>
            <a:ext cx="2322000" cy="3642801"/>
          </a:xfrm>
          <a:prstGeom prst="rect">
            <a:avLst/>
          </a:prstGeom>
        </p:spPr>
        <p:txBody>
          <a:bodyPr lIns="0" tIns="0" rIns="0" bIns="0" numCol="1" spcCol="288000"/>
          <a:lstStyle>
            <a:lvl1pPr marL="285750" indent="-285750" algn="l">
              <a:lnSpc>
                <a:spcPct val="100000"/>
              </a:lnSpc>
              <a:spcBef>
                <a:spcPts val="1350"/>
              </a:spcBef>
              <a:spcAft>
                <a:spcPts val="0"/>
              </a:spcAft>
              <a:buClrTx/>
              <a:buFont typeface="Arial" panose="020B0604020202020204" pitchFamily="34" charset="0"/>
              <a:buChar char="•"/>
              <a:defRPr sz="1600" b="0"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Klikk for å skrive tekst i malen</a:t>
            </a:r>
          </a:p>
        </p:txBody>
      </p:sp>
      <p:sp>
        <p:nvSpPr>
          <p:cNvPr id="23" name="Plassholder for tekst 2">
            <a:extLst>
              <a:ext uri="{FF2B5EF4-FFF2-40B4-BE49-F238E27FC236}">
                <a16:creationId xmlns:a16="http://schemas.microsoft.com/office/drawing/2014/main" id="{12174E10-D09B-56BE-D498-F649DEA098BE}"/>
              </a:ext>
            </a:extLst>
          </p:cNvPr>
          <p:cNvSpPr>
            <a:spLocks noGrp="1"/>
          </p:cNvSpPr>
          <p:nvPr>
            <p:ph type="body" sz="quarter" idx="21" hasCustomPrompt="1"/>
          </p:nvPr>
        </p:nvSpPr>
        <p:spPr>
          <a:xfrm>
            <a:off x="6316557" y="2535980"/>
            <a:ext cx="2322000" cy="3642801"/>
          </a:xfrm>
          <a:prstGeom prst="rect">
            <a:avLst/>
          </a:prstGeom>
        </p:spPr>
        <p:txBody>
          <a:bodyPr lIns="0" tIns="0" rIns="0" bIns="0" numCol="1" spcCol="288000"/>
          <a:lstStyle>
            <a:lvl1pPr marL="285750" indent="-285750" algn="l">
              <a:lnSpc>
                <a:spcPct val="100000"/>
              </a:lnSpc>
              <a:spcBef>
                <a:spcPts val="1350"/>
              </a:spcBef>
              <a:spcAft>
                <a:spcPts val="0"/>
              </a:spcAft>
              <a:buClrTx/>
              <a:buFont typeface="Arial" panose="020B0604020202020204" pitchFamily="34" charset="0"/>
              <a:buChar char="•"/>
              <a:defRPr sz="1600" b="0"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Klikk for å skrive tekst i malen</a:t>
            </a:r>
          </a:p>
        </p:txBody>
      </p:sp>
      <p:sp>
        <p:nvSpPr>
          <p:cNvPr id="24" name="Plassholder for tekst 2">
            <a:extLst>
              <a:ext uri="{FF2B5EF4-FFF2-40B4-BE49-F238E27FC236}">
                <a16:creationId xmlns:a16="http://schemas.microsoft.com/office/drawing/2014/main" id="{870A2C53-EDB2-2C8B-59CE-FFD8D0CDF882}"/>
              </a:ext>
            </a:extLst>
          </p:cNvPr>
          <p:cNvSpPr>
            <a:spLocks noGrp="1"/>
          </p:cNvSpPr>
          <p:nvPr>
            <p:ph type="body" sz="quarter" idx="22" hasCustomPrompt="1"/>
          </p:nvPr>
        </p:nvSpPr>
        <p:spPr>
          <a:xfrm>
            <a:off x="9072162" y="2535980"/>
            <a:ext cx="2322000" cy="3642801"/>
          </a:xfrm>
          <a:prstGeom prst="rect">
            <a:avLst/>
          </a:prstGeom>
        </p:spPr>
        <p:txBody>
          <a:bodyPr lIns="0" tIns="0" rIns="0" bIns="0" numCol="1" spcCol="288000"/>
          <a:lstStyle>
            <a:lvl1pPr marL="285750" indent="-285750" algn="l">
              <a:lnSpc>
                <a:spcPct val="100000"/>
              </a:lnSpc>
              <a:spcBef>
                <a:spcPts val="1350"/>
              </a:spcBef>
              <a:spcAft>
                <a:spcPts val="0"/>
              </a:spcAft>
              <a:buClrTx/>
              <a:buFont typeface="Arial" panose="020B0604020202020204" pitchFamily="34" charset="0"/>
              <a:buChar char="•"/>
              <a:defRPr sz="1600" b="0"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Klikk for å skrive tekst i malen</a:t>
            </a:r>
          </a:p>
        </p:txBody>
      </p:sp>
      <p:sp>
        <p:nvSpPr>
          <p:cNvPr id="25" name="Plassholder for tekst 2">
            <a:extLst>
              <a:ext uri="{FF2B5EF4-FFF2-40B4-BE49-F238E27FC236}">
                <a16:creationId xmlns:a16="http://schemas.microsoft.com/office/drawing/2014/main" id="{E0EF387B-742B-0DFA-BD5E-92322D1C6EDC}"/>
              </a:ext>
            </a:extLst>
          </p:cNvPr>
          <p:cNvSpPr>
            <a:spLocks noGrp="1"/>
          </p:cNvSpPr>
          <p:nvPr>
            <p:ph type="body" sz="quarter" idx="23" hasCustomPrompt="1"/>
          </p:nvPr>
        </p:nvSpPr>
        <p:spPr>
          <a:xfrm>
            <a:off x="810649" y="2535980"/>
            <a:ext cx="2322000" cy="3642801"/>
          </a:xfrm>
          <a:prstGeom prst="rect">
            <a:avLst/>
          </a:prstGeom>
        </p:spPr>
        <p:txBody>
          <a:bodyPr lIns="0" tIns="0" rIns="0" bIns="0" numCol="1" spcCol="288000"/>
          <a:lstStyle>
            <a:lvl1pPr marL="285750" indent="-285750" algn="l">
              <a:lnSpc>
                <a:spcPct val="100000"/>
              </a:lnSpc>
              <a:spcBef>
                <a:spcPts val="1350"/>
              </a:spcBef>
              <a:spcAft>
                <a:spcPts val="0"/>
              </a:spcAft>
              <a:buClrTx/>
              <a:buFont typeface="Arial" panose="020B0604020202020204" pitchFamily="34" charset="0"/>
              <a:buChar char="•"/>
              <a:defRPr sz="1600" b="0"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Klikk for å skrive tekst i malen</a:t>
            </a:r>
          </a:p>
        </p:txBody>
      </p:sp>
      <p:sp>
        <p:nvSpPr>
          <p:cNvPr id="27" name="Plassholder for tekst 2">
            <a:extLst>
              <a:ext uri="{FF2B5EF4-FFF2-40B4-BE49-F238E27FC236}">
                <a16:creationId xmlns:a16="http://schemas.microsoft.com/office/drawing/2014/main" id="{F3016A0F-5388-E2B6-EDEB-CF630B300E23}"/>
              </a:ext>
            </a:extLst>
          </p:cNvPr>
          <p:cNvSpPr>
            <a:spLocks noGrp="1"/>
          </p:cNvSpPr>
          <p:nvPr>
            <p:ph type="body" sz="quarter" idx="24" hasCustomPrompt="1"/>
          </p:nvPr>
        </p:nvSpPr>
        <p:spPr>
          <a:xfrm>
            <a:off x="3554603" y="2048306"/>
            <a:ext cx="2340000" cy="311600"/>
          </a:xfrm>
          <a:prstGeom prst="rect">
            <a:avLst/>
          </a:prstGeom>
        </p:spPr>
        <p:txBody>
          <a:bodyPr lIns="0" tIns="0" rIns="0" bIns="0" numCol="1" spcCol="288000"/>
          <a:lstStyle>
            <a:lvl1pPr marL="0" indent="0" algn="ctr">
              <a:lnSpc>
                <a:spcPct val="100000"/>
              </a:lnSpc>
              <a:spcBef>
                <a:spcPts val="1350"/>
              </a:spcBef>
              <a:spcAft>
                <a:spcPts val="0"/>
              </a:spcAft>
              <a:buClrTx/>
              <a:buFont typeface="Arial" panose="020B0604020202020204" pitchFamily="34" charset="0"/>
              <a:buNone/>
              <a:defRPr sz="1600" b="1"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Header</a:t>
            </a:r>
          </a:p>
        </p:txBody>
      </p:sp>
      <p:sp>
        <p:nvSpPr>
          <p:cNvPr id="28" name="Plassholder for tekst 2">
            <a:extLst>
              <a:ext uri="{FF2B5EF4-FFF2-40B4-BE49-F238E27FC236}">
                <a16:creationId xmlns:a16="http://schemas.microsoft.com/office/drawing/2014/main" id="{8B7B4F7D-43FD-7B1F-C019-28FE9ADA8DDD}"/>
              </a:ext>
            </a:extLst>
          </p:cNvPr>
          <p:cNvSpPr>
            <a:spLocks noGrp="1"/>
          </p:cNvSpPr>
          <p:nvPr>
            <p:ph type="body" sz="quarter" idx="25" hasCustomPrompt="1"/>
          </p:nvPr>
        </p:nvSpPr>
        <p:spPr>
          <a:xfrm>
            <a:off x="6307557" y="2048306"/>
            <a:ext cx="2340000" cy="311600"/>
          </a:xfrm>
          <a:prstGeom prst="rect">
            <a:avLst/>
          </a:prstGeom>
        </p:spPr>
        <p:txBody>
          <a:bodyPr lIns="0" tIns="0" rIns="0" bIns="0" numCol="1" spcCol="288000"/>
          <a:lstStyle>
            <a:lvl1pPr marL="0" indent="0" algn="ctr">
              <a:lnSpc>
                <a:spcPct val="100000"/>
              </a:lnSpc>
              <a:spcBef>
                <a:spcPts val="1350"/>
              </a:spcBef>
              <a:spcAft>
                <a:spcPts val="0"/>
              </a:spcAft>
              <a:buClrTx/>
              <a:buFont typeface="Arial" panose="020B0604020202020204" pitchFamily="34" charset="0"/>
              <a:buNone/>
              <a:defRPr sz="1600" b="1"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Header</a:t>
            </a:r>
          </a:p>
        </p:txBody>
      </p:sp>
      <p:sp>
        <p:nvSpPr>
          <p:cNvPr id="29" name="Plassholder for tekst 2">
            <a:extLst>
              <a:ext uri="{FF2B5EF4-FFF2-40B4-BE49-F238E27FC236}">
                <a16:creationId xmlns:a16="http://schemas.microsoft.com/office/drawing/2014/main" id="{FCA6CE4E-060A-F20E-BB03-AA2A9D3BF63C}"/>
              </a:ext>
            </a:extLst>
          </p:cNvPr>
          <p:cNvSpPr>
            <a:spLocks noGrp="1"/>
          </p:cNvSpPr>
          <p:nvPr>
            <p:ph type="body" sz="quarter" idx="26" hasCustomPrompt="1"/>
          </p:nvPr>
        </p:nvSpPr>
        <p:spPr>
          <a:xfrm>
            <a:off x="9060510" y="2048306"/>
            <a:ext cx="2340000" cy="311600"/>
          </a:xfrm>
          <a:prstGeom prst="rect">
            <a:avLst/>
          </a:prstGeom>
        </p:spPr>
        <p:txBody>
          <a:bodyPr lIns="0" tIns="0" rIns="0" bIns="0" numCol="1" spcCol="288000"/>
          <a:lstStyle>
            <a:lvl1pPr marL="0" indent="0" algn="ctr">
              <a:lnSpc>
                <a:spcPct val="100000"/>
              </a:lnSpc>
              <a:spcBef>
                <a:spcPts val="1350"/>
              </a:spcBef>
              <a:spcAft>
                <a:spcPts val="0"/>
              </a:spcAft>
              <a:buClrTx/>
              <a:buFont typeface="Arial" panose="020B0604020202020204" pitchFamily="34" charset="0"/>
              <a:buNone/>
              <a:defRPr sz="1600" b="1"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Header</a:t>
            </a:r>
          </a:p>
        </p:txBody>
      </p:sp>
      <p:sp>
        <p:nvSpPr>
          <p:cNvPr id="30" name="Plassholder for tekst 2">
            <a:extLst>
              <a:ext uri="{FF2B5EF4-FFF2-40B4-BE49-F238E27FC236}">
                <a16:creationId xmlns:a16="http://schemas.microsoft.com/office/drawing/2014/main" id="{46027288-3C63-953E-5C0B-F5DCACF5D040}"/>
              </a:ext>
            </a:extLst>
          </p:cNvPr>
          <p:cNvSpPr>
            <a:spLocks noGrp="1"/>
          </p:cNvSpPr>
          <p:nvPr>
            <p:ph type="body" sz="quarter" idx="27" hasCustomPrompt="1"/>
          </p:nvPr>
        </p:nvSpPr>
        <p:spPr>
          <a:xfrm>
            <a:off x="804088" y="2048306"/>
            <a:ext cx="2340000" cy="311600"/>
          </a:xfrm>
          <a:prstGeom prst="rect">
            <a:avLst/>
          </a:prstGeom>
        </p:spPr>
        <p:txBody>
          <a:bodyPr lIns="0" tIns="0" rIns="0" bIns="0" numCol="1" spcCol="288000"/>
          <a:lstStyle>
            <a:lvl1pPr marL="0" indent="0" algn="ctr">
              <a:lnSpc>
                <a:spcPct val="100000"/>
              </a:lnSpc>
              <a:spcBef>
                <a:spcPts val="1350"/>
              </a:spcBef>
              <a:spcAft>
                <a:spcPts val="0"/>
              </a:spcAft>
              <a:buClrTx/>
              <a:buFont typeface="Arial" panose="020B0604020202020204" pitchFamily="34" charset="0"/>
              <a:buNone/>
              <a:defRPr sz="1600" b="1"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Header</a:t>
            </a:r>
          </a:p>
        </p:txBody>
      </p:sp>
    </p:spTree>
    <p:extLst>
      <p:ext uri="{BB962C8B-B14F-4D97-AF65-F5344CB8AC3E}">
        <p14:creationId xmlns:p14="http://schemas.microsoft.com/office/powerpoint/2010/main" val="1190277094"/>
      </p:ext>
    </p:extLst>
  </p:cSld>
  <p:clrMapOvr>
    <a:masterClrMapping/>
  </p:clrMapOvr>
  <p:extLst>
    <p:ext uri="{DCECCB84-F9BA-43D5-87BE-67443E8EF086}">
      <p15:sldGuideLst xmlns:p15="http://schemas.microsoft.com/office/powerpoint/2012/main"/>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3_Tittel_fargefeltblå_tekst">
    <p:spTree>
      <p:nvGrpSpPr>
        <p:cNvPr id="1" name=""/>
        <p:cNvGrpSpPr/>
        <p:nvPr/>
      </p:nvGrpSpPr>
      <p:grpSpPr>
        <a:xfrm>
          <a:off x="0" y="0"/>
          <a:ext cx="0" cy="0"/>
          <a:chOff x="0" y="0"/>
          <a:chExt cx="0" cy="0"/>
        </a:xfrm>
      </p:grpSpPr>
      <p:sp>
        <p:nvSpPr>
          <p:cNvPr id="14" name="Tittel 1">
            <a:extLst>
              <a:ext uri="{FF2B5EF4-FFF2-40B4-BE49-F238E27FC236}">
                <a16:creationId xmlns:a16="http://schemas.microsoft.com/office/drawing/2014/main" id="{F4672533-E8E9-E84B-805C-4E9484E452C8}"/>
              </a:ext>
            </a:extLst>
          </p:cNvPr>
          <p:cNvSpPr>
            <a:spLocks noGrp="1"/>
          </p:cNvSpPr>
          <p:nvPr>
            <p:ph type="title" hasCustomPrompt="1"/>
          </p:nvPr>
        </p:nvSpPr>
        <p:spPr>
          <a:xfrm>
            <a:off x="674124" y="845605"/>
            <a:ext cx="8664908"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16" name="Plassholder for tekst 7">
            <a:extLst>
              <a:ext uri="{FF2B5EF4-FFF2-40B4-BE49-F238E27FC236}">
                <a16:creationId xmlns:a16="http://schemas.microsoft.com/office/drawing/2014/main" id="{22B412F5-6936-6243-8AFA-CEFD8D425642}"/>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2" name="Date Placeholder 1">
            <a:extLst>
              <a:ext uri="{FF2B5EF4-FFF2-40B4-BE49-F238E27FC236}">
                <a16:creationId xmlns:a16="http://schemas.microsoft.com/office/drawing/2014/main" id="{DBE5141B-8C32-D3FF-D90C-DB4877AD47DD}"/>
              </a:ext>
            </a:extLst>
          </p:cNvPr>
          <p:cNvSpPr>
            <a:spLocks noGrp="1"/>
          </p:cNvSpPr>
          <p:nvPr>
            <p:ph type="dt" sz="half" idx="15"/>
          </p:nvPr>
        </p:nvSpPr>
        <p:spPr/>
        <p:txBody>
          <a:bodyPr/>
          <a:lstStyle/>
          <a:p>
            <a:fld id="{1B25CCC1-0B2D-B04B-91C2-577A587FA1E6}" type="datetime1">
              <a:rPr lang="nb-NO" smtClean="0"/>
              <a:t>21.05.2025</a:t>
            </a:fld>
            <a:endParaRPr lang="nb-NO"/>
          </a:p>
        </p:txBody>
      </p:sp>
      <p:sp>
        <p:nvSpPr>
          <p:cNvPr id="3" name="Footer Placeholder 2">
            <a:extLst>
              <a:ext uri="{FF2B5EF4-FFF2-40B4-BE49-F238E27FC236}">
                <a16:creationId xmlns:a16="http://schemas.microsoft.com/office/drawing/2014/main" id="{5D45B165-A879-B81A-1AA0-0043190E3065}"/>
              </a:ext>
            </a:extLst>
          </p:cNvPr>
          <p:cNvSpPr>
            <a:spLocks noGrp="1"/>
          </p:cNvSpPr>
          <p:nvPr>
            <p:ph type="ftr" sz="quarter" idx="16"/>
          </p:nvPr>
        </p:nvSpPr>
        <p:spPr>
          <a:xfrm>
            <a:off x="674124" y="6479747"/>
            <a:ext cx="9069001" cy="207749"/>
          </a:xfrm>
          <a:prstGeom prst="rect">
            <a:avLst/>
          </a:prstGeom>
        </p:spPr>
        <p:txBody>
          <a:bodyPr/>
          <a:lstStyle/>
          <a:p>
            <a:pPr algn="l"/>
            <a:endParaRPr lang="nb-NO"/>
          </a:p>
        </p:txBody>
      </p:sp>
      <p:sp>
        <p:nvSpPr>
          <p:cNvPr id="9" name="Rektangel 8">
            <a:extLst>
              <a:ext uri="{FF2B5EF4-FFF2-40B4-BE49-F238E27FC236}">
                <a16:creationId xmlns:a16="http://schemas.microsoft.com/office/drawing/2014/main" id="{5B1ED60A-2D7E-F7E5-FBBD-C9A031A78E81}"/>
              </a:ext>
            </a:extLst>
          </p:cNvPr>
          <p:cNvSpPr/>
          <p:nvPr userDrawn="1"/>
        </p:nvSpPr>
        <p:spPr>
          <a:xfrm>
            <a:off x="12386178" y="0"/>
            <a:ext cx="4248192" cy="6273192"/>
          </a:xfrm>
          <a:prstGeom prst="rect">
            <a:avLst/>
          </a:prstGeom>
        </p:spPr>
        <p:txBody>
          <a:bodyPr wrap="square" anchor="t">
            <a:spAutoFit/>
          </a:bodyPr>
          <a:lstStyle/>
          <a:p>
            <a:pPr lvl="0"/>
            <a:r>
              <a:rPr lang="nb-NO" sz="1200" b="0"/>
              <a:t>Tittel og bilde</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B030402020202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B0304020202020204" pitchFamily="34" charset="0"/>
              </a:rPr>
              <a:t>Sekundærfarger skal </a:t>
            </a:r>
            <a:r>
              <a:rPr lang="nb-NO" sz="1200" b="0" i="0">
                <a:solidFill>
                  <a:schemeClr val="tx1"/>
                </a:solidFill>
                <a:latin typeface="Arial Nova" panose="020B0504020202020204" pitchFamily="34" charset="0"/>
              </a:rPr>
              <a:t>kun </a:t>
            </a:r>
            <a:r>
              <a:rPr lang="nb-NO" sz="1200" b="0" i="0">
                <a:solidFill>
                  <a:schemeClr val="tx1"/>
                </a:solidFill>
                <a:latin typeface="Arial Nova Light" panose="020B0304020202020204" pitchFamily="34" charset="0"/>
              </a:rPr>
              <a:t>benyttes i figurer og ikoner. Fargene finner du som egendefinerte farger i figurfyll eller figuromriss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Bilde</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Klikk så på bildeikonet og velg et bilde som passer til formatet. </a:t>
            </a:r>
            <a:r>
              <a:rPr lang="nb-NO" sz="1200" b="0" i="0">
                <a:latin typeface="Arial Nova Light" panose="020B0304020202020204" pitchFamily="34" charset="0"/>
              </a:rPr>
              <a:t>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Se at bildet er skarpt, unngå å trekke i rammene. 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Bilderettigheter: Det er ikke lov til å kopiere/bruke bilder uten å ha klarert med fotograf/eier av bildet</a:t>
            </a:r>
          </a:p>
          <a:p>
            <a:pPr marL="171450" marR="0" lvl="0" indent="-171450" algn="l" defTabSz="914248"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Alternativt klikk i «ramme 2» og sett inn ønsket graf/tabell eller benytt rammen som et tekstfelt. Husk at du kan lage graf/tabell i </a:t>
            </a:r>
            <a:r>
              <a:rPr lang="nb-NO" sz="1200" b="0" i="0" err="1">
                <a:solidFill>
                  <a:schemeClr val="tx1"/>
                </a:solidFill>
                <a:latin typeface="Arial Nova Light" panose="020B0304020202020204" pitchFamily="34" charset="0"/>
              </a:rPr>
              <a:t>PowerBi</a:t>
            </a:r>
            <a:r>
              <a:rPr lang="nb-NO" sz="1200" b="0" i="0">
                <a:solidFill>
                  <a:schemeClr val="tx1"/>
                </a:solidFill>
                <a:latin typeface="Arial Nova Light" panose="020B0304020202020204" pitchFamily="34" charset="0"/>
              </a:rPr>
              <a:t>. Lim inn i rammen</a:t>
            </a:r>
          </a:p>
          <a:p>
            <a:pPr marL="171450" marR="0" lvl="0" indent="-171450" algn="l" defTabSz="914248"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NHOs grafer har definerte farger</a:t>
            </a: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p:txBody>
      </p:sp>
      <p:sp>
        <p:nvSpPr>
          <p:cNvPr id="10" name="Slide Number Placeholder 6">
            <a:extLst>
              <a:ext uri="{FF2B5EF4-FFF2-40B4-BE49-F238E27FC236}">
                <a16:creationId xmlns:a16="http://schemas.microsoft.com/office/drawing/2014/main" id="{1C6D19CD-A9DC-3FA7-6B6F-F1A81F44C933}"/>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
        <p:nvSpPr>
          <p:cNvPr id="4" name="Rektangel 3">
            <a:extLst>
              <a:ext uri="{FF2B5EF4-FFF2-40B4-BE49-F238E27FC236}">
                <a16:creationId xmlns:a16="http://schemas.microsoft.com/office/drawing/2014/main" id="{025F1969-8205-BDBC-192E-6BBFACB7AF51}"/>
              </a:ext>
            </a:extLst>
          </p:cNvPr>
          <p:cNvSpPr/>
          <p:nvPr userDrawn="1"/>
        </p:nvSpPr>
        <p:spPr>
          <a:xfrm>
            <a:off x="671237" y="1880438"/>
            <a:ext cx="5353779" cy="439275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a:extLst>
              <a:ext uri="{FF2B5EF4-FFF2-40B4-BE49-F238E27FC236}">
                <a16:creationId xmlns:a16="http://schemas.microsoft.com/office/drawing/2014/main" id="{9D1FE5AC-F018-62E1-055B-63BF134D56B6}"/>
              </a:ext>
            </a:extLst>
          </p:cNvPr>
          <p:cNvSpPr/>
          <p:nvPr userDrawn="1"/>
        </p:nvSpPr>
        <p:spPr>
          <a:xfrm>
            <a:off x="6177145" y="1880438"/>
            <a:ext cx="5343618" cy="439275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Plassholder for tekst 2">
            <a:extLst>
              <a:ext uri="{FF2B5EF4-FFF2-40B4-BE49-F238E27FC236}">
                <a16:creationId xmlns:a16="http://schemas.microsoft.com/office/drawing/2014/main" id="{12174E10-D09B-56BE-D498-F649DEA098BE}"/>
              </a:ext>
            </a:extLst>
          </p:cNvPr>
          <p:cNvSpPr>
            <a:spLocks noGrp="1"/>
          </p:cNvSpPr>
          <p:nvPr>
            <p:ph type="body" sz="quarter" idx="21" hasCustomPrompt="1"/>
          </p:nvPr>
        </p:nvSpPr>
        <p:spPr>
          <a:xfrm>
            <a:off x="6387848" y="2535980"/>
            <a:ext cx="4939200" cy="3642801"/>
          </a:xfrm>
          <a:prstGeom prst="rect">
            <a:avLst/>
          </a:prstGeom>
        </p:spPr>
        <p:txBody>
          <a:bodyPr lIns="0" tIns="0" rIns="0" bIns="0" numCol="1" spcCol="288000"/>
          <a:lstStyle>
            <a:lvl1pPr marL="285750" indent="-285750" algn="l">
              <a:lnSpc>
                <a:spcPct val="100000"/>
              </a:lnSpc>
              <a:spcBef>
                <a:spcPts val="1350"/>
              </a:spcBef>
              <a:spcAft>
                <a:spcPts val="0"/>
              </a:spcAft>
              <a:buClrTx/>
              <a:buFont typeface="Arial" panose="020B0604020202020204" pitchFamily="34" charset="0"/>
              <a:buChar char="•"/>
              <a:defRPr sz="1600" b="0"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Klikk for å skrive tekst i malen</a:t>
            </a:r>
          </a:p>
        </p:txBody>
      </p:sp>
      <p:sp>
        <p:nvSpPr>
          <p:cNvPr id="25" name="Plassholder for tekst 2">
            <a:extLst>
              <a:ext uri="{FF2B5EF4-FFF2-40B4-BE49-F238E27FC236}">
                <a16:creationId xmlns:a16="http://schemas.microsoft.com/office/drawing/2014/main" id="{E0EF387B-742B-0DFA-BD5E-92322D1C6EDC}"/>
              </a:ext>
            </a:extLst>
          </p:cNvPr>
          <p:cNvSpPr>
            <a:spLocks noGrp="1"/>
          </p:cNvSpPr>
          <p:nvPr>
            <p:ph type="body" sz="quarter" idx="23" hasCustomPrompt="1"/>
          </p:nvPr>
        </p:nvSpPr>
        <p:spPr>
          <a:xfrm>
            <a:off x="876506" y="2535980"/>
            <a:ext cx="4939200" cy="3642801"/>
          </a:xfrm>
          <a:prstGeom prst="rect">
            <a:avLst/>
          </a:prstGeom>
        </p:spPr>
        <p:txBody>
          <a:bodyPr lIns="0" tIns="0" rIns="0" bIns="0" numCol="1" spcCol="288000"/>
          <a:lstStyle>
            <a:lvl1pPr marL="285750" indent="-285750" algn="l">
              <a:lnSpc>
                <a:spcPct val="100000"/>
              </a:lnSpc>
              <a:spcBef>
                <a:spcPts val="1350"/>
              </a:spcBef>
              <a:spcAft>
                <a:spcPts val="0"/>
              </a:spcAft>
              <a:buClrTx/>
              <a:buFont typeface="Arial" panose="020B0604020202020204" pitchFamily="34" charset="0"/>
              <a:buChar char="•"/>
              <a:defRPr sz="1600" b="0"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Klikk for å skrive tekst i malen</a:t>
            </a:r>
          </a:p>
        </p:txBody>
      </p:sp>
      <p:sp>
        <p:nvSpPr>
          <p:cNvPr id="28" name="Plassholder for tekst 2">
            <a:extLst>
              <a:ext uri="{FF2B5EF4-FFF2-40B4-BE49-F238E27FC236}">
                <a16:creationId xmlns:a16="http://schemas.microsoft.com/office/drawing/2014/main" id="{8B7B4F7D-43FD-7B1F-C019-28FE9ADA8DDD}"/>
              </a:ext>
            </a:extLst>
          </p:cNvPr>
          <p:cNvSpPr>
            <a:spLocks noGrp="1"/>
          </p:cNvSpPr>
          <p:nvPr>
            <p:ph type="body" sz="quarter" idx="25" hasCustomPrompt="1"/>
          </p:nvPr>
        </p:nvSpPr>
        <p:spPr>
          <a:xfrm>
            <a:off x="6269096" y="2048306"/>
            <a:ext cx="5170616" cy="311600"/>
          </a:xfrm>
          <a:prstGeom prst="rect">
            <a:avLst/>
          </a:prstGeom>
        </p:spPr>
        <p:txBody>
          <a:bodyPr lIns="0" tIns="0" rIns="0" bIns="0" numCol="1" spcCol="288000"/>
          <a:lstStyle>
            <a:lvl1pPr marL="0" indent="0" algn="ctr">
              <a:lnSpc>
                <a:spcPct val="100000"/>
              </a:lnSpc>
              <a:spcBef>
                <a:spcPts val="1350"/>
              </a:spcBef>
              <a:spcAft>
                <a:spcPts val="0"/>
              </a:spcAft>
              <a:buClrTx/>
              <a:buFont typeface="Arial" panose="020B0604020202020204" pitchFamily="34" charset="0"/>
              <a:buNone/>
              <a:defRPr sz="1600" b="1"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Header</a:t>
            </a:r>
          </a:p>
        </p:txBody>
      </p:sp>
      <p:sp>
        <p:nvSpPr>
          <p:cNvPr id="30" name="Plassholder for tekst 2">
            <a:extLst>
              <a:ext uri="{FF2B5EF4-FFF2-40B4-BE49-F238E27FC236}">
                <a16:creationId xmlns:a16="http://schemas.microsoft.com/office/drawing/2014/main" id="{46027288-3C63-953E-5C0B-F5DCACF5D040}"/>
              </a:ext>
            </a:extLst>
          </p:cNvPr>
          <p:cNvSpPr>
            <a:spLocks noGrp="1"/>
          </p:cNvSpPr>
          <p:nvPr>
            <p:ph type="body" sz="quarter" idx="27" hasCustomPrompt="1"/>
          </p:nvPr>
        </p:nvSpPr>
        <p:spPr>
          <a:xfrm>
            <a:off x="757754" y="2048306"/>
            <a:ext cx="5198658" cy="311600"/>
          </a:xfrm>
          <a:prstGeom prst="rect">
            <a:avLst/>
          </a:prstGeom>
        </p:spPr>
        <p:txBody>
          <a:bodyPr lIns="0" tIns="0" rIns="0" bIns="0" numCol="1" spcCol="288000"/>
          <a:lstStyle>
            <a:lvl1pPr marL="0" indent="0" algn="ctr">
              <a:lnSpc>
                <a:spcPct val="100000"/>
              </a:lnSpc>
              <a:spcBef>
                <a:spcPts val="1350"/>
              </a:spcBef>
              <a:spcAft>
                <a:spcPts val="0"/>
              </a:spcAft>
              <a:buClrTx/>
              <a:buFont typeface="Arial" panose="020B0604020202020204" pitchFamily="34" charset="0"/>
              <a:buNone/>
              <a:defRPr sz="1600" b="1"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Header</a:t>
            </a:r>
          </a:p>
        </p:txBody>
      </p:sp>
    </p:spTree>
    <p:extLst>
      <p:ext uri="{BB962C8B-B14F-4D97-AF65-F5344CB8AC3E}">
        <p14:creationId xmlns:p14="http://schemas.microsoft.com/office/powerpoint/2010/main" val="3599704373"/>
      </p:ext>
    </p:extLst>
  </p:cSld>
  <p:clrMapOvr>
    <a:masterClrMapping/>
  </p:clrMapOvr>
  <p:extLst>
    <p:ext uri="{DCECCB84-F9BA-43D5-87BE-67443E8EF086}">
      <p15:sldGuideLst xmlns:p15="http://schemas.microsoft.com/office/powerpoint/2012/main"/>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4_Tittel_fargefeltblå_tekst">
    <p:spTree>
      <p:nvGrpSpPr>
        <p:cNvPr id="1" name=""/>
        <p:cNvGrpSpPr/>
        <p:nvPr/>
      </p:nvGrpSpPr>
      <p:grpSpPr>
        <a:xfrm>
          <a:off x="0" y="0"/>
          <a:ext cx="0" cy="0"/>
          <a:chOff x="0" y="0"/>
          <a:chExt cx="0" cy="0"/>
        </a:xfrm>
      </p:grpSpPr>
      <p:sp>
        <p:nvSpPr>
          <p:cNvPr id="14" name="Tittel 1">
            <a:extLst>
              <a:ext uri="{FF2B5EF4-FFF2-40B4-BE49-F238E27FC236}">
                <a16:creationId xmlns:a16="http://schemas.microsoft.com/office/drawing/2014/main" id="{F4672533-E8E9-E84B-805C-4E9484E452C8}"/>
              </a:ext>
            </a:extLst>
          </p:cNvPr>
          <p:cNvSpPr>
            <a:spLocks noGrp="1"/>
          </p:cNvSpPr>
          <p:nvPr>
            <p:ph type="title" hasCustomPrompt="1"/>
          </p:nvPr>
        </p:nvSpPr>
        <p:spPr>
          <a:xfrm>
            <a:off x="674124" y="845605"/>
            <a:ext cx="8664908"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16" name="Plassholder for tekst 7">
            <a:extLst>
              <a:ext uri="{FF2B5EF4-FFF2-40B4-BE49-F238E27FC236}">
                <a16:creationId xmlns:a16="http://schemas.microsoft.com/office/drawing/2014/main" id="{22B412F5-6936-6243-8AFA-CEFD8D425642}"/>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2" name="Date Placeholder 1">
            <a:extLst>
              <a:ext uri="{FF2B5EF4-FFF2-40B4-BE49-F238E27FC236}">
                <a16:creationId xmlns:a16="http://schemas.microsoft.com/office/drawing/2014/main" id="{DBE5141B-8C32-D3FF-D90C-DB4877AD47DD}"/>
              </a:ext>
            </a:extLst>
          </p:cNvPr>
          <p:cNvSpPr>
            <a:spLocks noGrp="1"/>
          </p:cNvSpPr>
          <p:nvPr>
            <p:ph type="dt" sz="half" idx="15"/>
          </p:nvPr>
        </p:nvSpPr>
        <p:spPr/>
        <p:txBody>
          <a:bodyPr/>
          <a:lstStyle/>
          <a:p>
            <a:fld id="{1B25CCC1-0B2D-B04B-91C2-577A587FA1E6}" type="datetime1">
              <a:rPr lang="nb-NO" smtClean="0"/>
              <a:t>21.05.2025</a:t>
            </a:fld>
            <a:endParaRPr lang="nb-NO"/>
          </a:p>
        </p:txBody>
      </p:sp>
      <p:sp>
        <p:nvSpPr>
          <p:cNvPr id="3" name="Footer Placeholder 2">
            <a:extLst>
              <a:ext uri="{FF2B5EF4-FFF2-40B4-BE49-F238E27FC236}">
                <a16:creationId xmlns:a16="http://schemas.microsoft.com/office/drawing/2014/main" id="{5D45B165-A879-B81A-1AA0-0043190E3065}"/>
              </a:ext>
            </a:extLst>
          </p:cNvPr>
          <p:cNvSpPr>
            <a:spLocks noGrp="1"/>
          </p:cNvSpPr>
          <p:nvPr>
            <p:ph type="ftr" sz="quarter" idx="16"/>
          </p:nvPr>
        </p:nvSpPr>
        <p:spPr>
          <a:xfrm>
            <a:off x="674124" y="6479747"/>
            <a:ext cx="9069001" cy="207749"/>
          </a:xfrm>
          <a:prstGeom prst="rect">
            <a:avLst/>
          </a:prstGeom>
        </p:spPr>
        <p:txBody>
          <a:bodyPr/>
          <a:lstStyle/>
          <a:p>
            <a:pPr algn="l"/>
            <a:endParaRPr lang="nb-NO"/>
          </a:p>
        </p:txBody>
      </p:sp>
      <p:sp>
        <p:nvSpPr>
          <p:cNvPr id="9" name="Rektangel 8">
            <a:extLst>
              <a:ext uri="{FF2B5EF4-FFF2-40B4-BE49-F238E27FC236}">
                <a16:creationId xmlns:a16="http://schemas.microsoft.com/office/drawing/2014/main" id="{5B1ED60A-2D7E-F7E5-FBBD-C9A031A78E81}"/>
              </a:ext>
            </a:extLst>
          </p:cNvPr>
          <p:cNvSpPr/>
          <p:nvPr userDrawn="1"/>
        </p:nvSpPr>
        <p:spPr>
          <a:xfrm>
            <a:off x="12386178" y="0"/>
            <a:ext cx="4248192" cy="6273192"/>
          </a:xfrm>
          <a:prstGeom prst="rect">
            <a:avLst/>
          </a:prstGeom>
        </p:spPr>
        <p:txBody>
          <a:bodyPr wrap="square" anchor="t">
            <a:spAutoFit/>
          </a:bodyPr>
          <a:lstStyle/>
          <a:p>
            <a:pPr lvl="0"/>
            <a:r>
              <a:rPr lang="nb-NO" sz="1200" b="0"/>
              <a:t>Tittel og bilde</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B030402020202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B0304020202020204" pitchFamily="34" charset="0"/>
              </a:rPr>
              <a:t>Sekundærfarger skal </a:t>
            </a:r>
            <a:r>
              <a:rPr lang="nb-NO" sz="1200" b="0" i="0">
                <a:solidFill>
                  <a:schemeClr val="tx1"/>
                </a:solidFill>
                <a:latin typeface="Arial Nova" panose="020B0504020202020204" pitchFamily="34" charset="0"/>
              </a:rPr>
              <a:t>kun </a:t>
            </a:r>
            <a:r>
              <a:rPr lang="nb-NO" sz="1200" b="0" i="0">
                <a:solidFill>
                  <a:schemeClr val="tx1"/>
                </a:solidFill>
                <a:latin typeface="Arial Nova Light" panose="020B0304020202020204" pitchFamily="34" charset="0"/>
              </a:rPr>
              <a:t>benyttes i figurer og ikoner. Fargene finner du som egendefinerte farger i figurfyll eller figuromriss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Bilde</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Klikk så på bildeikonet og velg et bilde som passer til formatet. </a:t>
            </a:r>
            <a:r>
              <a:rPr lang="nb-NO" sz="1200" b="0" i="0">
                <a:latin typeface="Arial Nova Light" panose="020B0304020202020204" pitchFamily="34" charset="0"/>
              </a:rPr>
              <a:t>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Se at bildet er skarpt, unngå å trekke i rammene. 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Bilderettigheter: Det er ikke lov til å kopiere/bruke bilder uten å ha klarert med fotograf/eier av bildet</a:t>
            </a:r>
          </a:p>
          <a:p>
            <a:pPr marL="171450" marR="0" lvl="0" indent="-171450" algn="l" defTabSz="914248"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Alternativt klikk i «ramme 2» og sett inn ønsket graf/tabell eller benytt rammen som et tekstfelt. Husk at du kan lage graf/tabell i </a:t>
            </a:r>
            <a:r>
              <a:rPr lang="nb-NO" sz="1200" b="0" i="0" err="1">
                <a:solidFill>
                  <a:schemeClr val="tx1"/>
                </a:solidFill>
                <a:latin typeface="Arial Nova Light" panose="020B0304020202020204" pitchFamily="34" charset="0"/>
              </a:rPr>
              <a:t>PowerBi</a:t>
            </a:r>
            <a:r>
              <a:rPr lang="nb-NO" sz="1200" b="0" i="0">
                <a:solidFill>
                  <a:schemeClr val="tx1"/>
                </a:solidFill>
                <a:latin typeface="Arial Nova Light" panose="020B0304020202020204" pitchFamily="34" charset="0"/>
              </a:rPr>
              <a:t>. Lim inn i rammen</a:t>
            </a:r>
          </a:p>
          <a:p>
            <a:pPr marL="171450" marR="0" lvl="0" indent="-171450" algn="l" defTabSz="914248"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NHOs grafer har definerte farger</a:t>
            </a: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p:txBody>
      </p:sp>
      <p:sp>
        <p:nvSpPr>
          <p:cNvPr id="10" name="Slide Number Placeholder 6">
            <a:extLst>
              <a:ext uri="{FF2B5EF4-FFF2-40B4-BE49-F238E27FC236}">
                <a16:creationId xmlns:a16="http://schemas.microsoft.com/office/drawing/2014/main" id="{1C6D19CD-A9DC-3FA7-6B6F-F1A81F44C933}"/>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
        <p:nvSpPr>
          <p:cNvPr id="4" name="Rektangel 3">
            <a:extLst>
              <a:ext uri="{FF2B5EF4-FFF2-40B4-BE49-F238E27FC236}">
                <a16:creationId xmlns:a16="http://schemas.microsoft.com/office/drawing/2014/main" id="{025F1969-8205-BDBC-192E-6BBFACB7AF51}"/>
              </a:ext>
            </a:extLst>
          </p:cNvPr>
          <p:cNvSpPr/>
          <p:nvPr userDrawn="1"/>
        </p:nvSpPr>
        <p:spPr>
          <a:xfrm>
            <a:off x="671237" y="1880437"/>
            <a:ext cx="5335200" cy="212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a:extLst>
              <a:ext uri="{FF2B5EF4-FFF2-40B4-BE49-F238E27FC236}">
                <a16:creationId xmlns:a16="http://schemas.microsoft.com/office/drawing/2014/main" id="{9D1FE5AC-F018-62E1-055B-63BF134D56B6}"/>
              </a:ext>
            </a:extLst>
          </p:cNvPr>
          <p:cNvSpPr/>
          <p:nvPr userDrawn="1"/>
        </p:nvSpPr>
        <p:spPr>
          <a:xfrm>
            <a:off x="6177145" y="1880437"/>
            <a:ext cx="5335200" cy="212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Plassholder for tekst 2">
            <a:extLst>
              <a:ext uri="{FF2B5EF4-FFF2-40B4-BE49-F238E27FC236}">
                <a16:creationId xmlns:a16="http://schemas.microsoft.com/office/drawing/2014/main" id="{12174E10-D09B-56BE-D498-F649DEA098BE}"/>
              </a:ext>
            </a:extLst>
          </p:cNvPr>
          <p:cNvSpPr>
            <a:spLocks noGrp="1"/>
          </p:cNvSpPr>
          <p:nvPr>
            <p:ph type="body" sz="quarter" idx="21" hasCustomPrompt="1"/>
          </p:nvPr>
        </p:nvSpPr>
        <p:spPr>
          <a:xfrm>
            <a:off x="6377047" y="2535980"/>
            <a:ext cx="4939200" cy="1347251"/>
          </a:xfrm>
          <a:prstGeom prst="rect">
            <a:avLst/>
          </a:prstGeom>
        </p:spPr>
        <p:txBody>
          <a:bodyPr lIns="0" tIns="0" rIns="0" bIns="0" numCol="1" spcCol="288000"/>
          <a:lstStyle>
            <a:lvl1pPr marL="285750" indent="-285750" algn="l">
              <a:lnSpc>
                <a:spcPct val="100000"/>
              </a:lnSpc>
              <a:spcBef>
                <a:spcPts val="1350"/>
              </a:spcBef>
              <a:spcAft>
                <a:spcPts val="0"/>
              </a:spcAft>
              <a:buClrTx/>
              <a:buFont typeface="Arial" panose="020B0604020202020204" pitchFamily="34" charset="0"/>
              <a:buChar char="•"/>
              <a:defRPr sz="1600" b="0"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Klikk for å skrive tekst i malen</a:t>
            </a:r>
          </a:p>
        </p:txBody>
      </p:sp>
      <p:sp>
        <p:nvSpPr>
          <p:cNvPr id="25" name="Plassholder for tekst 2">
            <a:extLst>
              <a:ext uri="{FF2B5EF4-FFF2-40B4-BE49-F238E27FC236}">
                <a16:creationId xmlns:a16="http://schemas.microsoft.com/office/drawing/2014/main" id="{E0EF387B-742B-0DFA-BD5E-92322D1C6EDC}"/>
              </a:ext>
            </a:extLst>
          </p:cNvPr>
          <p:cNvSpPr>
            <a:spLocks noGrp="1"/>
          </p:cNvSpPr>
          <p:nvPr>
            <p:ph type="body" sz="quarter" idx="23" hasCustomPrompt="1"/>
          </p:nvPr>
        </p:nvSpPr>
        <p:spPr>
          <a:xfrm>
            <a:off x="890649" y="2535980"/>
            <a:ext cx="4939200" cy="1347251"/>
          </a:xfrm>
          <a:prstGeom prst="rect">
            <a:avLst/>
          </a:prstGeom>
        </p:spPr>
        <p:txBody>
          <a:bodyPr lIns="0" tIns="0" rIns="0" bIns="0" numCol="1" spcCol="288000"/>
          <a:lstStyle>
            <a:lvl1pPr marL="285750" indent="-285750" algn="l">
              <a:lnSpc>
                <a:spcPct val="100000"/>
              </a:lnSpc>
              <a:spcBef>
                <a:spcPts val="1350"/>
              </a:spcBef>
              <a:spcAft>
                <a:spcPts val="0"/>
              </a:spcAft>
              <a:buClrTx/>
              <a:buFont typeface="Arial" panose="020B0604020202020204" pitchFamily="34" charset="0"/>
              <a:buChar char="•"/>
              <a:defRPr sz="1600" b="0"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Klikk for å skrive tekst i malen</a:t>
            </a:r>
          </a:p>
        </p:txBody>
      </p:sp>
      <p:sp>
        <p:nvSpPr>
          <p:cNvPr id="28" name="Plassholder for tekst 2">
            <a:extLst>
              <a:ext uri="{FF2B5EF4-FFF2-40B4-BE49-F238E27FC236}">
                <a16:creationId xmlns:a16="http://schemas.microsoft.com/office/drawing/2014/main" id="{8B7B4F7D-43FD-7B1F-C019-28FE9ADA8DDD}"/>
              </a:ext>
            </a:extLst>
          </p:cNvPr>
          <p:cNvSpPr>
            <a:spLocks noGrp="1"/>
          </p:cNvSpPr>
          <p:nvPr>
            <p:ph type="body" sz="quarter" idx="25" hasCustomPrompt="1"/>
          </p:nvPr>
        </p:nvSpPr>
        <p:spPr>
          <a:xfrm>
            <a:off x="6269096" y="2048306"/>
            <a:ext cx="5170616" cy="311600"/>
          </a:xfrm>
          <a:prstGeom prst="rect">
            <a:avLst/>
          </a:prstGeom>
        </p:spPr>
        <p:txBody>
          <a:bodyPr lIns="0" tIns="0" rIns="0" bIns="0" numCol="1" spcCol="288000"/>
          <a:lstStyle>
            <a:lvl1pPr marL="0" indent="0" algn="ctr">
              <a:lnSpc>
                <a:spcPct val="100000"/>
              </a:lnSpc>
              <a:spcBef>
                <a:spcPts val="1350"/>
              </a:spcBef>
              <a:spcAft>
                <a:spcPts val="0"/>
              </a:spcAft>
              <a:buClrTx/>
              <a:buFont typeface="Arial" panose="020B0604020202020204" pitchFamily="34" charset="0"/>
              <a:buNone/>
              <a:defRPr sz="1600" b="1"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Header</a:t>
            </a:r>
          </a:p>
        </p:txBody>
      </p:sp>
      <p:sp>
        <p:nvSpPr>
          <p:cNvPr id="30" name="Plassholder for tekst 2">
            <a:extLst>
              <a:ext uri="{FF2B5EF4-FFF2-40B4-BE49-F238E27FC236}">
                <a16:creationId xmlns:a16="http://schemas.microsoft.com/office/drawing/2014/main" id="{46027288-3C63-953E-5C0B-F5DCACF5D040}"/>
              </a:ext>
            </a:extLst>
          </p:cNvPr>
          <p:cNvSpPr>
            <a:spLocks noGrp="1"/>
          </p:cNvSpPr>
          <p:nvPr>
            <p:ph type="body" sz="quarter" idx="27" hasCustomPrompt="1"/>
          </p:nvPr>
        </p:nvSpPr>
        <p:spPr>
          <a:xfrm>
            <a:off x="757754" y="2048306"/>
            <a:ext cx="5198658" cy="311600"/>
          </a:xfrm>
          <a:prstGeom prst="rect">
            <a:avLst/>
          </a:prstGeom>
        </p:spPr>
        <p:txBody>
          <a:bodyPr lIns="0" tIns="0" rIns="0" bIns="0" numCol="1" spcCol="288000"/>
          <a:lstStyle>
            <a:lvl1pPr marL="0" indent="0" algn="ctr">
              <a:lnSpc>
                <a:spcPct val="100000"/>
              </a:lnSpc>
              <a:spcBef>
                <a:spcPts val="1350"/>
              </a:spcBef>
              <a:spcAft>
                <a:spcPts val="0"/>
              </a:spcAft>
              <a:buClrTx/>
              <a:buFont typeface="Arial" panose="020B0604020202020204" pitchFamily="34" charset="0"/>
              <a:buNone/>
              <a:defRPr sz="1600" b="1"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Header</a:t>
            </a:r>
          </a:p>
        </p:txBody>
      </p:sp>
      <p:sp>
        <p:nvSpPr>
          <p:cNvPr id="5" name="Rektangel 4">
            <a:extLst>
              <a:ext uri="{FF2B5EF4-FFF2-40B4-BE49-F238E27FC236}">
                <a16:creationId xmlns:a16="http://schemas.microsoft.com/office/drawing/2014/main" id="{B7C19EB8-5D81-604D-5824-24F0D35485B9}"/>
              </a:ext>
            </a:extLst>
          </p:cNvPr>
          <p:cNvSpPr/>
          <p:nvPr userDrawn="1"/>
        </p:nvSpPr>
        <p:spPr>
          <a:xfrm>
            <a:off x="678697" y="4143969"/>
            <a:ext cx="5335200" cy="212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ktangel 5">
            <a:extLst>
              <a:ext uri="{FF2B5EF4-FFF2-40B4-BE49-F238E27FC236}">
                <a16:creationId xmlns:a16="http://schemas.microsoft.com/office/drawing/2014/main" id="{BE8A2E3B-498D-CCEB-FA3E-967D148EB1BA}"/>
              </a:ext>
            </a:extLst>
          </p:cNvPr>
          <p:cNvSpPr/>
          <p:nvPr userDrawn="1"/>
        </p:nvSpPr>
        <p:spPr>
          <a:xfrm>
            <a:off x="6184605" y="4143969"/>
            <a:ext cx="5335200" cy="212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Plassholder for tekst 2">
            <a:extLst>
              <a:ext uri="{FF2B5EF4-FFF2-40B4-BE49-F238E27FC236}">
                <a16:creationId xmlns:a16="http://schemas.microsoft.com/office/drawing/2014/main" id="{7EC2D86A-61D6-75CA-8D71-C7E751242862}"/>
              </a:ext>
            </a:extLst>
          </p:cNvPr>
          <p:cNvSpPr>
            <a:spLocks noGrp="1"/>
          </p:cNvSpPr>
          <p:nvPr>
            <p:ph type="body" sz="quarter" idx="28" hasCustomPrompt="1"/>
          </p:nvPr>
        </p:nvSpPr>
        <p:spPr>
          <a:xfrm>
            <a:off x="6384507" y="4799512"/>
            <a:ext cx="4939200" cy="1347251"/>
          </a:xfrm>
          <a:prstGeom prst="rect">
            <a:avLst/>
          </a:prstGeom>
        </p:spPr>
        <p:txBody>
          <a:bodyPr lIns="0" tIns="0" rIns="0" bIns="0" numCol="1" spcCol="288000"/>
          <a:lstStyle>
            <a:lvl1pPr marL="285750" indent="-285750" algn="l">
              <a:lnSpc>
                <a:spcPct val="100000"/>
              </a:lnSpc>
              <a:spcBef>
                <a:spcPts val="1350"/>
              </a:spcBef>
              <a:spcAft>
                <a:spcPts val="0"/>
              </a:spcAft>
              <a:buClrTx/>
              <a:buFont typeface="Arial" panose="020B0604020202020204" pitchFamily="34" charset="0"/>
              <a:buChar char="•"/>
              <a:defRPr sz="1600" b="0"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Klikk for å skrive tekst i malen</a:t>
            </a:r>
          </a:p>
        </p:txBody>
      </p:sp>
      <p:sp>
        <p:nvSpPr>
          <p:cNvPr id="11" name="Plassholder for tekst 2">
            <a:extLst>
              <a:ext uri="{FF2B5EF4-FFF2-40B4-BE49-F238E27FC236}">
                <a16:creationId xmlns:a16="http://schemas.microsoft.com/office/drawing/2014/main" id="{5BA263F6-40B1-2584-8E55-CAD5B7F2C8D9}"/>
              </a:ext>
            </a:extLst>
          </p:cNvPr>
          <p:cNvSpPr>
            <a:spLocks noGrp="1"/>
          </p:cNvSpPr>
          <p:nvPr>
            <p:ph type="body" sz="quarter" idx="29" hasCustomPrompt="1"/>
          </p:nvPr>
        </p:nvSpPr>
        <p:spPr>
          <a:xfrm>
            <a:off x="898109" y="4799512"/>
            <a:ext cx="4939200" cy="1347251"/>
          </a:xfrm>
          <a:prstGeom prst="rect">
            <a:avLst/>
          </a:prstGeom>
        </p:spPr>
        <p:txBody>
          <a:bodyPr lIns="0" tIns="0" rIns="0" bIns="0" numCol="1" spcCol="288000"/>
          <a:lstStyle>
            <a:lvl1pPr marL="285750" indent="-285750" algn="l">
              <a:lnSpc>
                <a:spcPct val="100000"/>
              </a:lnSpc>
              <a:spcBef>
                <a:spcPts val="1350"/>
              </a:spcBef>
              <a:spcAft>
                <a:spcPts val="0"/>
              </a:spcAft>
              <a:buClrTx/>
              <a:buFont typeface="Arial" panose="020B0604020202020204" pitchFamily="34" charset="0"/>
              <a:buChar char="•"/>
              <a:defRPr sz="1600" b="0"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Klikk for å skrive tekst i malen</a:t>
            </a:r>
          </a:p>
        </p:txBody>
      </p:sp>
      <p:sp>
        <p:nvSpPr>
          <p:cNvPr id="12" name="Plassholder for tekst 2">
            <a:extLst>
              <a:ext uri="{FF2B5EF4-FFF2-40B4-BE49-F238E27FC236}">
                <a16:creationId xmlns:a16="http://schemas.microsoft.com/office/drawing/2014/main" id="{CCAC1C24-41F5-4C6C-D482-07621B846D7E}"/>
              </a:ext>
            </a:extLst>
          </p:cNvPr>
          <p:cNvSpPr>
            <a:spLocks noGrp="1"/>
          </p:cNvSpPr>
          <p:nvPr>
            <p:ph type="body" sz="quarter" idx="30" hasCustomPrompt="1"/>
          </p:nvPr>
        </p:nvSpPr>
        <p:spPr>
          <a:xfrm>
            <a:off x="6276556" y="4311838"/>
            <a:ext cx="5170616" cy="311600"/>
          </a:xfrm>
          <a:prstGeom prst="rect">
            <a:avLst/>
          </a:prstGeom>
        </p:spPr>
        <p:txBody>
          <a:bodyPr lIns="0" tIns="0" rIns="0" bIns="0" numCol="1" spcCol="288000"/>
          <a:lstStyle>
            <a:lvl1pPr marL="0" indent="0" algn="ctr">
              <a:lnSpc>
                <a:spcPct val="100000"/>
              </a:lnSpc>
              <a:spcBef>
                <a:spcPts val="1350"/>
              </a:spcBef>
              <a:spcAft>
                <a:spcPts val="0"/>
              </a:spcAft>
              <a:buClrTx/>
              <a:buFont typeface="Arial" panose="020B0604020202020204" pitchFamily="34" charset="0"/>
              <a:buNone/>
              <a:defRPr sz="1600" b="1"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Header</a:t>
            </a:r>
          </a:p>
        </p:txBody>
      </p:sp>
      <p:sp>
        <p:nvSpPr>
          <p:cNvPr id="13" name="Plassholder for tekst 2">
            <a:extLst>
              <a:ext uri="{FF2B5EF4-FFF2-40B4-BE49-F238E27FC236}">
                <a16:creationId xmlns:a16="http://schemas.microsoft.com/office/drawing/2014/main" id="{47E86FFD-E8C8-12FC-A280-A2D499DA123B}"/>
              </a:ext>
            </a:extLst>
          </p:cNvPr>
          <p:cNvSpPr>
            <a:spLocks noGrp="1"/>
          </p:cNvSpPr>
          <p:nvPr>
            <p:ph type="body" sz="quarter" idx="31" hasCustomPrompt="1"/>
          </p:nvPr>
        </p:nvSpPr>
        <p:spPr>
          <a:xfrm>
            <a:off x="765214" y="4311838"/>
            <a:ext cx="5198658" cy="311600"/>
          </a:xfrm>
          <a:prstGeom prst="rect">
            <a:avLst/>
          </a:prstGeom>
        </p:spPr>
        <p:txBody>
          <a:bodyPr lIns="0" tIns="0" rIns="0" bIns="0" numCol="1" spcCol="288000"/>
          <a:lstStyle>
            <a:lvl1pPr marL="0" indent="0" algn="ctr">
              <a:lnSpc>
                <a:spcPct val="100000"/>
              </a:lnSpc>
              <a:spcBef>
                <a:spcPts val="1350"/>
              </a:spcBef>
              <a:spcAft>
                <a:spcPts val="0"/>
              </a:spcAft>
              <a:buClrTx/>
              <a:buFont typeface="Arial" panose="020B0604020202020204" pitchFamily="34" charset="0"/>
              <a:buNone/>
              <a:defRPr sz="1600" b="1"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Header</a:t>
            </a:r>
          </a:p>
        </p:txBody>
      </p:sp>
    </p:spTree>
    <p:extLst>
      <p:ext uri="{BB962C8B-B14F-4D97-AF65-F5344CB8AC3E}">
        <p14:creationId xmlns:p14="http://schemas.microsoft.com/office/powerpoint/2010/main" val="2935890203"/>
      </p:ext>
    </p:extLst>
  </p:cSld>
  <p:clrMapOvr>
    <a:masterClrMapping/>
  </p:clrMapOvr>
  <p:extLst>
    <p:ext uri="{DCECCB84-F9BA-43D5-87BE-67443E8EF086}">
      <p15:sldGuideLst xmlns:p15="http://schemas.microsoft.com/office/powerpoint/2012/main">
        <p15:guide id="1" orient="horz" pos="3952">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Innhold">
    <p:bg>
      <p:bgPr>
        <a:noFill/>
        <a:effectLst/>
      </p:bgPr>
    </p:bg>
    <p:spTree>
      <p:nvGrpSpPr>
        <p:cNvPr id="1" name=""/>
        <p:cNvGrpSpPr/>
        <p:nvPr/>
      </p:nvGrpSpPr>
      <p:grpSpPr>
        <a:xfrm>
          <a:off x="0" y="0"/>
          <a:ext cx="0" cy="0"/>
          <a:chOff x="0" y="0"/>
          <a:chExt cx="0" cy="0"/>
        </a:xfrm>
      </p:grpSpPr>
      <p:pic>
        <p:nvPicPr>
          <p:cNvPr id="13" name="Grafikk 12">
            <a:extLst>
              <a:ext uri="{FF2B5EF4-FFF2-40B4-BE49-F238E27FC236}">
                <a16:creationId xmlns:a16="http://schemas.microsoft.com/office/drawing/2014/main" id="{86F62493-4F03-7F40-AFA8-20946284A3A3}"/>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391" r="42148" b="7164"/>
          <a:stretch/>
        </p:blipFill>
        <p:spPr>
          <a:xfrm>
            <a:off x="7355360" y="0"/>
            <a:ext cx="4826091" cy="6858000"/>
          </a:xfrm>
          <a:prstGeom prst="rect">
            <a:avLst/>
          </a:prstGeom>
        </p:spPr>
      </p:pic>
      <p:sp>
        <p:nvSpPr>
          <p:cNvPr id="17" name="Tittel 1">
            <a:extLst>
              <a:ext uri="{FF2B5EF4-FFF2-40B4-BE49-F238E27FC236}">
                <a16:creationId xmlns:a16="http://schemas.microsoft.com/office/drawing/2014/main" id="{B57A0641-C1B4-F94F-B4A4-1D7849F676EE}"/>
              </a:ext>
            </a:extLst>
          </p:cNvPr>
          <p:cNvSpPr>
            <a:spLocks noGrp="1"/>
          </p:cNvSpPr>
          <p:nvPr>
            <p:ph type="title" hasCustomPrompt="1"/>
          </p:nvPr>
        </p:nvSpPr>
        <p:spPr>
          <a:xfrm>
            <a:off x="678697" y="845605"/>
            <a:ext cx="5957200"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19" name="Plassholder for tekst 7">
            <a:extLst>
              <a:ext uri="{FF2B5EF4-FFF2-40B4-BE49-F238E27FC236}">
                <a16:creationId xmlns:a16="http://schemas.microsoft.com/office/drawing/2014/main" id="{ECADE9B3-ED63-664D-B804-38568BCAFC8F}"/>
              </a:ext>
            </a:extLst>
          </p:cNvPr>
          <p:cNvSpPr>
            <a:spLocks noGrp="1"/>
          </p:cNvSpPr>
          <p:nvPr>
            <p:ph type="body" sz="quarter" idx="14" hasCustomPrompt="1"/>
          </p:nvPr>
        </p:nvSpPr>
        <p:spPr>
          <a:xfrm>
            <a:off x="678697" y="307552"/>
            <a:ext cx="5957200" cy="207413"/>
          </a:xfrm>
        </p:spPr>
        <p:txBody>
          <a:bodyPr>
            <a:noAutofit/>
          </a:bodyPr>
          <a:lstStyle>
            <a:lvl1pPr marL="0" indent="0">
              <a:buNone/>
              <a:defRPr sz="1350" b="0">
                <a:solidFill>
                  <a:schemeClr val="bg1">
                    <a:lumMod val="50000"/>
                  </a:schemeClr>
                </a:solidFill>
              </a:defRPr>
            </a:lvl1pPr>
          </a:lstStyle>
          <a:p>
            <a:pPr lvl="0"/>
            <a:r>
              <a:rPr lang="nb-NO"/>
              <a:t>Emne</a:t>
            </a:r>
          </a:p>
        </p:txBody>
      </p:sp>
      <p:sp>
        <p:nvSpPr>
          <p:cNvPr id="2" name="Date Placeholder 1">
            <a:extLst>
              <a:ext uri="{FF2B5EF4-FFF2-40B4-BE49-F238E27FC236}">
                <a16:creationId xmlns:a16="http://schemas.microsoft.com/office/drawing/2014/main" id="{A5302227-D183-4FBB-C856-1F7E59C5324F}"/>
              </a:ext>
            </a:extLst>
          </p:cNvPr>
          <p:cNvSpPr>
            <a:spLocks noGrp="1"/>
          </p:cNvSpPr>
          <p:nvPr>
            <p:ph type="dt" sz="half" idx="20"/>
          </p:nvPr>
        </p:nvSpPr>
        <p:spPr/>
        <p:txBody>
          <a:bodyPr/>
          <a:lstStyle/>
          <a:p>
            <a:fld id="{3A9B183E-C9AF-0F4E-A767-417DC4AE161E}" type="datetime1">
              <a:rPr lang="nb-NO" smtClean="0"/>
              <a:t>21.05.2025</a:t>
            </a:fld>
            <a:endParaRPr lang="nb-NO"/>
          </a:p>
        </p:txBody>
      </p:sp>
      <p:sp>
        <p:nvSpPr>
          <p:cNvPr id="3" name="Footer Placeholder 2">
            <a:extLst>
              <a:ext uri="{FF2B5EF4-FFF2-40B4-BE49-F238E27FC236}">
                <a16:creationId xmlns:a16="http://schemas.microsoft.com/office/drawing/2014/main" id="{9409744E-8B28-8E02-91AF-F64C0CDFE2DB}"/>
              </a:ext>
            </a:extLst>
          </p:cNvPr>
          <p:cNvSpPr>
            <a:spLocks noGrp="1"/>
          </p:cNvSpPr>
          <p:nvPr>
            <p:ph type="ftr" sz="quarter" idx="21"/>
          </p:nvPr>
        </p:nvSpPr>
        <p:spPr>
          <a:xfrm>
            <a:off x="674123" y="6479747"/>
            <a:ext cx="5955263" cy="207749"/>
          </a:xfrm>
          <a:prstGeom prst="rect">
            <a:avLst/>
          </a:prstGeom>
        </p:spPr>
        <p:txBody>
          <a:bodyPr/>
          <a:lstStyle/>
          <a:p>
            <a:pPr algn="l"/>
            <a:endParaRPr lang="nb-NO"/>
          </a:p>
        </p:txBody>
      </p:sp>
      <p:sp>
        <p:nvSpPr>
          <p:cNvPr id="11" name="Plassholder for tekst 2">
            <a:extLst>
              <a:ext uri="{FF2B5EF4-FFF2-40B4-BE49-F238E27FC236}">
                <a16:creationId xmlns:a16="http://schemas.microsoft.com/office/drawing/2014/main" id="{49EF3E24-FFC1-C20C-5C47-2FEA5BCCD7F1}"/>
              </a:ext>
            </a:extLst>
          </p:cNvPr>
          <p:cNvSpPr>
            <a:spLocks noGrp="1"/>
          </p:cNvSpPr>
          <p:nvPr>
            <p:ph type="body" sz="quarter" idx="18" hasCustomPrompt="1"/>
          </p:nvPr>
        </p:nvSpPr>
        <p:spPr>
          <a:xfrm>
            <a:off x="672187" y="1885630"/>
            <a:ext cx="5957200" cy="4481246"/>
          </a:xfrm>
          <a:prstGeom prst="rect">
            <a:avLst/>
          </a:prstGeom>
        </p:spPr>
        <p:txBody>
          <a:bodyPr lIns="0" tIns="0" rIns="0" bIns="0"/>
          <a:lstStyle>
            <a:lvl1pPr marL="283329" indent="-283329" algn="l">
              <a:lnSpc>
                <a:spcPct val="100000"/>
              </a:lnSpc>
              <a:spcBef>
                <a:spcPts val="1350"/>
              </a:spcBef>
              <a:spcAft>
                <a:spcPts val="0"/>
              </a:spcAft>
              <a:buClrTx/>
              <a:buFont typeface="Arial" panose="020B0604020202020204" pitchFamily="34" charset="0"/>
              <a:buChar char="•"/>
              <a:defRPr sz="2000" b="0" i="0" u="none" cap="none">
                <a:solidFill>
                  <a:schemeClr val="tx1"/>
                </a:solidFill>
                <a:latin typeface="+mn-lt"/>
              </a:defRPr>
            </a:lvl1pPr>
            <a:lvl2pPr marL="685685" indent="-228562" algn="l">
              <a:lnSpc>
                <a:spcPct val="100000"/>
              </a:lnSpc>
              <a:spcBef>
                <a:spcPts val="500"/>
              </a:spcBef>
              <a:spcAft>
                <a:spcPts val="0"/>
              </a:spcAft>
              <a:buClrTx/>
              <a:buFont typeface="Arial" panose="020B0604020202020204" pitchFamily="34" charset="0"/>
              <a:buChar char="-"/>
              <a:defRPr sz="1800" b="0" i="0" u="none" cap="none">
                <a:solidFill>
                  <a:schemeClr val="tx1"/>
                </a:solidFill>
                <a:latin typeface="+mn-lt"/>
              </a:defRPr>
            </a:lvl2pPr>
            <a:lvl3pPr marL="1142809" indent="-228562" algn="l">
              <a:lnSpc>
                <a:spcPct val="100000"/>
              </a:lnSpc>
              <a:spcBef>
                <a:spcPts val="500"/>
              </a:spcBef>
              <a:spcAft>
                <a:spcPts val="0"/>
              </a:spcAft>
              <a:buClrTx/>
              <a:buFont typeface="Arial" panose="020B0604020202020204" pitchFamily="34" charset="0"/>
              <a:buChar char="•"/>
              <a:defRPr sz="1600" b="0" i="0" u="none" cap="none">
                <a:solidFill>
                  <a:schemeClr val="tx1"/>
                </a:solidFill>
                <a:latin typeface="+mn-lt"/>
              </a:defRPr>
            </a:lvl3pPr>
            <a:lvl4pPr marL="1599933" indent="-228562" algn="l">
              <a:lnSpc>
                <a:spcPct val="100000"/>
              </a:lnSpc>
              <a:spcBef>
                <a:spcPts val="500"/>
              </a:spcBef>
              <a:spcAft>
                <a:spcPts val="0"/>
              </a:spcAft>
              <a:buClrTx/>
              <a:buFont typeface="Arial" panose="020B0604020202020204" pitchFamily="34" charset="0"/>
              <a:buChar char="•"/>
              <a:defRPr sz="1400" b="0" i="0" u="none" cap="none">
                <a:solidFill>
                  <a:schemeClr val="tx1"/>
                </a:solidFill>
                <a:latin typeface="+mn-lt"/>
              </a:defRPr>
            </a:lvl4pPr>
            <a:lvl5pPr marL="2057057" indent="-228562" algn="l">
              <a:lnSpc>
                <a:spcPct val="100000"/>
              </a:lnSpc>
              <a:spcBef>
                <a:spcPts val="500"/>
              </a:spcBef>
              <a:spcAft>
                <a:spcPts val="0"/>
              </a:spcAft>
              <a:buClrTx/>
              <a:buFont typeface="Arial" panose="020B0604020202020204" pitchFamily="34" charset="0"/>
              <a:buChar char="•"/>
              <a:defRPr sz="1200" b="0" i="0" u="none" cap="none">
                <a:solidFill>
                  <a:schemeClr val="tx1"/>
                </a:solidFill>
                <a:latin typeface="+mn-lt"/>
              </a:defRPr>
            </a:lvl5pPr>
          </a:lstStyle>
          <a:p>
            <a:pPr lvl="0"/>
            <a:r>
              <a:rPr lang="nb-NO"/>
              <a:t>Klikk for å skrive tekst i malen</a:t>
            </a:r>
          </a:p>
          <a:p>
            <a:pPr lvl="1"/>
            <a:r>
              <a:rPr lang="nb-NO"/>
              <a:t>Andre nivå</a:t>
            </a:r>
          </a:p>
          <a:p>
            <a:pPr lvl="2"/>
            <a:r>
              <a:rPr lang="nb-NO"/>
              <a:t>Tredje nivå</a:t>
            </a:r>
          </a:p>
          <a:p>
            <a:pPr lvl="3"/>
            <a:r>
              <a:rPr lang="nb-NO"/>
              <a:t>Fjerde nivå</a:t>
            </a:r>
          </a:p>
          <a:p>
            <a:pPr lvl="4"/>
            <a:r>
              <a:rPr lang="nb-NO"/>
              <a:t>Femte nivå</a:t>
            </a:r>
          </a:p>
        </p:txBody>
      </p:sp>
      <p:sp>
        <p:nvSpPr>
          <p:cNvPr id="12" name="Rektangel 11">
            <a:extLst>
              <a:ext uri="{FF2B5EF4-FFF2-40B4-BE49-F238E27FC236}">
                <a16:creationId xmlns:a16="http://schemas.microsoft.com/office/drawing/2014/main" id="{D131F242-C4E2-90FD-FAD1-994C4A830827}"/>
              </a:ext>
            </a:extLst>
          </p:cNvPr>
          <p:cNvSpPr/>
          <p:nvPr userDrawn="1"/>
        </p:nvSpPr>
        <p:spPr>
          <a:xfrm>
            <a:off x="12406951" y="21773"/>
            <a:ext cx="4248192" cy="2933816"/>
          </a:xfrm>
          <a:prstGeom prst="rect">
            <a:avLst/>
          </a:prstGeom>
        </p:spPr>
        <p:txBody>
          <a:bodyPr wrap="square" anchor="t">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Tittel og tekst</a:t>
            </a: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Skru av punktene i verktøylinjen om dem ikke skal benyttes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p:txBody>
      </p:sp>
    </p:spTree>
    <p:extLst>
      <p:ext uri="{BB962C8B-B14F-4D97-AF65-F5344CB8AC3E}">
        <p14:creationId xmlns:p14="http://schemas.microsoft.com/office/powerpoint/2010/main" val="3536835680"/>
      </p:ext>
    </p:extLst>
  </p:cSld>
  <p:clrMapOvr>
    <a:masterClrMapping/>
  </p:clrMapOvr>
  <p:extLst>
    <p:ext uri="{DCECCB84-F9BA-43D5-87BE-67443E8EF086}">
      <p15:sldGuideLst xmlns:p15="http://schemas.microsoft.com/office/powerpoint/2012/main"/>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2_For den som skriver mye (negativ) Lyseblå">
    <p:spTree>
      <p:nvGrpSpPr>
        <p:cNvPr id="1" name=""/>
        <p:cNvGrpSpPr/>
        <p:nvPr/>
      </p:nvGrpSpPr>
      <p:grpSpPr>
        <a:xfrm>
          <a:off x="0" y="0"/>
          <a:ext cx="0" cy="0"/>
          <a:chOff x="0" y="0"/>
          <a:chExt cx="0" cy="0"/>
        </a:xfrm>
      </p:grpSpPr>
      <p:sp>
        <p:nvSpPr>
          <p:cNvPr id="13" name="Plassholder for bilde 2">
            <a:extLst>
              <a:ext uri="{FF2B5EF4-FFF2-40B4-BE49-F238E27FC236}">
                <a16:creationId xmlns:a16="http://schemas.microsoft.com/office/drawing/2014/main" id="{D01C26C7-B78D-DF4E-B940-FE5E9FB2C47A}"/>
              </a:ext>
            </a:extLst>
          </p:cNvPr>
          <p:cNvSpPr>
            <a:spLocks noGrp="1"/>
          </p:cNvSpPr>
          <p:nvPr>
            <p:ph type="pic" sz="quarter" idx="15" hasCustomPrompt="1"/>
          </p:nvPr>
        </p:nvSpPr>
        <p:spPr>
          <a:xfrm>
            <a:off x="8010750" y="2"/>
            <a:ext cx="4181250" cy="6857999"/>
          </a:xfrm>
          <a:solidFill>
            <a:schemeClr val="tx1">
              <a:lumMod val="10000"/>
              <a:lumOff val="90000"/>
            </a:schemeClr>
          </a:solidFill>
        </p:spPr>
        <p:txBody>
          <a:bodyPr>
            <a:normAutofit/>
          </a:bodyPr>
          <a:lstStyle>
            <a:lvl1pPr marL="0" marR="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sz="1350" b="0" i="0">
                <a:solidFill>
                  <a:schemeClr val="tx1">
                    <a:lumMod val="75000"/>
                    <a:lumOff val="25000"/>
                  </a:schemeClr>
                </a:solidFill>
                <a:latin typeface="Arial Nova Light" panose="020B0304020202020204" pitchFamily="34" charset="0"/>
              </a:defRPr>
            </a:lvl1pPr>
          </a:lstStyle>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r>
              <a:rPr lang="nb-NO" sz="1350"/>
              <a:t>Velg heldekkende bilde via «Sett inn» - «Bilde»</a:t>
            </a: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r>
              <a:rPr lang="nb-NO" sz="1350"/>
              <a:t>NB! Husk riktig valg av logo-farge</a:t>
            </a:r>
          </a:p>
        </p:txBody>
      </p:sp>
      <p:sp>
        <p:nvSpPr>
          <p:cNvPr id="4" name="Plassholder for dato 3">
            <a:extLst>
              <a:ext uri="{FF2B5EF4-FFF2-40B4-BE49-F238E27FC236}">
                <a16:creationId xmlns:a16="http://schemas.microsoft.com/office/drawing/2014/main" id="{04D58595-D507-46BE-9A68-223EDA6B1931}"/>
              </a:ext>
            </a:extLst>
          </p:cNvPr>
          <p:cNvSpPr>
            <a:spLocks noGrp="1"/>
          </p:cNvSpPr>
          <p:nvPr>
            <p:ph type="dt" sz="half" idx="10"/>
          </p:nvPr>
        </p:nvSpPr>
        <p:spPr/>
        <p:txBody>
          <a:bodyPr lIns="0" tIns="0" rIns="0" bIns="0"/>
          <a:lstStyle/>
          <a:p>
            <a:fld id="{DAD648FF-C518-1E46-A070-EB6A85AF4545}" type="datetime1">
              <a:rPr lang="nb-NO" smtClean="0"/>
              <a:t>21.05.2025</a:t>
            </a:fld>
            <a:endParaRPr lang="nb-NO"/>
          </a:p>
        </p:txBody>
      </p:sp>
      <p:sp>
        <p:nvSpPr>
          <p:cNvPr id="19" name="Plassholder for tekst 7">
            <a:extLst>
              <a:ext uri="{FF2B5EF4-FFF2-40B4-BE49-F238E27FC236}">
                <a16:creationId xmlns:a16="http://schemas.microsoft.com/office/drawing/2014/main" id="{D366DEC4-23BB-164D-99D6-1FF1E730509B}"/>
              </a:ext>
            </a:extLst>
          </p:cNvPr>
          <p:cNvSpPr>
            <a:spLocks noGrp="1"/>
          </p:cNvSpPr>
          <p:nvPr>
            <p:ph type="body" sz="quarter" idx="21" hasCustomPrompt="1"/>
          </p:nvPr>
        </p:nvSpPr>
        <p:spPr>
          <a:xfrm>
            <a:off x="674124" y="310063"/>
            <a:ext cx="6028656" cy="207413"/>
          </a:xfrm>
        </p:spPr>
        <p:txBody>
          <a:bodyPr>
            <a:noAutofit/>
          </a:bodyPr>
          <a:lstStyle>
            <a:lvl1pPr marL="0" indent="0">
              <a:buNone/>
              <a:defRPr sz="1350" b="0">
                <a:solidFill>
                  <a:schemeClr val="bg1">
                    <a:lumMod val="50000"/>
                  </a:schemeClr>
                </a:solidFill>
              </a:defRPr>
            </a:lvl1pPr>
          </a:lstStyle>
          <a:p>
            <a:pPr lvl="0"/>
            <a:r>
              <a:rPr lang="nb-NO"/>
              <a:t>Emne</a:t>
            </a:r>
          </a:p>
        </p:txBody>
      </p:sp>
      <p:sp>
        <p:nvSpPr>
          <p:cNvPr id="17" name="Footer Placeholder 4">
            <a:extLst>
              <a:ext uri="{FF2B5EF4-FFF2-40B4-BE49-F238E27FC236}">
                <a16:creationId xmlns:a16="http://schemas.microsoft.com/office/drawing/2014/main" id="{A627010E-2AB3-A897-4928-0A24CB34C3F9}"/>
              </a:ext>
            </a:extLst>
          </p:cNvPr>
          <p:cNvSpPr>
            <a:spLocks noGrp="1"/>
          </p:cNvSpPr>
          <p:nvPr>
            <p:ph type="ftr" sz="quarter" idx="27"/>
          </p:nvPr>
        </p:nvSpPr>
        <p:spPr>
          <a:xfrm>
            <a:off x="674125" y="6479747"/>
            <a:ext cx="7016747" cy="207749"/>
          </a:xfrm>
          <a:prstGeom prst="rect">
            <a:avLst/>
          </a:prstGeom>
        </p:spPr>
        <p:txBody>
          <a:bodyPr/>
          <a:lstStyle>
            <a:lvl1pPr>
              <a:defRPr>
                <a:solidFill>
                  <a:schemeClr val="bg1">
                    <a:lumMod val="50000"/>
                  </a:schemeClr>
                </a:solidFill>
              </a:defRPr>
            </a:lvl1pPr>
          </a:lstStyle>
          <a:p>
            <a:pPr algn="l"/>
            <a:endParaRPr lang="nb-NO"/>
          </a:p>
        </p:txBody>
      </p:sp>
      <p:pic>
        <p:nvPicPr>
          <p:cNvPr id="14" name="logo_hvit" hidden="1">
            <a:extLst>
              <a:ext uri="{FF2B5EF4-FFF2-40B4-BE49-F238E27FC236}">
                <a16:creationId xmlns:a16="http://schemas.microsoft.com/office/drawing/2014/main" id="{82D727E8-5A13-39B5-BB8A-4C6BB70F3BF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82379" y="295769"/>
            <a:ext cx="869322" cy="205912"/>
          </a:xfrm>
          <a:prstGeom prst="rect">
            <a:avLst/>
          </a:prstGeom>
        </p:spPr>
      </p:pic>
      <p:pic>
        <p:nvPicPr>
          <p:cNvPr id="16" name="logo_blaa" descr="Shape&#10;&#10;Description automatically generated with medium confidence" hidden="1">
            <a:extLst>
              <a:ext uri="{FF2B5EF4-FFF2-40B4-BE49-F238E27FC236}">
                <a16:creationId xmlns:a16="http://schemas.microsoft.com/office/drawing/2014/main" id="{33F39847-60CE-741B-F9E4-E7C0C5F20D7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82380" y="295770"/>
            <a:ext cx="862385" cy="205912"/>
          </a:xfrm>
          <a:prstGeom prst="rect">
            <a:avLst/>
          </a:prstGeom>
        </p:spPr>
      </p:pic>
      <p:sp>
        <p:nvSpPr>
          <p:cNvPr id="24" name="Text Placeholder 5">
            <a:extLst>
              <a:ext uri="{FF2B5EF4-FFF2-40B4-BE49-F238E27FC236}">
                <a16:creationId xmlns:a16="http://schemas.microsoft.com/office/drawing/2014/main" id="{827F9F11-A4E6-0F39-0D69-7348CF5B98B1}"/>
              </a:ext>
            </a:extLst>
          </p:cNvPr>
          <p:cNvSpPr>
            <a:spLocks noGrp="1"/>
          </p:cNvSpPr>
          <p:nvPr>
            <p:ph type="body" sz="quarter" idx="32" hasCustomPrompt="1"/>
          </p:nvPr>
        </p:nvSpPr>
        <p:spPr>
          <a:xfrm>
            <a:off x="10982380" y="295770"/>
            <a:ext cx="868085" cy="205912"/>
          </a:xfrm>
          <a:blipFill>
            <a:blip r:embed="rId5"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a:t> </a:t>
            </a:r>
            <a:endParaRPr lang="nb-NO"/>
          </a:p>
        </p:txBody>
      </p:sp>
      <p:sp>
        <p:nvSpPr>
          <p:cNvPr id="22" name="Rektangel 21">
            <a:extLst>
              <a:ext uri="{FF2B5EF4-FFF2-40B4-BE49-F238E27FC236}">
                <a16:creationId xmlns:a16="http://schemas.microsoft.com/office/drawing/2014/main" id="{DE324FC0-23DF-C3CE-0E76-7EEBC0B13F2A}"/>
              </a:ext>
            </a:extLst>
          </p:cNvPr>
          <p:cNvSpPr/>
          <p:nvPr userDrawn="1"/>
        </p:nvSpPr>
        <p:spPr>
          <a:xfrm>
            <a:off x="12386178" y="0"/>
            <a:ext cx="4248192" cy="6016712"/>
          </a:xfrm>
          <a:prstGeom prst="rect">
            <a:avLst/>
          </a:prstGeom>
        </p:spPr>
        <p:txBody>
          <a:bodyPr wrap="square" anchor="t">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Tittel, tekst og bilde</a:t>
            </a: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Skru av punktene i verktøylinjen om de ikke skal benyttes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Bilde</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Velg heldekkende bilde via «Sett inn» -&gt; «Bilde» </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Se at bildet er skarpt, unngå å trekke i rammene. 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Bilderettigheter: Det er ikke lov til å kopiere/bruke bilder uten å ha klarert med fotograf/eier av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Logo</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Bruk logovelgeren for å sette rett logo på bildet. Sort på lyst bilde og hvit for mørkt bilde</a:t>
            </a: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p:txBody>
      </p:sp>
      <p:sp>
        <p:nvSpPr>
          <p:cNvPr id="21" name="Slide Number Placeholder 6">
            <a:extLst>
              <a:ext uri="{FF2B5EF4-FFF2-40B4-BE49-F238E27FC236}">
                <a16:creationId xmlns:a16="http://schemas.microsoft.com/office/drawing/2014/main" id="{F571FF18-C9D8-1AB4-15F2-32AD402EEB6B}"/>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
        <p:nvSpPr>
          <p:cNvPr id="2" name="Tittel 1">
            <a:extLst>
              <a:ext uri="{FF2B5EF4-FFF2-40B4-BE49-F238E27FC236}">
                <a16:creationId xmlns:a16="http://schemas.microsoft.com/office/drawing/2014/main" id="{EF211CC7-7480-9DFB-6DED-719BE95A3045}"/>
              </a:ext>
            </a:extLst>
          </p:cNvPr>
          <p:cNvSpPr>
            <a:spLocks noGrp="1"/>
          </p:cNvSpPr>
          <p:nvPr>
            <p:ph type="title" hasCustomPrompt="1"/>
          </p:nvPr>
        </p:nvSpPr>
        <p:spPr>
          <a:xfrm>
            <a:off x="678697" y="845605"/>
            <a:ext cx="5957200"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3" name="Plassholder for tekst 2">
            <a:extLst>
              <a:ext uri="{FF2B5EF4-FFF2-40B4-BE49-F238E27FC236}">
                <a16:creationId xmlns:a16="http://schemas.microsoft.com/office/drawing/2014/main" id="{58B388C5-E208-1D72-6512-5ACA90175D18}"/>
              </a:ext>
            </a:extLst>
          </p:cNvPr>
          <p:cNvSpPr>
            <a:spLocks noGrp="1"/>
          </p:cNvSpPr>
          <p:nvPr>
            <p:ph type="body" sz="quarter" idx="18" hasCustomPrompt="1"/>
          </p:nvPr>
        </p:nvSpPr>
        <p:spPr>
          <a:xfrm>
            <a:off x="672187" y="1885630"/>
            <a:ext cx="5957200" cy="4481246"/>
          </a:xfrm>
          <a:prstGeom prst="rect">
            <a:avLst/>
          </a:prstGeom>
        </p:spPr>
        <p:txBody>
          <a:bodyPr lIns="0" tIns="0" rIns="0" bIns="0"/>
          <a:lstStyle>
            <a:lvl1pPr marL="283329" indent="-283329" algn="l">
              <a:lnSpc>
                <a:spcPct val="100000"/>
              </a:lnSpc>
              <a:spcBef>
                <a:spcPts val="1350"/>
              </a:spcBef>
              <a:spcAft>
                <a:spcPts val="0"/>
              </a:spcAft>
              <a:buClrTx/>
              <a:buFont typeface="Arial" panose="020B0604020202020204" pitchFamily="34" charset="0"/>
              <a:buChar char="•"/>
              <a:defRPr sz="2000" b="0" i="0" u="none" cap="none">
                <a:solidFill>
                  <a:schemeClr val="tx1"/>
                </a:solidFill>
                <a:latin typeface="+mn-lt"/>
              </a:defRPr>
            </a:lvl1pPr>
            <a:lvl2pPr marL="685685" indent="-228562" algn="l">
              <a:lnSpc>
                <a:spcPct val="100000"/>
              </a:lnSpc>
              <a:spcBef>
                <a:spcPts val="500"/>
              </a:spcBef>
              <a:spcAft>
                <a:spcPts val="0"/>
              </a:spcAft>
              <a:buClrTx/>
              <a:buFont typeface="Arial" panose="020B0604020202020204" pitchFamily="34" charset="0"/>
              <a:buChar char="-"/>
              <a:defRPr sz="1800" b="0" i="0" u="none" cap="none">
                <a:solidFill>
                  <a:schemeClr val="tx1"/>
                </a:solidFill>
                <a:latin typeface="+mn-lt"/>
              </a:defRPr>
            </a:lvl2pPr>
            <a:lvl3pPr marL="1142809" indent="-228562" algn="l">
              <a:lnSpc>
                <a:spcPct val="100000"/>
              </a:lnSpc>
              <a:spcBef>
                <a:spcPts val="500"/>
              </a:spcBef>
              <a:spcAft>
                <a:spcPts val="0"/>
              </a:spcAft>
              <a:buClrTx/>
              <a:buFont typeface="Arial" panose="020B0604020202020204" pitchFamily="34" charset="0"/>
              <a:buChar char="•"/>
              <a:defRPr sz="1600" b="0" i="0" u="none" cap="none">
                <a:solidFill>
                  <a:schemeClr val="tx1"/>
                </a:solidFill>
                <a:latin typeface="+mn-lt"/>
              </a:defRPr>
            </a:lvl3pPr>
            <a:lvl4pPr marL="1599933" indent="-228562" algn="l">
              <a:lnSpc>
                <a:spcPct val="100000"/>
              </a:lnSpc>
              <a:spcBef>
                <a:spcPts val="500"/>
              </a:spcBef>
              <a:spcAft>
                <a:spcPts val="0"/>
              </a:spcAft>
              <a:buClrTx/>
              <a:buFont typeface="Arial" panose="020B0604020202020204" pitchFamily="34" charset="0"/>
              <a:buChar char="•"/>
              <a:defRPr sz="1400" b="0" i="0" u="none" cap="none">
                <a:solidFill>
                  <a:schemeClr val="tx1"/>
                </a:solidFill>
                <a:latin typeface="+mn-lt"/>
              </a:defRPr>
            </a:lvl4pPr>
            <a:lvl5pPr marL="2057057" indent="-228562" algn="l">
              <a:lnSpc>
                <a:spcPct val="100000"/>
              </a:lnSpc>
              <a:spcBef>
                <a:spcPts val="500"/>
              </a:spcBef>
              <a:spcAft>
                <a:spcPts val="0"/>
              </a:spcAft>
              <a:buClrTx/>
              <a:buFont typeface="Arial" panose="020B0604020202020204" pitchFamily="34" charset="0"/>
              <a:buChar char="•"/>
              <a:defRPr sz="1200" b="0" i="0" u="none" cap="none">
                <a:solidFill>
                  <a:schemeClr val="tx1"/>
                </a:solidFill>
                <a:latin typeface="+mn-lt"/>
              </a:defRPr>
            </a:lvl5pPr>
          </a:lstStyle>
          <a:p>
            <a:pPr lvl="0"/>
            <a:r>
              <a:rPr lang="nb-NO"/>
              <a:t>Klikk for å skrive tekst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986745127"/>
      </p:ext>
    </p:extLst>
  </p:cSld>
  <p:clrMapOvr>
    <a:masterClrMapping/>
  </p:clrMapOvr>
  <p:extLst>
    <p:ext uri="{DCECCB84-F9BA-43D5-87BE-67443E8EF086}">
      <p15:sldGuideLst xmlns:p15="http://schemas.microsoft.com/office/powerpoint/2012/main">
        <p15:guide id="1" pos="5042">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tel og bilde">
    <p:spTree>
      <p:nvGrpSpPr>
        <p:cNvPr id="1" name=""/>
        <p:cNvGrpSpPr/>
        <p:nvPr/>
      </p:nvGrpSpPr>
      <p:grpSpPr>
        <a:xfrm>
          <a:off x="0" y="0"/>
          <a:ext cx="0" cy="0"/>
          <a:chOff x="0" y="0"/>
          <a:chExt cx="0" cy="0"/>
        </a:xfrm>
      </p:grpSpPr>
      <p:sp>
        <p:nvSpPr>
          <p:cNvPr id="14" name="Tittel 1">
            <a:extLst>
              <a:ext uri="{FF2B5EF4-FFF2-40B4-BE49-F238E27FC236}">
                <a16:creationId xmlns:a16="http://schemas.microsoft.com/office/drawing/2014/main" id="{F4672533-E8E9-E84B-805C-4E9484E452C8}"/>
              </a:ext>
            </a:extLst>
          </p:cNvPr>
          <p:cNvSpPr>
            <a:spLocks noGrp="1"/>
          </p:cNvSpPr>
          <p:nvPr>
            <p:ph type="title" hasCustomPrompt="1"/>
          </p:nvPr>
        </p:nvSpPr>
        <p:spPr>
          <a:xfrm>
            <a:off x="674124" y="845605"/>
            <a:ext cx="8664908"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16" name="Plassholder for tekst 7">
            <a:extLst>
              <a:ext uri="{FF2B5EF4-FFF2-40B4-BE49-F238E27FC236}">
                <a16:creationId xmlns:a16="http://schemas.microsoft.com/office/drawing/2014/main" id="{22B412F5-6936-6243-8AFA-CEFD8D425642}"/>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2" name="Date Placeholder 1">
            <a:extLst>
              <a:ext uri="{FF2B5EF4-FFF2-40B4-BE49-F238E27FC236}">
                <a16:creationId xmlns:a16="http://schemas.microsoft.com/office/drawing/2014/main" id="{DBE5141B-8C32-D3FF-D90C-DB4877AD47DD}"/>
              </a:ext>
            </a:extLst>
          </p:cNvPr>
          <p:cNvSpPr>
            <a:spLocks noGrp="1"/>
          </p:cNvSpPr>
          <p:nvPr>
            <p:ph type="dt" sz="half" idx="15"/>
          </p:nvPr>
        </p:nvSpPr>
        <p:spPr/>
        <p:txBody>
          <a:bodyPr/>
          <a:lstStyle/>
          <a:p>
            <a:fld id="{1B25CCC1-0B2D-B04B-91C2-577A587FA1E6}" type="datetime1">
              <a:rPr lang="nb-NO" smtClean="0"/>
              <a:t>21.05.2025</a:t>
            </a:fld>
            <a:endParaRPr lang="nb-NO"/>
          </a:p>
        </p:txBody>
      </p:sp>
      <p:sp>
        <p:nvSpPr>
          <p:cNvPr id="3" name="Footer Placeholder 2">
            <a:extLst>
              <a:ext uri="{FF2B5EF4-FFF2-40B4-BE49-F238E27FC236}">
                <a16:creationId xmlns:a16="http://schemas.microsoft.com/office/drawing/2014/main" id="{5D45B165-A879-B81A-1AA0-0043190E3065}"/>
              </a:ext>
            </a:extLst>
          </p:cNvPr>
          <p:cNvSpPr>
            <a:spLocks noGrp="1"/>
          </p:cNvSpPr>
          <p:nvPr>
            <p:ph type="ftr" sz="quarter" idx="16"/>
          </p:nvPr>
        </p:nvSpPr>
        <p:spPr>
          <a:xfrm>
            <a:off x="674124" y="6479747"/>
            <a:ext cx="9069001" cy="207749"/>
          </a:xfrm>
          <a:prstGeom prst="rect">
            <a:avLst/>
          </a:prstGeom>
        </p:spPr>
        <p:txBody>
          <a:bodyPr/>
          <a:lstStyle/>
          <a:p>
            <a:pPr algn="l"/>
            <a:endParaRPr lang="nb-NO"/>
          </a:p>
        </p:txBody>
      </p:sp>
      <p:sp>
        <p:nvSpPr>
          <p:cNvPr id="4" name="Picture Placeholder 3">
            <a:extLst>
              <a:ext uri="{FF2B5EF4-FFF2-40B4-BE49-F238E27FC236}">
                <a16:creationId xmlns:a16="http://schemas.microsoft.com/office/drawing/2014/main" id="{00B767AF-2E4B-90F3-D6CA-52443FE37A89}"/>
              </a:ext>
            </a:extLst>
          </p:cNvPr>
          <p:cNvSpPr>
            <a:spLocks noGrp="1"/>
          </p:cNvSpPr>
          <p:nvPr>
            <p:ph type="pic" sz="quarter" idx="18" hasCustomPrompt="1"/>
          </p:nvPr>
        </p:nvSpPr>
        <p:spPr>
          <a:xfrm>
            <a:off x="673567" y="1895473"/>
            <a:ext cx="10849368" cy="4361003"/>
          </a:xfrm>
          <a:prstGeom prst="rect">
            <a:avLst/>
          </a:prstGeom>
        </p:spPr>
        <p:txBody>
          <a:bodyPr lIns="0" tIns="0" rIns="0" bIns="0"/>
          <a:lstStyle>
            <a:lvl1pPr marL="0" indent="0">
              <a:buNone/>
              <a:defRPr sz="1400">
                <a:latin typeface="Arial Nova Light" panose="020B0304020202020204" pitchFamily="34" charset="0"/>
              </a:defRPr>
            </a:lvl1pPr>
          </a:lstStyle>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r>
              <a:rPr lang="nb-NO"/>
              <a:t>Klikk på ikonet for å legge til et bilde</a:t>
            </a:r>
          </a:p>
        </p:txBody>
      </p:sp>
      <p:sp>
        <p:nvSpPr>
          <p:cNvPr id="9" name="Rektangel 8">
            <a:extLst>
              <a:ext uri="{FF2B5EF4-FFF2-40B4-BE49-F238E27FC236}">
                <a16:creationId xmlns:a16="http://schemas.microsoft.com/office/drawing/2014/main" id="{5B1ED60A-2D7E-F7E5-FBBD-C9A031A78E81}"/>
              </a:ext>
            </a:extLst>
          </p:cNvPr>
          <p:cNvSpPr/>
          <p:nvPr userDrawn="1"/>
        </p:nvSpPr>
        <p:spPr>
          <a:xfrm>
            <a:off x="12386178" y="0"/>
            <a:ext cx="4248192" cy="6273192"/>
          </a:xfrm>
          <a:prstGeom prst="rect">
            <a:avLst/>
          </a:prstGeom>
        </p:spPr>
        <p:txBody>
          <a:bodyPr wrap="square" anchor="t">
            <a:spAutoFit/>
          </a:bodyPr>
          <a:lstStyle/>
          <a:p>
            <a:pPr lvl="0"/>
            <a:r>
              <a:rPr lang="nb-NO" sz="1200" b="0"/>
              <a:t>Tittel og bilde</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B030402020202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B0304020202020204" pitchFamily="34" charset="0"/>
              </a:rPr>
              <a:t>Sekundærfarger skal </a:t>
            </a:r>
            <a:r>
              <a:rPr lang="nb-NO" sz="1200" b="0" i="0">
                <a:solidFill>
                  <a:schemeClr val="tx1"/>
                </a:solidFill>
                <a:latin typeface="Arial Nova" panose="020B0504020202020204" pitchFamily="34" charset="0"/>
              </a:rPr>
              <a:t>kun </a:t>
            </a:r>
            <a:r>
              <a:rPr lang="nb-NO" sz="1200" b="0" i="0">
                <a:solidFill>
                  <a:schemeClr val="tx1"/>
                </a:solidFill>
                <a:latin typeface="Arial Nova Light" panose="020B0304020202020204" pitchFamily="34" charset="0"/>
              </a:rPr>
              <a:t>benyttes i figurer og ikoner. Fargene finner du som egendefinerte farger i figurfyll eller figuromriss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Bilde</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Klikk så på bildeikonet og velg et bilde som passer til formatet. </a:t>
            </a:r>
            <a:r>
              <a:rPr lang="nb-NO" sz="1200" b="0" i="0">
                <a:latin typeface="Arial Nova Light" panose="020B0304020202020204" pitchFamily="34" charset="0"/>
              </a:rPr>
              <a:t>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Se at bildet er skarpt, unngå å trekke i rammene. 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Bilderettigheter: Det er ikke lov til å kopiere/bruke bilder uten å ha klarert med fotograf/eier av bildet</a:t>
            </a:r>
          </a:p>
          <a:p>
            <a:pPr marL="171450" marR="0" lvl="0" indent="-171450" algn="l" defTabSz="914248"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Alternativt klikk i «ramme 2» og sett inn ønsket graf/tabell eller benytt rammen som et tekstfelt. Husk at du kan lage graf/tabell i </a:t>
            </a:r>
            <a:r>
              <a:rPr lang="nb-NO" sz="1200" b="0" i="0" err="1">
                <a:solidFill>
                  <a:schemeClr val="tx1"/>
                </a:solidFill>
                <a:latin typeface="Arial Nova Light" panose="020B0304020202020204" pitchFamily="34" charset="0"/>
              </a:rPr>
              <a:t>PowerBi</a:t>
            </a:r>
            <a:r>
              <a:rPr lang="nb-NO" sz="1200" b="0" i="0">
                <a:solidFill>
                  <a:schemeClr val="tx1"/>
                </a:solidFill>
                <a:latin typeface="Arial Nova Light" panose="020B0304020202020204" pitchFamily="34" charset="0"/>
              </a:rPr>
              <a:t>. Lim inn i rammen</a:t>
            </a:r>
          </a:p>
          <a:p>
            <a:pPr marL="171450" marR="0" lvl="0" indent="-171450" algn="l" defTabSz="914248"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NHOs grafer har definerte farger</a:t>
            </a: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p:txBody>
      </p:sp>
      <p:sp>
        <p:nvSpPr>
          <p:cNvPr id="10" name="Slide Number Placeholder 6">
            <a:extLst>
              <a:ext uri="{FF2B5EF4-FFF2-40B4-BE49-F238E27FC236}">
                <a16:creationId xmlns:a16="http://schemas.microsoft.com/office/drawing/2014/main" id="{1C6D19CD-A9DC-3FA7-6B6F-F1A81F44C933}"/>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Tree>
    <p:extLst>
      <p:ext uri="{BB962C8B-B14F-4D97-AF65-F5344CB8AC3E}">
        <p14:creationId xmlns:p14="http://schemas.microsoft.com/office/powerpoint/2010/main" val="332391882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3" name="Plassholder for media 2">
            <a:extLst>
              <a:ext uri="{FF2B5EF4-FFF2-40B4-BE49-F238E27FC236}">
                <a16:creationId xmlns:a16="http://schemas.microsoft.com/office/drawing/2014/main" id="{873143D7-64FC-5342-9DED-8AE8E11EED5E}"/>
              </a:ext>
            </a:extLst>
          </p:cNvPr>
          <p:cNvSpPr>
            <a:spLocks noGrp="1"/>
          </p:cNvSpPr>
          <p:nvPr>
            <p:ph type="media" sz="quarter" idx="10"/>
          </p:nvPr>
        </p:nvSpPr>
        <p:spPr>
          <a:xfrm>
            <a:off x="0" y="0"/>
            <a:ext cx="12192000" cy="6858000"/>
          </a:xfrm>
        </p:spPr>
        <p:txBody>
          <a:bodyPr anchor="ctr"/>
          <a:lstStyle>
            <a:lvl1pPr marL="0" indent="0" algn="ctr">
              <a:buNone/>
              <a:defRPr sz="1800"/>
            </a:lvl1pPr>
          </a:lstStyle>
          <a:p>
            <a:r>
              <a:rPr lang="nb-NO"/>
              <a:t>Klikk ikonet for å legge til media</a:t>
            </a:r>
          </a:p>
        </p:txBody>
      </p:sp>
    </p:spTree>
    <p:extLst>
      <p:ext uri="{BB962C8B-B14F-4D97-AF65-F5344CB8AC3E}">
        <p14:creationId xmlns:p14="http://schemas.microsoft.com/office/powerpoint/2010/main" val="418731200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Tittel og graf">
    <p:spTree>
      <p:nvGrpSpPr>
        <p:cNvPr id="1" name=""/>
        <p:cNvGrpSpPr/>
        <p:nvPr/>
      </p:nvGrpSpPr>
      <p:grpSpPr>
        <a:xfrm>
          <a:off x="0" y="0"/>
          <a:ext cx="0" cy="0"/>
          <a:chOff x="0" y="0"/>
          <a:chExt cx="0" cy="0"/>
        </a:xfrm>
      </p:grpSpPr>
      <p:sp>
        <p:nvSpPr>
          <p:cNvPr id="12" name="Plassholder for innhold 2">
            <a:extLst>
              <a:ext uri="{FF2B5EF4-FFF2-40B4-BE49-F238E27FC236}">
                <a16:creationId xmlns:a16="http://schemas.microsoft.com/office/drawing/2014/main" id="{75DB19B4-B2E7-534D-97E0-D5BB59F82C10}"/>
              </a:ext>
            </a:extLst>
          </p:cNvPr>
          <p:cNvSpPr>
            <a:spLocks noGrp="1"/>
          </p:cNvSpPr>
          <p:nvPr>
            <p:ph idx="1" hasCustomPrompt="1"/>
          </p:nvPr>
        </p:nvSpPr>
        <p:spPr>
          <a:xfrm>
            <a:off x="673567" y="1888789"/>
            <a:ext cx="10849368" cy="4361003"/>
          </a:xfrm>
        </p:spPr>
        <p:txBody>
          <a:bodyPr>
            <a:noAutofit/>
          </a:bodyPr>
          <a:lstStyle>
            <a:lvl1pPr marL="0" indent="0">
              <a:buNone/>
              <a:defRPr sz="1350">
                <a:solidFill>
                  <a:schemeClr val="tx1">
                    <a:lumMod val="75000"/>
                    <a:lumOff val="25000"/>
                  </a:schemeClr>
                </a:solidFill>
              </a:defRPr>
            </a:lvl1pPr>
            <a:lvl2pPr>
              <a:defRPr sz="1950"/>
            </a:lvl2pPr>
            <a:lvl3pPr>
              <a:defRPr sz="1800"/>
            </a:lvl3pPr>
            <a:lvl4pPr>
              <a:defRPr sz="1650"/>
            </a:lvl4pPr>
            <a:lvl5pPr>
              <a:defRPr sz="1500"/>
            </a:lvl5pPr>
          </a:lstStyle>
          <a:p>
            <a:pPr lvl="0"/>
            <a:r>
              <a:rPr lang="nb-NO"/>
              <a:t>Klikk på ikonene for å legge inn graf/tabell.</a:t>
            </a:r>
          </a:p>
        </p:txBody>
      </p:sp>
      <p:sp>
        <p:nvSpPr>
          <p:cNvPr id="14" name="Tittel 1">
            <a:extLst>
              <a:ext uri="{FF2B5EF4-FFF2-40B4-BE49-F238E27FC236}">
                <a16:creationId xmlns:a16="http://schemas.microsoft.com/office/drawing/2014/main" id="{F4672533-E8E9-E84B-805C-4E9484E452C8}"/>
              </a:ext>
            </a:extLst>
          </p:cNvPr>
          <p:cNvSpPr>
            <a:spLocks noGrp="1"/>
          </p:cNvSpPr>
          <p:nvPr>
            <p:ph type="title" hasCustomPrompt="1"/>
          </p:nvPr>
        </p:nvSpPr>
        <p:spPr>
          <a:xfrm>
            <a:off x="674124" y="845605"/>
            <a:ext cx="8664908"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16" name="Plassholder for tekst 7">
            <a:extLst>
              <a:ext uri="{FF2B5EF4-FFF2-40B4-BE49-F238E27FC236}">
                <a16:creationId xmlns:a16="http://schemas.microsoft.com/office/drawing/2014/main" id="{22B412F5-6936-6243-8AFA-CEFD8D425642}"/>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2" name="Date Placeholder 1">
            <a:extLst>
              <a:ext uri="{FF2B5EF4-FFF2-40B4-BE49-F238E27FC236}">
                <a16:creationId xmlns:a16="http://schemas.microsoft.com/office/drawing/2014/main" id="{DBE5141B-8C32-D3FF-D90C-DB4877AD47DD}"/>
              </a:ext>
            </a:extLst>
          </p:cNvPr>
          <p:cNvSpPr>
            <a:spLocks noGrp="1"/>
          </p:cNvSpPr>
          <p:nvPr>
            <p:ph type="dt" sz="half" idx="15"/>
          </p:nvPr>
        </p:nvSpPr>
        <p:spPr/>
        <p:txBody>
          <a:bodyPr/>
          <a:lstStyle/>
          <a:p>
            <a:fld id="{67BFA35D-E65F-3443-8A1A-D58AFE67495E}" type="datetime1">
              <a:rPr lang="nb-NO" smtClean="0"/>
              <a:t>21.05.2025</a:t>
            </a:fld>
            <a:endParaRPr lang="nb-NO"/>
          </a:p>
        </p:txBody>
      </p:sp>
      <p:sp>
        <p:nvSpPr>
          <p:cNvPr id="3" name="Footer Placeholder 2">
            <a:extLst>
              <a:ext uri="{FF2B5EF4-FFF2-40B4-BE49-F238E27FC236}">
                <a16:creationId xmlns:a16="http://schemas.microsoft.com/office/drawing/2014/main" id="{5D45B165-A879-B81A-1AA0-0043190E3065}"/>
              </a:ext>
            </a:extLst>
          </p:cNvPr>
          <p:cNvSpPr>
            <a:spLocks noGrp="1"/>
          </p:cNvSpPr>
          <p:nvPr>
            <p:ph type="ftr" sz="quarter" idx="16"/>
          </p:nvPr>
        </p:nvSpPr>
        <p:spPr>
          <a:xfrm>
            <a:off x="674124" y="6479747"/>
            <a:ext cx="9069001" cy="207749"/>
          </a:xfrm>
          <a:prstGeom prst="rect">
            <a:avLst/>
          </a:prstGeom>
        </p:spPr>
        <p:txBody>
          <a:bodyPr/>
          <a:lstStyle/>
          <a:p>
            <a:pPr algn="l"/>
            <a:endParaRPr lang="nb-NO"/>
          </a:p>
        </p:txBody>
      </p:sp>
      <p:sp>
        <p:nvSpPr>
          <p:cNvPr id="11" name="Rektangel 10">
            <a:extLst>
              <a:ext uri="{FF2B5EF4-FFF2-40B4-BE49-F238E27FC236}">
                <a16:creationId xmlns:a16="http://schemas.microsoft.com/office/drawing/2014/main" id="{48587FA5-D097-4B6A-D877-697F5F6A81C5}"/>
              </a:ext>
            </a:extLst>
          </p:cNvPr>
          <p:cNvSpPr/>
          <p:nvPr userDrawn="1"/>
        </p:nvSpPr>
        <p:spPr>
          <a:xfrm>
            <a:off x="12386178" y="0"/>
            <a:ext cx="4248192" cy="4411464"/>
          </a:xfrm>
          <a:prstGeom prst="rect">
            <a:avLst/>
          </a:prstGeom>
        </p:spPr>
        <p:txBody>
          <a:bodyPr wrap="square" anchor="t">
            <a:spAutoFit/>
          </a:bodyPr>
          <a:lstStyle/>
          <a:p>
            <a:pPr lvl="0"/>
            <a:r>
              <a:rPr lang="nb-NO" sz="1200" b="0"/>
              <a:t>Tittel og graf/tabell</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Graf/tabell</a:t>
            </a: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For å sette inn graf/tabell klikk på ikonet. </a:t>
            </a:r>
            <a:r>
              <a:rPr lang="nb-NO" sz="1200" b="0" i="0">
                <a:latin typeface="Arial Nova Light" panose="020B0304020202020204" pitchFamily="34" charset="0"/>
              </a:rPr>
              <a:t>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Husk at du kan lage graf/tabell i </a:t>
            </a:r>
            <a:r>
              <a:rPr lang="nb-NO" sz="1200" b="0" i="0" err="1">
                <a:solidFill>
                  <a:schemeClr val="tx1"/>
                </a:solidFill>
                <a:latin typeface="Arial Nova Light" panose="020B0304020202020204" pitchFamily="34" charset="0"/>
              </a:rPr>
              <a:t>PowerBi</a:t>
            </a:r>
            <a:r>
              <a:rPr lang="nb-NO" sz="1200" b="0" i="0">
                <a:solidFill>
                  <a:schemeClr val="tx1"/>
                </a:solidFill>
                <a:latin typeface="Arial Nova Light" panose="020B0304020202020204" pitchFamily="34" charset="0"/>
              </a:rPr>
              <a:t>. Lim inn i rammen</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B030402020202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NHOs grafer har definerte farger</a:t>
            </a: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nb-NO" sz="1200" b="0" i="0">
              <a:solidFill>
                <a:schemeClr val="tx1"/>
              </a:solidFill>
              <a:latin typeface="Arial Nova Light" panose="020B030402020202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Light" panose="020F0302020204030204" pitchFamily="34" charset="0"/>
              <a:cs typeface="Arial Nova Light" panose="020F0302020204030204" pitchFamily="34" charset="0"/>
            </a:endParaRPr>
          </a:p>
        </p:txBody>
      </p:sp>
      <p:sp>
        <p:nvSpPr>
          <p:cNvPr id="9" name="Slide Number Placeholder 6">
            <a:extLst>
              <a:ext uri="{FF2B5EF4-FFF2-40B4-BE49-F238E27FC236}">
                <a16:creationId xmlns:a16="http://schemas.microsoft.com/office/drawing/2014/main" id="{A22144FE-48F6-ACF4-3B2F-2CFE598FFB82}"/>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Tree>
    <p:extLst>
      <p:ext uri="{BB962C8B-B14F-4D97-AF65-F5344CB8AC3E}">
        <p14:creationId xmlns:p14="http://schemas.microsoft.com/office/powerpoint/2010/main" val="17033082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Graf">
    <p:spTree>
      <p:nvGrpSpPr>
        <p:cNvPr id="1" name=""/>
        <p:cNvGrpSpPr/>
        <p:nvPr/>
      </p:nvGrpSpPr>
      <p:grpSpPr>
        <a:xfrm>
          <a:off x="0" y="0"/>
          <a:ext cx="0" cy="0"/>
          <a:chOff x="0" y="0"/>
          <a:chExt cx="0" cy="0"/>
        </a:xfrm>
      </p:grpSpPr>
      <p:sp>
        <p:nvSpPr>
          <p:cNvPr id="12" name="Plassholder for innhold 2">
            <a:extLst>
              <a:ext uri="{FF2B5EF4-FFF2-40B4-BE49-F238E27FC236}">
                <a16:creationId xmlns:a16="http://schemas.microsoft.com/office/drawing/2014/main" id="{75DB19B4-B2E7-534D-97E0-D5BB59F82C10}"/>
              </a:ext>
            </a:extLst>
          </p:cNvPr>
          <p:cNvSpPr>
            <a:spLocks noGrp="1"/>
          </p:cNvSpPr>
          <p:nvPr>
            <p:ph idx="1" hasCustomPrompt="1"/>
          </p:nvPr>
        </p:nvSpPr>
        <p:spPr>
          <a:xfrm>
            <a:off x="673567" y="837011"/>
            <a:ext cx="10849368" cy="5339953"/>
          </a:xfrm>
        </p:spPr>
        <p:txBody>
          <a:bodyPr>
            <a:noAutofit/>
          </a:bodyPr>
          <a:lstStyle>
            <a:lvl1pPr marL="0" indent="0">
              <a:buNone/>
              <a:defRPr sz="1350">
                <a:solidFill>
                  <a:schemeClr val="tx1">
                    <a:lumMod val="75000"/>
                    <a:lumOff val="25000"/>
                  </a:schemeClr>
                </a:solidFill>
              </a:defRPr>
            </a:lvl1pPr>
            <a:lvl2pPr>
              <a:defRPr sz="1950"/>
            </a:lvl2pPr>
            <a:lvl3pPr>
              <a:defRPr sz="1800"/>
            </a:lvl3pPr>
            <a:lvl4pPr>
              <a:defRPr sz="1650"/>
            </a:lvl4pPr>
            <a:lvl5pPr>
              <a:defRPr sz="1500"/>
            </a:lvl5pPr>
          </a:lstStyle>
          <a:p>
            <a:pPr lvl="0"/>
            <a:r>
              <a:rPr lang="nb-NO"/>
              <a:t>Klikk på ikonene for å legge inn graf/tabell.</a:t>
            </a:r>
          </a:p>
        </p:txBody>
      </p:sp>
      <p:sp>
        <p:nvSpPr>
          <p:cNvPr id="16" name="Plassholder for tekst 7">
            <a:extLst>
              <a:ext uri="{FF2B5EF4-FFF2-40B4-BE49-F238E27FC236}">
                <a16:creationId xmlns:a16="http://schemas.microsoft.com/office/drawing/2014/main" id="{22B412F5-6936-6243-8AFA-CEFD8D425642}"/>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2" name="Date Placeholder 1">
            <a:extLst>
              <a:ext uri="{FF2B5EF4-FFF2-40B4-BE49-F238E27FC236}">
                <a16:creationId xmlns:a16="http://schemas.microsoft.com/office/drawing/2014/main" id="{1EB1D9C5-B5B0-A712-444F-BF5DD72C0D2F}"/>
              </a:ext>
            </a:extLst>
          </p:cNvPr>
          <p:cNvSpPr>
            <a:spLocks noGrp="1"/>
          </p:cNvSpPr>
          <p:nvPr>
            <p:ph type="dt" sz="half" idx="15"/>
          </p:nvPr>
        </p:nvSpPr>
        <p:spPr/>
        <p:txBody>
          <a:bodyPr/>
          <a:lstStyle/>
          <a:p>
            <a:fld id="{EE445979-FC36-014F-A3F6-E456C3D32508}" type="datetime1">
              <a:rPr lang="nb-NO" smtClean="0"/>
              <a:t>21.05.2025</a:t>
            </a:fld>
            <a:endParaRPr lang="nb-NO"/>
          </a:p>
        </p:txBody>
      </p:sp>
      <p:sp>
        <p:nvSpPr>
          <p:cNvPr id="3" name="Footer Placeholder 2">
            <a:extLst>
              <a:ext uri="{FF2B5EF4-FFF2-40B4-BE49-F238E27FC236}">
                <a16:creationId xmlns:a16="http://schemas.microsoft.com/office/drawing/2014/main" id="{8084C500-21F0-CAE8-9B89-22FF056BCC4E}"/>
              </a:ext>
            </a:extLst>
          </p:cNvPr>
          <p:cNvSpPr>
            <a:spLocks noGrp="1"/>
          </p:cNvSpPr>
          <p:nvPr>
            <p:ph type="ftr" sz="quarter" idx="16"/>
          </p:nvPr>
        </p:nvSpPr>
        <p:spPr>
          <a:xfrm>
            <a:off x="674124" y="6479747"/>
            <a:ext cx="9069001" cy="207749"/>
          </a:xfrm>
          <a:prstGeom prst="rect">
            <a:avLst/>
          </a:prstGeom>
        </p:spPr>
        <p:txBody>
          <a:bodyPr/>
          <a:lstStyle/>
          <a:p>
            <a:pPr algn="l"/>
            <a:endParaRPr lang="nb-NO"/>
          </a:p>
        </p:txBody>
      </p:sp>
      <p:sp>
        <p:nvSpPr>
          <p:cNvPr id="9" name="Rektangel 8">
            <a:extLst>
              <a:ext uri="{FF2B5EF4-FFF2-40B4-BE49-F238E27FC236}">
                <a16:creationId xmlns:a16="http://schemas.microsoft.com/office/drawing/2014/main" id="{35BC66D8-4E83-F690-017D-635981036463}"/>
              </a:ext>
            </a:extLst>
          </p:cNvPr>
          <p:cNvSpPr/>
          <p:nvPr userDrawn="1"/>
        </p:nvSpPr>
        <p:spPr>
          <a:xfrm>
            <a:off x="12386178" y="0"/>
            <a:ext cx="4248192" cy="3913892"/>
          </a:xfrm>
          <a:prstGeom prst="rect">
            <a:avLst/>
          </a:prstGeom>
        </p:spPr>
        <p:txBody>
          <a:bodyPr wrap="square" anchor="t">
            <a:spAutoFit/>
          </a:bodyPr>
          <a:lstStyle/>
          <a:p>
            <a:pPr lvl="0"/>
            <a:r>
              <a:rPr lang="nb-NO" sz="1200" b="0"/>
              <a:t>Graf/tabell</a:t>
            </a:r>
            <a:endParaRPr lang="nb-NO" sz="1200" b="0" i="0">
              <a:solidFill>
                <a:schemeClr val="tx1"/>
              </a:solidFill>
              <a:latin typeface="Arial Nova Light" panose="020B030402020202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Graf/tabell</a:t>
            </a: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For å sette inn graf/tabell klikk på ikonet. </a:t>
            </a:r>
            <a:r>
              <a:rPr lang="nb-NO" sz="1200" b="0" i="0">
                <a:latin typeface="Arial Nova Light" panose="020B0304020202020204" pitchFamily="34" charset="0"/>
              </a:rPr>
              <a:t>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Husk at du kan lage graf/tabell i </a:t>
            </a:r>
            <a:r>
              <a:rPr lang="nb-NO" sz="1200" b="0" i="0" err="1">
                <a:solidFill>
                  <a:schemeClr val="tx1"/>
                </a:solidFill>
                <a:latin typeface="Arial Nova Light" panose="020B0304020202020204" pitchFamily="34" charset="0"/>
              </a:rPr>
              <a:t>PowerBi</a:t>
            </a:r>
            <a:r>
              <a:rPr lang="nb-NO" sz="1200" b="0" i="0">
                <a:solidFill>
                  <a:schemeClr val="tx1"/>
                </a:solidFill>
                <a:latin typeface="Arial Nova Light" panose="020B0304020202020204" pitchFamily="34" charset="0"/>
              </a:rPr>
              <a:t>. Lim inn i rammen</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B030402020202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NHOs grafer har definerte farger</a:t>
            </a: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p:txBody>
      </p:sp>
      <p:sp>
        <p:nvSpPr>
          <p:cNvPr id="8" name="Slide Number Placeholder 6">
            <a:extLst>
              <a:ext uri="{FF2B5EF4-FFF2-40B4-BE49-F238E27FC236}">
                <a16:creationId xmlns:a16="http://schemas.microsoft.com/office/drawing/2014/main" id="{15329509-F868-467E-D351-998BDD16E7B5}"/>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Tree>
    <p:extLst>
      <p:ext uri="{BB962C8B-B14F-4D97-AF65-F5344CB8AC3E}">
        <p14:creationId xmlns:p14="http://schemas.microsoft.com/office/powerpoint/2010/main" val="145009701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Bilde">
    <p:spTree>
      <p:nvGrpSpPr>
        <p:cNvPr id="1" name=""/>
        <p:cNvGrpSpPr/>
        <p:nvPr/>
      </p:nvGrpSpPr>
      <p:grpSpPr>
        <a:xfrm>
          <a:off x="0" y="0"/>
          <a:ext cx="0" cy="0"/>
          <a:chOff x="0" y="0"/>
          <a:chExt cx="0" cy="0"/>
        </a:xfrm>
      </p:grpSpPr>
      <p:sp>
        <p:nvSpPr>
          <p:cNvPr id="16" name="Plassholder for tekst 7">
            <a:extLst>
              <a:ext uri="{FF2B5EF4-FFF2-40B4-BE49-F238E27FC236}">
                <a16:creationId xmlns:a16="http://schemas.microsoft.com/office/drawing/2014/main" id="{22B412F5-6936-6243-8AFA-CEFD8D425642}"/>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2" name="Date Placeholder 1">
            <a:extLst>
              <a:ext uri="{FF2B5EF4-FFF2-40B4-BE49-F238E27FC236}">
                <a16:creationId xmlns:a16="http://schemas.microsoft.com/office/drawing/2014/main" id="{1EB1D9C5-B5B0-A712-444F-BF5DD72C0D2F}"/>
              </a:ext>
            </a:extLst>
          </p:cNvPr>
          <p:cNvSpPr>
            <a:spLocks noGrp="1"/>
          </p:cNvSpPr>
          <p:nvPr>
            <p:ph type="dt" sz="half" idx="15"/>
          </p:nvPr>
        </p:nvSpPr>
        <p:spPr/>
        <p:txBody>
          <a:bodyPr/>
          <a:lstStyle/>
          <a:p>
            <a:fld id="{B0072CCA-1693-1F4C-A1A8-053AFFA94990}" type="datetime1">
              <a:rPr lang="nb-NO" smtClean="0"/>
              <a:t>21.05.2025</a:t>
            </a:fld>
            <a:endParaRPr lang="nb-NO"/>
          </a:p>
        </p:txBody>
      </p:sp>
      <p:sp>
        <p:nvSpPr>
          <p:cNvPr id="3" name="Footer Placeholder 2">
            <a:extLst>
              <a:ext uri="{FF2B5EF4-FFF2-40B4-BE49-F238E27FC236}">
                <a16:creationId xmlns:a16="http://schemas.microsoft.com/office/drawing/2014/main" id="{8084C500-21F0-CAE8-9B89-22FF056BCC4E}"/>
              </a:ext>
            </a:extLst>
          </p:cNvPr>
          <p:cNvSpPr>
            <a:spLocks noGrp="1"/>
          </p:cNvSpPr>
          <p:nvPr>
            <p:ph type="ftr" sz="quarter" idx="16"/>
          </p:nvPr>
        </p:nvSpPr>
        <p:spPr>
          <a:xfrm>
            <a:off x="674124" y="6479747"/>
            <a:ext cx="9069001" cy="207749"/>
          </a:xfrm>
          <a:prstGeom prst="rect">
            <a:avLst/>
          </a:prstGeom>
        </p:spPr>
        <p:txBody>
          <a:bodyPr/>
          <a:lstStyle/>
          <a:p>
            <a:pPr algn="l"/>
            <a:endParaRPr lang="nb-NO"/>
          </a:p>
        </p:txBody>
      </p:sp>
      <p:sp>
        <p:nvSpPr>
          <p:cNvPr id="4" name="Picture Placeholder 3">
            <a:extLst>
              <a:ext uri="{FF2B5EF4-FFF2-40B4-BE49-F238E27FC236}">
                <a16:creationId xmlns:a16="http://schemas.microsoft.com/office/drawing/2014/main" id="{023AED28-C4F1-28A9-510F-31202E7C6D05}"/>
              </a:ext>
            </a:extLst>
          </p:cNvPr>
          <p:cNvSpPr>
            <a:spLocks noGrp="1"/>
          </p:cNvSpPr>
          <p:nvPr>
            <p:ph type="pic" sz="quarter" idx="18" hasCustomPrompt="1"/>
          </p:nvPr>
        </p:nvSpPr>
        <p:spPr>
          <a:xfrm>
            <a:off x="673567" y="837011"/>
            <a:ext cx="10849368" cy="5339953"/>
          </a:xfrm>
          <a:prstGeom prst="rect">
            <a:avLst/>
          </a:prstGeom>
        </p:spPr>
        <p:txBody>
          <a:bodyPr lIns="0" tIns="0" rIns="0" bIns="0"/>
          <a:lstStyle>
            <a:lvl1pPr marL="0" indent="0">
              <a:buNone/>
              <a:defRPr sz="1400">
                <a:latin typeface="Arial Nova Light" panose="020B0304020202020204" pitchFamily="34" charset="0"/>
              </a:defRPr>
            </a:lvl1pPr>
          </a:lstStyle>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r>
              <a:rPr lang="nb-NO"/>
              <a:t>Klikk på ikonet for å legge til et bilde</a:t>
            </a:r>
          </a:p>
          <a:p>
            <a:endParaRPr lang="nb-NO"/>
          </a:p>
        </p:txBody>
      </p:sp>
      <p:sp>
        <p:nvSpPr>
          <p:cNvPr id="9" name="Rektangel 8">
            <a:extLst>
              <a:ext uri="{FF2B5EF4-FFF2-40B4-BE49-F238E27FC236}">
                <a16:creationId xmlns:a16="http://schemas.microsoft.com/office/drawing/2014/main" id="{6E6C3F9C-8D63-D9F0-791F-09B62D33B060}"/>
              </a:ext>
            </a:extLst>
          </p:cNvPr>
          <p:cNvSpPr/>
          <p:nvPr userDrawn="1"/>
        </p:nvSpPr>
        <p:spPr>
          <a:xfrm>
            <a:off x="12386178" y="0"/>
            <a:ext cx="4248192" cy="2934137"/>
          </a:xfrm>
          <a:prstGeom prst="rect">
            <a:avLst/>
          </a:prstGeom>
        </p:spPr>
        <p:txBody>
          <a:bodyPr wrap="square" anchor="t">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Bilde</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For å sette inn bilde klikk på bildeikonet og velg et bilde. </a:t>
            </a:r>
            <a:r>
              <a:rPr lang="nb-NO" sz="1200" b="0" i="0">
                <a:latin typeface="Arial Nova Light" panose="020B0304020202020204" pitchFamily="34" charset="0"/>
              </a:rPr>
              <a:t>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Se at bildet er skarpt, unngå å trekke i rammene. 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Bilderettigheter: Det er ikke lov til å kopiere/bruke bilder uten å ha klarert med fotograf/eier av bildet</a:t>
            </a: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p:txBody>
      </p:sp>
      <p:sp>
        <p:nvSpPr>
          <p:cNvPr id="8" name="Slide Number Placeholder 6">
            <a:extLst>
              <a:ext uri="{FF2B5EF4-FFF2-40B4-BE49-F238E27FC236}">
                <a16:creationId xmlns:a16="http://schemas.microsoft.com/office/drawing/2014/main" id="{4D22E3C7-4299-70CA-A010-B721998C2A21}"/>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Tree>
    <p:extLst>
      <p:ext uri="{BB962C8B-B14F-4D97-AF65-F5344CB8AC3E}">
        <p14:creationId xmlns:p14="http://schemas.microsoft.com/office/powerpoint/2010/main" val="365316974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_For den som skriver mye (negativ) Blå">
    <p:spTree>
      <p:nvGrpSpPr>
        <p:cNvPr id="1" name=""/>
        <p:cNvGrpSpPr/>
        <p:nvPr/>
      </p:nvGrpSpPr>
      <p:grpSpPr>
        <a:xfrm>
          <a:off x="0" y="0"/>
          <a:ext cx="0" cy="0"/>
          <a:chOff x="0" y="0"/>
          <a:chExt cx="0" cy="0"/>
        </a:xfrm>
      </p:grpSpPr>
      <p:sp>
        <p:nvSpPr>
          <p:cNvPr id="15" name="Plassholder for bilde 2">
            <a:extLst>
              <a:ext uri="{FF2B5EF4-FFF2-40B4-BE49-F238E27FC236}">
                <a16:creationId xmlns:a16="http://schemas.microsoft.com/office/drawing/2014/main" id="{F2AB5A42-7AF0-FB48-8DFB-05F45F586F3D}"/>
              </a:ext>
            </a:extLst>
          </p:cNvPr>
          <p:cNvSpPr>
            <a:spLocks noGrp="1"/>
          </p:cNvSpPr>
          <p:nvPr>
            <p:ph type="pic" sz="quarter" idx="22" hasCustomPrompt="1"/>
          </p:nvPr>
        </p:nvSpPr>
        <p:spPr>
          <a:xfrm>
            <a:off x="8010750" y="2"/>
            <a:ext cx="4181250" cy="6857999"/>
          </a:xfrm>
          <a:solidFill>
            <a:schemeClr val="bg1">
              <a:lumMod val="95000"/>
            </a:schemeClr>
          </a:solidFill>
        </p:spPr>
        <p:txBody>
          <a:bodyPr>
            <a:normAutofit/>
          </a:bodyPr>
          <a:lstStyle>
            <a:lvl1pPr marL="0" marR="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sz="1400" b="0" i="0">
                <a:solidFill>
                  <a:schemeClr val="tx1">
                    <a:lumMod val="75000"/>
                    <a:lumOff val="25000"/>
                  </a:schemeClr>
                </a:solidFill>
                <a:latin typeface="Arial Nova Light" panose="020B0304020202020204" pitchFamily="34" charset="0"/>
              </a:defRPr>
            </a:lvl1pPr>
          </a:lstStyle>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r>
              <a:rPr lang="nb-NO" sz="1350"/>
              <a:t>Velg heldekkende bilde via «Sett inn» - «Bilde». </a:t>
            </a: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r>
              <a:rPr lang="nb-NO" sz="1350"/>
              <a:t>NB! Husk riktig valg av logo-farge</a:t>
            </a:r>
          </a:p>
        </p:txBody>
      </p:sp>
      <p:sp>
        <p:nvSpPr>
          <p:cNvPr id="10" name="Rektangel 9">
            <a:extLst>
              <a:ext uri="{FF2B5EF4-FFF2-40B4-BE49-F238E27FC236}">
                <a16:creationId xmlns:a16="http://schemas.microsoft.com/office/drawing/2014/main" id="{EAA8139B-F1C2-C746-852C-A1FD5AC30FC9}"/>
              </a:ext>
            </a:extLst>
          </p:cNvPr>
          <p:cNvSpPr/>
          <p:nvPr/>
        </p:nvSpPr>
        <p:spPr>
          <a:xfrm>
            <a:off x="0" y="-3638"/>
            <a:ext cx="8015532" cy="68830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30" name="Plassholder for tekst 7">
            <a:extLst>
              <a:ext uri="{FF2B5EF4-FFF2-40B4-BE49-F238E27FC236}">
                <a16:creationId xmlns:a16="http://schemas.microsoft.com/office/drawing/2014/main" id="{4AEDC77B-74BF-F845-92A9-18ABC8CC2A8E}"/>
              </a:ext>
            </a:extLst>
          </p:cNvPr>
          <p:cNvSpPr>
            <a:spLocks noGrp="1"/>
          </p:cNvSpPr>
          <p:nvPr>
            <p:ph type="body" sz="quarter" idx="21" hasCustomPrompt="1"/>
          </p:nvPr>
        </p:nvSpPr>
        <p:spPr>
          <a:xfrm>
            <a:off x="674124" y="310063"/>
            <a:ext cx="6028656" cy="207413"/>
          </a:xfrm>
        </p:spPr>
        <p:txBody>
          <a:bodyPr>
            <a:noAutofit/>
          </a:bodyPr>
          <a:lstStyle>
            <a:lvl1pPr marL="0" indent="0">
              <a:buNone/>
              <a:defRPr sz="1350" b="0">
                <a:solidFill>
                  <a:schemeClr val="bg1"/>
                </a:solidFill>
              </a:defRPr>
            </a:lvl1pPr>
          </a:lstStyle>
          <a:p>
            <a:pPr lvl="0"/>
            <a:r>
              <a:rPr lang="nb-NO"/>
              <a:t>Emne</a:t>
            </a:r>
          </a:p>
        </p:txBody>
      </p:sp>
      <p:sp>
        <p:nvSpPr>
          <p:cNvPr id="4" name="Date Placeholder 3">
            <a:extLst>
              <a:ext uri="{FF2B5EF4-FFF2-40B4-BE49-F238E27FC236}">
                <a16:creationId xmlns:a16="http://schemas.microsoft.com/office/drawing/2014/main" id="{1C798AD1-9F2D-DB35-71BE-C20FDB19F384}"/>
              </a:ext>
            </a:extLst>
          </p:cNvPr>
          <p:cNvSpPr>
            <a:spLocks noGrp="1"/>
          </p:cNvSpPr>
          <p:nvPr>
            <p:ph type="dt" sz="half" idx="26"/>
          </p:nvPr>
        </p:nvSpPr>
        <p:spPr/>
        <p:txBody>
          <a:bodyPr/>
          <a:lstStyle/>
          <a:p>
            <a:fld id="{C1F3ED80-39E0-934C-9FE5-2A79BC818D10}" type="datetime1">
              <a:rPr lang="nb-NO" smtClean="0"/>
              <a:t>21.05.2025</a:t>
            </a:fld>
            <a:endParaRPr lang="nb-NO"/>
          </a:p>
        </p:txBody>
      </p:sp>
      <p:sp>
        <p:nvSpPr>
          <p:cNvPr id="5" name="Footer Placeholder 4">
            <a:extLst>
              <a:ext uri="{FF2B5EF4-FFF2-40B4-BE49-F238E27FC236}">
                <a16:creationId xmlns:a16="http://schemas.microsoft.com/office/drawing/2014/main" id="{17DD292A-8698-7564-99F1-5223E4F033BA}"/>
              </a:ext>
            </a:extLst>
          </p:cNvPr>
          <p:cNvSpPr>
            <a:spLocks noGrp="1"/>
          </p:cNvSpPr>
          <p:nvPr>
            <p:ph type="ftr" sz="quarter" idx="27"/>
          </p:nvPr>
        </p:nvSpPr>
        <p:spPr>
          <a:xfrm>
            <a:off x="674125" y="6479747"/>
            <a:ext cx="7016747" cy="207749"/>
          </a:xfrm>
          <a:prstGeom prst="rect">
            <a:avLst/>
          </a:prstGeom>
        </p:spPr>
        <p:txBody>
          <a:bodyPr/>
          <a:lstStyle>
            <a:lvl1pPr>
              <a:defRPr>
                <a:solidFill>
                  <a:schemeClr val="bg1"/>
                </a:solidFill>
              </a:defRPr>
            </a:lvl1pPr>
          </a:lstStyle>
          <a:p>
            <a:pPr algn="l"/>
            <a:endParaRPr lang="nb-NO"/>
          </a:p>
        </p:txBody>
      </p:sp>
      <p:pic>
        <p:nvPicPr>
          <p:cNvPr id="14" name="logo_hvit" hidden="1">
            <a:extLst>
              <a:ext uri="{FF2B5EF4-FFF2-40B4-BE49-F238E27FC236}">
                <a16:creationId xmlns:a16="http://schemas.microsoft.com/office/drawing/2014/main" id="{B4BE9994-5626-6D69-49A8-FA56DDF961E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82379" y="295769"/>
            <a:ext cx="869322" cy="205912"/>
          </a:xfrm>
          <a:prstGeom prst="rect">
            <a:avLst/>
          </a:prstGeom>
        </p:spPr>
      </p:pic>
      <p:pic>
        <p:nvPicPr>
          <p:cNvPr id="19" name="logo_blaa" descr="Shape&#10;&#10;Description automatically generated with medium confidence" hidden="1">
            <a:extLst>
              <a:ext uri="{FF2B5EF4-FFF2-40B4-BE49-F238E27FC236}">
                <a16:creationId xmlns:a16="http://schemas.microsoft.com/office/drawing/2014/main" id="{4DBD65FA-7D0A-A83D-D50A-29933B85F52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82380" y="295770"/>
            <a:ext cx="862385" cy="205912"/>
          </a:xfrm>
          <a:prstGeom prst="rect">
            <a:avLst/>
          </a:prstGeom>
        </p:spPr>
      </p:pic>
      <p:sp>
        <p:nvSpPr>
          <p:cNvPr id="20" name="Text Placeholder 5">
            <a:extLst>
              <a:ext uri="{FF2B5EF4-FFF2-40B4-BE49-F238E27FC236}">
                <a16:creationId xmlns:a16="http://schemas.microsoft.com/office/drawing/2014/main" id="{A35619D4-1F4E-69FB-8A73-2CC378A5291D}"/>
              </a:ext>
            </a:extLst>
          </p:cNvPr>
          <p:cNvSpPr>
            <a:spLocks noGrp="1"/>
          </p:cNvSpPr>
          <p:nvPr>
            <p:ph type="body" sz="quarter" idx="32" hasCustomPrompt="1"/>
          </p:nvPr>
        </p:nvSpPr>
        <p:spPr>
          <a:xfrm>
            <a:off x="10982380" y="295770"/>
            <a:ext cx="868085" cy="205912"/>
          </a:xfrm>
          <a:blipFill>
            <a:blip r:embed="rId5"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a:t> </a:t>
            </a:r>
            <a:endParaRPr lang="nb-NO"/>
          </a:p>
        </p:txBody>
      </p:sp>
      <p:sp>
        <p:nvSpPr>
          <p:cNvPr id="18" name="Rektangel 17">
            <a:extLst>
              <a:ext uri="{FF2B5EF4-FFF2-40B4-BE49-F238E27FC236}">
                <a16:creationId xmlns:a16="http://schemas.microsoft.com/office/drawing/2014/main" id="{058BC821-1F65-81D2-A2B9-735DF35F668A}"/>
              </a:ext>
            </a:extLst>
          </p:cNvPr>
          <p:cNvSpPr/>
          <p:nvPr userDrawn="1"/>
        </p:nvSpPr>
        <p:spPr>
          <a:xfrm>
            <a:off x="12386178" y="0"/>
            <a:ext cx="4248192" cy="5704126"/>
          </a:xfrm>
          <a:prstGeom prst="rect">
            <a:avLst/>
          </a:prstGeom>
        </p:spPr>
        <p:txBody>
          <a:bodyPr wrap="square" anchor="t">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Tittel, tekst og bilde</a:t>
            </a: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Skru av punktene i verktøylinjen om de ikke skal benyttes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Bilde</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Velg heldekkende bilde via «Sett inn» -&gt; «Bilde» </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Se at bildet er skarpt, unngå å trekke i rammene. 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Bilderettigheter: Det er ikke lov til å kopiere/bruke bilder uten å ha klarert med fotograf/eier av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Logo</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Bruk logovelgeren for å sette rett logo på bildet. Sort på lyst bilde og hvit for mørkt bilde</a:t>
            </a: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p:txBody>
      </p:sp>
      <p:sp>
        <p:nvSpPr>
          <p:cNvPr id="23" name="Slide Number Placeholder 6">
            <a:extLst>
              <a:ext uri="{FF2B5EF4-FFF2-40B4-BE49-F238E27FC236}">
                <a16:creationId xmlns:a16="http://schemas.microsoft.com/office/drawing/2014/main" id="{E11103DD-F805-76BC-BD58-7687C3FCA053}"/>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
        <p:nvSpPr>
          <p:cNvPr id="2" name="Tittel 1">
            <a:extLst>
              <a:ext uri="{FF2B5EF4-FFF2-40B4-BE49-F238E27FC236}">
                <a16:creationId xmlns:a16="http://schemas.microsoft.com/office/drawing/2014/main" id="{4BE78833-A0A6-B3CC-5165-2363D54E1C90}"/>
              </a:ext>
            </a:extLst>
          </p:cNvPr>
          <p:cNvSpPr>
            <a:spLocks noGrp="1"/>
          </p:cNvSpPr>
          <p:nvPr>
            <p:ph type="title" hasCustomPrompt="1"/>
          </p:nvPr>
        </p:nvSpPr>
        <p:spPr>
          <a:xfrm>
            <a:off x="678697" y="845605"/>
            <a:ext cx="5957200" cy="438581"/>
          </a:xfrm>
        </p:spPr>
        <p:txBody>
          <a:bodyPr wrap="square" lIns="0" tIns="0" rIns="0" bIns="0" anchor="t">
            <a:noAutofit/>
          </a:bodyPr>
          <a:lstStyle>
            <a:lvl1pPr>
              <a:lnSpc>
                <a:spcPct val="100000"/>
              </a:lnSpc>
              <a:defRPr sz="2800">
                <a:solidFill>
                  <a:schemeClr val="bg1"/>
                </a:solidFill>
              </a:defRPr>
            </a:lvl1pPr>
          </a:lstStyle>
          <a:p>
            <a:r>
              <a:rPr lang="nb-NO"/>
              <a:t>Klikk for å redigere tittel, 2 linjer</a:t>
            </a:r>
          </a:p>
        </p:txBody>
      </p:sp>
      <p:sp>
        <p:nvSpPr>
          <p:cNvPr id="3" name="Plassholder for tekst 2">
            <a:extLst>
              <a:ext uri="{FF2B5EF4-FFF2-40B4-BE49-F238E27FC236}">
                <a16:creationId xmlns:a16="http://schemas.microsoft.com/office/drawing/2014/main" id="{8A3856F8-4FB0-5CC9-A969-48298D3627AE}"/>
              </a:ext>
            </a:extLst>
          </p:cNvPr>
          <p:cNvSpPr>
            <a:spLocks noGrp="1"/>
          </p:cNvSpPr>
          <p:nvPr>
            <p:ph type="body" sz="quarter" idx="18" hasCustomPrompt="1"/>
          </p:nvPr>
        </p:nvSpPr>
        <p:spPr>
          <a:xfrm>
            <a:off x="672187" y="1885630"/>
            <a:ext cx="5957200" cy="4481246"/>
          </a:xfrm>
          <a:prstGeom prst="rect">
            <a:avLst/>
          </a:prstGeom>
        </p:spPr>
        <p:txBody>
          <a:bodyPr lIns="0" tIns="0" rIns="0" bIns="0"/>
          <a:lstStyle>
            <a:lvl1pPr marL="283329" indent="-283329" algn="l">
              <a:lnSpc>
                <a:spcPct val="100000"/>
              </a:lnSpc>
              <a:spcBef>
                <a:spcPts val="1350"/>
              </a:spcBef>
              <a:spcAft>
                <a:spcPts val="0"/>
              </a:spcAft>
              <a:buClrTx/>
              <a:buFont typeface="Arial" panose="020B0604020202020204" pitchFamily="34" charset="0"/>
              <a:buChar char="•"/>
              <a:defRPr sz="2000" b="0" i="0" u="none" cap="none">
                <a:solidFill>
                  <a:schemeClr val="bg1"/>
                </a:solidFill>
                <a:latin typeface="+mn-lt"/>
              </a:defRPr>
            </a:lvl1pPr>
            <a:lvl2pPr marL="685685" indent="-228562" algn="l">
              <a:lnSpc>
                <a:spcPct val="100000"/>
              </a:lnSpc>
              <a:spcBef>
                <a:spcPts val="500"/>
              </a:spcBef>
              <a:spcAft>
                <a:spcPts val="0"/>
              </a:spcAft>
              <a:buClrTx/>
              <a:buFont typeface="Arial" panose="020B0604020202020204" pitchFamily="34" charset="0"/>
              <a:buChar char="-"/>
              <a:defRPr sz="1800" b="0" i="0" u="none" cap="none">
                <a:solidFill>
                  <a:schemeClr val="bg1"/>
                </a:solidFill>
                <a:latin typeface="+mn-lt"/>
              </a:defRPr>
            </a:lvl2pPr>
            <a:lvl3pPr marL="1142809" indent="-228562" algn="l">
              <a:lnSpc>
                <a:spcPct val="100000"/>
              </a:lnSpc>
              <a:spcBef>
                <a:spcPts val="500"/>
              </a:spcBef>
              <a:spcAft>
                <a:spcPts val="0"/>
              </a:spcAft>
              <a:buClrTx/>
              <a:buFont typeface="Arial" panose="020B0604020202020204" pitchFamily="34" charset="0"/>
              <a:buChar char="•"/>
              <a:defRPr sz="1600" b="0" i="0" u="none" cap="none">
                <a:solidFill>
                  <a:schemeClr val="bg1"/>
                </a:solidFill>
                <a:latin typeface="+mn-lt"/>
              </a:defRPr>
            </a:lvl3pPr>
            <a:lvl4pPr marL="1599933" indent="-228562" algn="l">
              <a:lnSpc>
                <a:spcPct val="100000"/>
              </a:lnSpc>
              <a:spcBef>
                <a:spcPts val="500"/>
              </a:spcBef>
              <a:spcAft>
                <a:spcPts val="0"/>
              </a:spcAft>
              <a:buClrTx/>
              <a:buFont typeface="Arial" panose="020B0604020202020204" pitchFamily="34" charset="0"/>
              <a:buChar char="•"/>
              <a:defRPr sz="1400" b="0" i="0" u="none" cap="none">
                <a:solidFill>
                  <a:schemeClr val="bg1"/>
                </a:solidFill>
                <a:latin typeface="+mn-lt"/>
              </a:defRPr>
            </a:lvl4pPr>
            <a:lvl5pPr marL="2057057" indent="-228562" algn="l">
              <a:lnSpc>
                <a:spcPct val="100000"/>
              </a:lnSpc>
              <a:spcBef>
                <a:spcPts val="500"/>
              </a:spcBef>
              <a:spcAft>
                <a:spcPts val="0"/>
              </a:spcAft>
              <a:buClrTx/>
              <a:buFont typeface="Arial" panose="020B0604020202020204" pitchFamily="34" charset="0"/>
              <a:buChar char="•"/>
              <a:defRPr sz="1200" b="0" i="0" u="none" cap="none">
                <a:solidFill>
                  <a:schemeClr val="bg1"/>
                </a:solidFill>
                <a:latin typeface="+mn-lt"/>
              </a:defRPr>
            </a:lvl5pPr>
          </a:lstStyle>
          <a:p>
            <a:pPr lvl="0"/>
            <a:r>
              <a:rPr lang="nb-NO"/>
              <a:t>Klikk for å skrive tekst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115765384"/>
      </p:ext>
    </p:extLst>
  </p:cSld>
  <p:clrMapOvr>
    <a:masterClrMapping/>
  </p:clrMapOvr>
  <p:extLst>
    <p:ext uri="{DCECCB84-F9BA-43D5-87BE-67443E8EF086}">
      <p15:sldGuideLst xmlns:p15="http://schemas.microsoft.com/office/powerpoint/2012/main">
        <p15:guide id="1" pos="5042">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For den som skriver mye (negativ) Lyseblå">
    <p:spTree>
      <p:nvGrpSpPr>
        <p:cNvPr id="1" name=""/>
        <p:cNvGrpSpPr/>
        <p:nvPr/>
      </p:nvGrpSpPr>
      <p:grpSpPr>
        <a:xfrm>
          <a:off x="0" y="0"/>
          <a:ext cx="0" cy="0"/>
          <a:chOff x="0" y="0"/>
          <a:chExt cx="0" cy="0"/>
        </a:xfrm>
      </p:grpSpPr>
      <p:sp>
        <p:nvSpPr>
          <p:cNvPr id="13" name="Plassholder for bilde 2">
            <a:extLst>
              <a:ext uri="{FF2B5EF4-FFF2-40B4-BE49-F238E27FC236}">
                <a16:creationId xmlns:a16="http://schemas.microsoft.com/office/drawing/2014/main" id="{D01C26C7-B78D-DF4E-B940-FE5E9FB2C47A}"/>
              </a:ext>
            </a:extLst>
          </p:cNvPr>
          <p:cNvSpPr>
            <a:spLocks noGrp="1"/>
          </p:cNvSpPr>
          <p:nvPr>
            <p:ph type="pic" sz="quarter" idx="15" hasCustomPrompt="1"/>
          </p:nvPr>
        </p:nvSpPr>
        <p:spPr>
          <a:xfrm>
            <a:off x="8010750" y="2"/>
            <a:ext cx="4181250" cy="6857999"/>
          </a:xfrm>
          <a:solidFill>
            <a:schemeClr val="bg1">
              <a:lumMod val="95000"/>
            </a:schemeClr>
          </a:solidFill>
        </p:spPr>
        <p:txBody>
          <a:bodyPr>
            <a:normAutofit/>
          </a:bodyPr>
          <a:lstStyle>
            <a:lvl1pPr marL="0" marR="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sz="1350" b="0" i="0">
                <a:solidFill>
                  <a:schemeClr val="tx1">
                    <a:lumMod val="75000"/>
                    <a:lumOff val="25000"/>
                  </a:schemeClr>
                </a:solidFill>
                <a:latin typeface="Arial Nova Light" panose="020B0304020202020204" pitchFamily="34" charset="0"/>
              </a:defRPr>
            </a:lvl1pPr>
          </a:lstStyle>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r>
              <a:rPr lang="nb-NO" sz="1350"/>
              <a:t>Velg heldekkende bilde via «Sett inn» - «Bilde»</a:t>
            </a: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r>
              <a:rPr lang="nb-NO" sz="1350"/>
              <a:t>NB! Husk riktig valg av logo-farge</a:t>
            </a:r>
          </a:p>
        </p:txBody>
      </p:sp>
      <p:sp>
        <p:nvSpPr>
          <p:cNvPr id="23" name="Rektangel 22">
            <a:extLst>
              <a:ext uri="{FF2B5EF4-FFF2-40B4-BE49-F238E27FC236}">
                <a16:creationId xmlns:a16="http://schemas.microsoft.com/office/drawing/2014/main" id="{898EA99D-FB4D-2A4C-AD95-23EA5EBA5078}"/>
              </a:ext>
            </a:extLst>
          </p:cNvPr>
          <p:cNvSpPr/>
          <p:nvPr/>
        </p:nvSpPr>
        <p:spPr>
          <a:xfrm>
            <a:off x="0" y="-12502"/>
            <a:ext cx="8007239" cy="6883003"/>
          </a:xfrm>
          <a:prstGeom prst="rect">
            <a:avLst/>
          </a:prstGeom>
          <a:solidFill>
            <a:schemeClr val="accent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4" name="Plassholder for dato 3">
            <a:extLst>
              <a:ext uri="{FF2B5EF4-FFF2-40B4-BE49-F238E27FC236}">
                <a16:creationId xmlns:a16="http://schemas.microsoft.com/office/drawing/2014/main" id="{04D58595-D507-46BE-9A68-223EDA6B1931}"/>
              </a:ext>
            </a:extLst>
          </p:cNvPr>
          <p:cNvSpPr>
            <a:spLocks noGrp="1"/>
          </p:cNvSpPr>
          <p:nvPr>
            <p:ph type="dt" sz="half" idx="10"/>
          </p:nvPr>
        </p:nvSpPr>
        <p:spPr/>
        <p:txBody>
          <a:bodyPr lIns="0" tIns="0" rIns="0" bIns="0"/>
          <a:lstStyle/>
          <a:p>
            <a:fld id="{DAD648FF-C518-1E46-A070-EB6A85AF4545}" type="datetime1">
              <a:rPr lang="nb-NO" smtClean="0"/>
              <a:t>21.05.2025</a:t>
            </a:fld>
            <a:endParaRPr lang="nb-NO"/>
          </a:p>
        </p:txBody>
      </p:sp>
      <p:sp>
        <p:nvSpPr>
          <p:cNvPr id="19" name="Plassholder for tekst 7">
            <a:extLst>
              <a:ext uri="{FF2B5EF4-FFF2-40B4-BE49-F238E27FC236}">
                <a16:creationId xmlns:a16="http://schemas.microsoft.com/office/drawing/2014/main" id="{D366DEC4-23BB-164D-99D6-1FF1E730509B}"/>
              </a:ext>
            </a:extLst>
          </p:cNvPr>
          <p:cNvSpPr>
            <a:spLocks noGrp="1"/>
          </p:cNvSpPr>
          <p:nvPr>
            <p:ph type="body" sz="quarter" idx="21" hasCustomPrompt="1"/>
          </p:nvPr>
        </p:nvSpPr>
        <p:spPr>
          <a:xfrm>
            <a:off x="674124" y="310063"/>
            <a:ext cx="6028656" cy="207413"/>
          </a:xfrm>
        </p:spPr>
        <p:txBody>
          <a:bodyPr>
            <a:noAutofit/>
          </a:bodyPr>
          <a:lstStyle>
            <a:lvl1pPr marL="0" indent="0">
              <a:buNone/>
              <a:defRPr sz="1350" b="0">
                <a:solidFill>
                  <a:schemeClr val="tx2"/>
                </a:solidFill>
              </a:defRPr>
            </a:lvl1pPr>
          </a:lstStyle>
          <a:p>
            <a:pPr lvl="0"/>
            <a:r>
              <a:rPr lang="nb-NO"/>
              <a:t>Emne</a:t>
            </a:r>
          </a:p>
        </p:txBody>
      </p:sp>
      <p:sp>
        <p:nvSpPr>
          <p:cNvPr id="17" name="Footer Placeholder 4">
            <a:extLst>
              <a:ext uri="{FF2B5EF4-FFF2-40B4-BE49-F238E27FC236}">
                <a16:creationId xmlns:a16="http://schemas.microsoft.com/office/drawing/2014/main" id="{A627010E-2AB3-A897-4928-0A24CB34C3F9}"/>
              </a:ext>
            </a:extLst>
          </p:cNvPr>
          <p:cNvSpPr>
            <a:spLocks noGrp="1"/>
          </p:cNvSpPr>
          <p:nvPr>
            <p:ph type="ftr" sz="quarter" idx="27"/>
          </p:nvPr>
        </p:nvSpPr>
        <p:spPr>
          <a:xfrm>
            <a:off x="674125" y="6479747"/>
            <a:ext cx="7016747" cy="207749"/>
          </a:xfrm>
          <a:prstGeom prst="rect">
            <a:avLst/>
          </a:prstGeom>
        </p:spPr>
        <p:txBody>
          <a:bodyPr/>
          <a:lstStyle>
            <a:lvl1pPr>
              <a:defRPr>
                <a:solidFill>
                  <a:schemeClr val="tx1"/>
                </a:solidFill>
              </a:defRPr>
            </a:lvl1pPr>
          </a:lstStyle>
          <a:p>
            <a:pPr algn="l"/>
            <a:endParaRPr lang="nb-NO"/>
          </a:p>
        </p:txBody>
      </p:sp>
      <p:pic>
        <p:nvPicPr>
          <p:cNvPr id="14" name="logo_hvit" hidden="1">
            <a:extLst>
              <a:ext uri="{FF2B5EF4-FFF2-40B4-BE49-F238E27FC236}">
                <a16:creationId xmlns:a16="http://schemas.microsoft.com/office/drawing/2014/main" id="{82D727E8-5A13-39B5-BB8A-4C6BB70F3BF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82379" y="295769"/>
            <a:ext cx="869322" cy="205912"/>
          </a:xfrm>
          <a:prstGeom prst="rect">
            <a:avLst/>
          </a:prstGeom>
        </p:spPr>
      </p:pic>
      <p:pic>
        <p:nvPicPr>
          <p:cNvPr id="16" name="logo_blaa" descr="Shape&#10;&#10;Description automatically generated with medium confidence" hidden="1">
            <a:extLst>
              <a:ext uri="{FF2B5EF4-FFF2-40B4-BE49-F238E27FC236}">
                <a16:creationId xmlns:a16="http://schemas.microsoft.com/office/drawing/2014/main" id="{33F39847-60CE-741B-F9E4-E7C0C5F20D7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82380" y="295770"/>
            <a:ext cx="862385" cy="205912"/>
          </a:xfrm>
          <a:prstGeom prst="rect">
            <a:avLst/>
          </a:prstGeom>
        </p:spPr>
      </p:pic>
      <p:sp>
        <p:nvSpPr>
          <p:cNvPr id="24" name="Text Placeholder 5">
            <a:extLst>
              <a:ext uri="{FF2B5EF4-FFF2-40B4-BE49-F238E27FC236}">
                <a16:creationId xmlns:a16="http://schemas.microsoft.com/office/drawing/2014/main" id="{827F9F11-A4E6-0F39-0D69-7348CF5B98B1}"/>
              </a:ext>
            </a:extLst>
          </p:cNvPr>
          <p:cNvSpPr>
            <a:spLocks noGrp="1"/>
          </p:cNvSpPr>
          <p:nvPr>
            <p:ph type="body" sz="quarter" idx="32" hasCustomPrompt="1"/>
          </p:nvPr>
        </p:nvSpPr>
        <p:spPr>
          <a:xfrm>
            <a:off x="10982380" y="295770"/>
            <a:ext cx="868085" cy="205912"/>
          </a:xfrm>
          <a:blipFill>
            <a:blip r:embed="rId5"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a:t> </a:t>
            </a:r>
            <a:endParaRPr lang="nb-NO"/>
          </a:p>
        </p:txBody>
      </p:sp>
      <p:sp>
        <p:nvSpPr>
          <p:cNvPr id="22" name="Rektangel 21">
            <a:extLst>
              <a:ext uri="{FF2B5EF4-FFF2-40B4-BE49-F238E27FC236}">
                <a16:creationId xmlns:a16="http://schemas.microsoft.com/office/drawing/2014/main" id="{DE324FC0-23DF-C3CE-0E76-7EEBC0B13F2A}"/>
              </a:ext>
            </a:extLst>
          </p:cNvPr>
          <p:cNvSpPr/>
          <p:nvPr userDrawn="1"/>
        </p:nvSpPr>
        <p:spPr>
          <a:xfrm>
            <a:off x="12386178" y="0"/>
            <a:ext cx="4248192" cy="6016712"/>
          </a:xfrm>
          <a:prstGeom prst="rect">
            <a:avLst/>
          </a:prstGeom>
        </p:spPr>
        <p:txBody>
          <a:bodyPr wrap="square" anchor="t">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Tittel, tekst og bilde</a:t>
            </a: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Skru av punktene i verktøylinjen om de ikke skal benyttes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Bilde</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Velg heldekkende bilde via «Sett inn» -&gt; «Bilde» </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Se at bildet er skarpt, unngå å trekke i rammene. 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Bilderettigheter: Det er ikke lov til å kopiere/bruke bilder uten å ha klarert med fotograf/eier av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Logo</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Bruk logovelgeren for å sette rett logo på bildet. Sort på lyst bilde og hvit for mørkt bilde</a:t>
            </a: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p:txBody>
      </p:sp>
      <p:sp>
        <p:nvSpPr>
          <p:cNvPr id="21" name="Slide Number Placeholder 6">
            <a:extLst>
              <a:ext uri="{FF2B5EF4-FFF2-40B4-BE49-F238E27FC236}">
                <a16:creationId xmlns:a16="http://schemas.microsoft.com/office/drawing/2014/main" id="{F571FF18-C9D8-1AB4-15F2-32AD402EEB6B}"/>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
        <p:nvSpPr>
          <p:cNvPr id="2" name="Tittel 1">
            <a:extLst>
              <a:ext uri="{FF2B5EF4-FFF2-40B4-BE49-F238E27FC236}">
                <a16:creationId xmlns:a16="http://schemas.microsoft.com/office/drawing/2014/main" id="{48F3DF12-22A3-F720-7064-F0E2835FFE11}"/>
              </a:ext>
            </a:extLst>
          </p:cNvPr>
          <p:cNvSpPr>
            <a:spLocks noGrp="1"/>
          </p:cNvSpPr>
          <p:nvPr>
            <p:ph type="title" hasCustomPrompt="1"/>
          </p:nvPr>
        </p:nvSpPr>
        <p:spPr>
          <a:xfrm>
            <a:off x="678697" y="845605"/>
            <a:ext cx="5957200"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3" name="Plassholder for tekst 2">
            <a:extLst>
              <a:ext uri="{FF2B5EF4-FFF2-40B4-BE49-F238E27FC236}">
                <a16:creationId xmlns:a16="http://schemas.microsoft.com/office/drawing/2014/main" id="{B692BD1E-E698-8C74-AB72-3F9E9F14B5C4}"/>
              </a:ext>
            </a:extLst>
          </p:cNvPr>
          <p:cNvSpPr>
            <a:spLocks noGrp="1"/>
          </p:cNvSpPr>
          <p:nvPr>
            <p:ph type="body" sz="quarter" idx="18" hasCustomPrompt="1"/>
          </p:nvPr>
        </p:nvSpPr>
        <p:spPr>
          <a:xfrm>
            <a:off x="672187" y="1885630"/>
            <a:ext cx="5957200" cy="4481246"/>
          </a:xfrm>
          <a:prstGeom prst="rect">
            <a:avLst/>
          </a:prstGeom>
        </p:spPr>
        <p:txBody>
          <a:bodyPr lIns="0" tIns="0" rIns="0" bIns="0"/>
          <a:lstStyle>
            <a:lvl1pPr marL="283329" indent="-283329" algn="l">
              <a:lnSpc>
                <a:spcPct val="100000"/>
              </a:lnSpc>
              <a:spcBef>
                <a:spcPts val="1350"/>
              </a:spcBef>
              <a:spcAft>
                <a:spcPts val="0"/>
              </a:spcAft>
              <a:buClrTx/>
              <a:buFont typeface="Arial" panose="020B0604020202020204" pitchFamily="34" charset="0"/>
              <a:buChar char="•"/>
              <a:defRPr sz="2000" b="0" i="0" u="none" cap="none">
                <a:solidFill>
                  <a:schemeClr val="tx1"/>
                </a:solidFill>
                <a:latin typeface="+mn-lt"/>
              </a:defRPr>
            </a:lvl1pPr>
            <a:lvl2pPr marL="685685" indent="-228562" algn="l">
              <a:lnSpc>
                <a:spcPct val="100000"/>
              </a:lnSpc>
              <a:spcBef>
                <a:spcPts val="500"/>
              </a:spcBef>
              <a:spcAft>
                <a:spcPts val="0"/>
              </a:spcAft>
              <a:buClrTx/>
              <a:buFont typeface="Arial" panose="020B0604020202020204" pitchFamily="34" charset="0"/>
              <a:buChar char="-"/>
              <a:defRPr sz="1800" b="0" i="0" u="none" cap="none">
                <a:solidFill>
                  <a:schemeClr val="tx1"/>
                </a:solidFill>
                <a:latin typeface="+mn-lt"/>
              </a:defRPr>
            </a:lvl2pPr>
            <a:lvl3pPr marL="1142809" indent="-228562" algn="l">
              <a:lnSpc>
                <a:spcPct val="100000"/>
              </a:lnSpc>
              <a:spcBef>
                <a:spcPts val="500"/>
              </a:spcBef>
              <a:spcAft>
                <a:spcPts val="0"/>
              </a:spcAft>
              <a:buClrTx/>
              <a:buFont typeface="Arial" panose="020B0604020202020204" pitchFamily="34" charset="0"/>
              <a:buChar char="•"/>
              <a:defRPr sz="1600" b="0" i="0" u="none" cap="none">
                <a:solidFill>
                  <a:schemeClr val="tx1"/>
                </a:solidFill>
                <a:latin typeface="+mn-lt"/>
              </a:defRPr>
            </a:lvl3pPr>
            <a:lvl4pPr marL="1599933" indent="-228562" algn="l">
              <a:lnSpc>
                <a:spcPct val="100000"/>
              </a:lnSpc>
              <a:spcBef>
                <a:spcPts val="500"/>
              </a:spcBef>
              <a:spcAft>
                <a:spcPts val="0"/>
              </a:spcAft>
              <a:buClrTx/>
              <a:buFont typeface="Arial" panose="020B0604020202020204" pitchFamily="34" charset="0"/>
              <a:buChar char="•"/>
              <a:defRPr sz="1400" b="0" i="0" u="none" cap="none">
                <a:solidFill>
                  <a:schemeClr val="tx1"/>
                </a:solidFill>
                <a:latin typeface="+mn-lt"/>
              </a:defRPr>
            </a:lvl4pPr>
            <a:lvl5pPr marL="2057057" indent="-228562" algn="l">
              <a:lnSpc>
                <a:spcPct val="100000"/>
              </a:lnSpc>
              <a:spcBef>
                <a:spcPts val="500"/>
              </a:spcBef>
              <a:spcAft>
                <a:spcPts val="0"/>
              </a:spcAft>
              <a:buClrTx/>
              <a:buFont typeface="Arial" panose="020B0604020202020204" pitchFamily="34" charset="0"/>
              <a:buChar char="•"/>
              <a:defRPr sz="1200" b="0" i="0" u="none" cap="none">
                <a:solidFill>
                  <a:schemeClr val="tx1"/>
                </a:solidFill>
                <a:latin typeface="+mn-lt"/>
              </a:defRPr>
            </a:lvl5pPr>
          </a:lstStyle>
          <a:p>
            <a:pPr lvl="0"/>
            <a:r>
              <a:rPr lang="nb-NO"/>
              <a:t>Klikk for å skrive tekst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00865889"/>
      </p:ext>
    </p:extLst>
  </p:cSld>
  <p:clrMapOvr>
    <a:masterClrMapping/>
  </p:clrMapOvr>
  <p:extLst>
    <p:ext uri="{DCECCB84-F9BA-43D5-87BE-67443E8EF086}">
      <p15:sldGuideLst xmlns:p15="http://schemas.microsoft.com/office/powerpoint/2012/main">
        <p15:guide id="1" pos="5042">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For den som skriver mye (negativ) Lyseblå">
    <p:spTree>
      <p:nvGrpSpPr>
        <p:cNvPr id="1" name=""/>
        <p:cNvGrpSpPr/>
        <p:nvPr/>
      </p:nvGrpSpPr>
      <p:grpSpPr>
        <a:xfrm>
          <a:off x="0" y="0"/>
          <a:ext cx="0" cy="0"/>
          <a:chOff x="0" y="0"/>
          <a:chExt cx="0" cy="0"/>
        </a:xfrm>
      </p:grpSpPr>
      <p:sp>
        <p:nvSpPr>
          <p:cNvPr id="13" name="Plassholder for bilde 2">
            <a:extLst>
              <a:ext uri="{FF2B5EF4-FFF2-40B4-BE49-F238E27FC236}">
                <a16:creationId xmlns:a16="http://schemas.microsoft.com/office/drawing/2014/main" id="{D01C26C7-B78D-DF4E-B940-FE5E9FB2C47A}"/>
              </a:ext>
            </a:extLst>
          </p:cNvPr>
          <p:cNvSpPr>
            <a:spLocks noGrp="1"/>
          </p:cNvSpPr>
          <p:nvPr>
            <p:ph type="pic" sz="quarter" idx="15" hasCustomPrompt="1"/>
          </p:nvPr>
        </p:nvSpPr>
        <p:spPr>
          <a:xfrm>
            <a:off x="8010750" y="2"/>
            <a:ext cx="4181250" cy="6857999"/>
          </a:xfrm>
          <a:solidFill>
            <a:schemeClr val="bg1"/>
          </a:solidFill>
        </p:spPr>
        <p:txBody>
          <a:bodyPr>
            <a:normAutofit/>
          </a:bodyPr>
          <a:lstStyle>
            <a:lvl1pPr marL="0" marR="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sz="1350" b="0" i="0">
                <a:solidFill>
                  <a:schemeClr val="tx1">
                    <a:lumMod val="75000"/>
                    <a:lumOff val="25000"/>
                  </a:schemeClr>
                </a:solidFill>
                <a:latin typeface="Arial Nova Light" panose="020B0304020202020204" pitchFamily="34" charset="0"/>
              </a:defRPr>
            </a:lvl1pPr>
          </a:lstStyle>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r>
              <a:rPr lang="nb-NO" sz="1350"/>
              <a:t>Ramme 1: Velg heldekkende bilde via «Sett inn» - «Bilde». Klikk bort «Ramme 2»</a:t>
            </a: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r>
              <a:rPr lang="nb-NO" sz="1350"/>
              <a:t>NB! Husk riktig valg av logo-farge</a:t>
            </a:r>
          </a:p>
        </p:txBody>
      </p:sp>
      <p:sp>
        <p:nvSpPr>
          <p:cNvPr id="4" name="Plassholder for dato 3">
            <a:extLst>
              <a:ext uri="{FF2B5EF4-FFF2-40B4-BE49-F238E27FC236}">
                <a16:creationId xmlns:a16="http://schemas.microsoft.com/office/drawing/2014/main" id="{04D58595-D507-46BE-9A68-223EDA6B1931}"/>
              </a:ext>
            </a:extLst>
          </p:cNvPr>
          <p:cNvSpPr>
            <a:spLocks noGrp="1"/>
          </p:cNvSpPr>
          <p:nvPr>
            <p:ph type="dt" sz="half" idx="10"/>
          </p:nvPr>
        </p:nvSpPr>
        <p:spPr/>
        <p:txBody>
          <a:bodyPr lIns="0" tIns="0" rIns="0" bIns="0"/>
          <a:lstStyle/>
          <a:p>
            <a:fld id="{DAD648FF-C518-1E46-A070-EB6A85AF4545}" type="datetime1">
              <a:rPr lang="nb-NO" smtClean="0"/>
              <a:t>21.05.2025</a:t>
            </a:fld>
            <a:endParaRPr lang="nb-NO"/>
          </a:p>
        </p:txBody>
      </p:sp>
      <p:sp>
        <p:nvSpPr>
          <p:cNvPr id="15" name="Plassholder for innhold 2">
            <a:extLst>
              <a:ext uri="{FF2B5EF4-FFF2-40B4-BE49-F238E27FC236}">
                <a16:creationId xmlns:a16="http://schemas.microsoft.com/office/drawing/2014/main" id="{EBBD25A2-6EF2-2C42-BE58-FD32388CCDC6}"/>
              </a:ext>
            </a:extLst>
          </p:cNvPr>
          <p:cNvSpPr>
            <a:spLocks noGrp="1"/>
          </p:cNvSpPr>
          <p:nvPr>
            <p:ph idx="14" hasCustomPrompt="1"/>
          </p:nvPr>
        </p:nvSpPr>
        <p:spPr>
          <a:xfrm>
            <a:off x="8203717" y="1893458"/>
            <a:ext cx="3313119" cy="4412456"/>
          </a:xfrm>
        </p:spPr>
        <p:txBody>
          <a:bodyPr lIns="0" tIns="0" rIns="0" bIns="0">
            <a:noAutofit/>
          </a:bodyPr>
          <a:lstStyle>
            <a:lvl1pPr marL="0" indent="0">
              <a:buNone/>
              <a:defRPr sz="1400">
                <a:solidFill>
                  <a:schemeClr val="tx1"/>
                </a:solidFill>
                <a:latin typeface="+mn-lt"/>
              </a:defRPr>
            </a:lvl1pPr>
            <a:lvl2pPr marL="457124" indent="0">
              <a:buNone/>
              <a:defRPr sz="1350">
                <a:latin typeface="Arial Nova Light" panose="020B0304020202020204" pitchFamily="34" charset="0"/>
              </a:defRPr>
            </a:lvl2pPr>
            <a:lvl3pPr marL="914248" indent="0">
              <a:buNone/>
              <a:defRPr sz="1350">
                <a:latin typeface="Arial Nova Light" panose="020B0304020202020204" pitchFamily="34" charset="0"/>
              </a:defRPr>
            </a:lvl3pPr>
            <a:lvl4pPr marL="1371371" indent="0">
              <a:buNone/>
              <a:defRPr sz="1350">
                <a:latin typeface="Arial Nova Light" panose="020B0304020202020204" pitchFamily="34" charset="0"/>
              </a:defRPr>
            </a:lvl4pPr>
            <a:lvl5pPr marL="1828495" indent="0">
              <a:buNone/>
              <a:defRPr sz="1350">
                <a:latin typeface="Arial Nova Light" panose="020B0304020202020204" pitchFamily="34" charset="0"/>
              </a:defRPr>
            </a:lvl5pPr>
          </a:lstStyle>
          <a:p>
            <a:pPr lvl="0"/>
            <a:r>
              <a:rPr lang="nb-NO"/>
              <a:t>Ramme 2: Klikk for å skrive tekst i malen. Klikk ikonene for graf/tabell i malen</a:t>
            </a:r>
          </a:p>
        </p:txBody>
      </p:sp>
      <p:sp>
        <p:nvSpPr>
          <p:cNvPr id="18" name="Plassholder for tekst 8">
            <a:extLst>
              <a:ext uri="{FF2B5EF4-FFF2-40B4-BE49-F238E27FC236}">
                <a16:creationId xmlns:a16="http://schemas.microsoft.com/office/drawing/2014/main" id="{50845AA3-7D51-EA4A-BAEE-004FCE9160E1}"/>
              </a:ext>
            </a:extLst>
          </p:cNvPr>
          <p:cNvSpPr>
            <a:spLocks noGrp="1"/>
          </p:cNvSpPr>
          <p:nvPr>
            <p:ph type="body" sz="quarter" idx="20" hasCustomPrompt="1"/>
          </p:nvPr>
        </p:nvSpPr>
        <p:spPr>
          <a:xfrm>
            <a:off x="674123" y="1888695"/>
            <a:ext cx="7016749" cy="4412456"/>
          </a:xfrm>
          <a:prstGeom prst="rect">
            <a:avLst/>
          </a:prstGeom>
        </p:spPr>
        <p:txBody>
          <a:bodyPr lIns="0" tIns="0" rIns="0" bIns="0" numCol="2" spcCol="468000">
            <a:noAutofit/>
          </a:bodyPr>
          <a:lstStyle>
            <a:lvl1pPr marL="0" indent="0" algn="l">
              <a:lnSpc>
                <a:spcPct val="108000"/>
              </a:lnSpc>
              <a:spcBef>
                <a:spcPts val="1000"/>
              </a:spcBef>
              <a:spcAft>
                <a:spcPts val="0"/>
              </a:spcAft>
              <a:buClrTx/>
              <a:buFont typeface="Arial" panose="020B0604020202020204" pitchFamily="34" charset="0"/>
              <a:buNone/>
              <a:defRPr sz="1400" b="0" i="0" u="none" cap="none">
                <a:solidFill>
                  <a:schemeClr val="tx1"/>
                </a:solidFill>
                <a:latin typeface="+mn-lt"/>
              </a:defRPr>
            </a:lvl1pPr>
            <a:lvl2pPr marL="457124" indent="0">
              <a:buNone/>
              <a:defRPr/>
            </a:lvl2pPr>
          </a:lstStyle>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r>
              <a:rPr lang="nb-NO"/>
              <a:t>Klikk for å skrive tekst i malen, tekstfeltet går over 2 spalter.</a:t>
            </a:r>
          </a:p>
        </p:txBody>
      </p:sp>
      <p:sp>
        <p:nvSpPr>
          <p:cNvPr id="19" name="Plassholder for tekst 7">
            <a:extLst>
              <a:ext uri="{FF2B5EF4-FFF2-40B4-BE49-F238E27FC236}">
                <a16:creationId xmlns:a16="http://schemas.microsoft.com/office/drawing/2014/main" id="{D366DEC4-23BB-164D-99D6-1FF1E730509B}"/>
              </a:ext>
            </a:extLst>
          </p:cNvPr>
          <p:cNvSpPr>
            <a:spLocks noGrp="1"/>
          </p:cNvSpPr>
          <p:nvPr>
            <p:ph type="body" sz="quarter" idx="21" hasCustomPrompt="1"/>
          </p:nvPr>
        </p:nvSpPr>
        <p:spPr>
          <a:xfrm>
            <a:off x="674124" y="310063"/>
            <a:ext cx="6028656" cy="207413"/>
          </a:xfrm>
        </p:spPr>
        <p:txBody>
          <a:bodyPr>
            <a:noAutofit/>
          </a:bodyPr>
          <a:lstStyle>
            <a:lvl1pPr marL="0" indent="0">
              <a:buNone/>
              <a:defRPr sz="1350" b="0">
                <a:solidFill>
                  <a:schemeClr val="tx2"/>
                </a:solidFill>
              </a:defRPr>
            </a:lvl1pPr>
          </a:lstStyle>
          <a:p>
            <a:pPr lvl="0"/>
            <a:r>
              <a:rPr lang="nb-NO"/>
              <a:t>Emne</a:t>
            </a:r>
          </a:p>
        </p:txBody>
      </p:sp>
      <p:sp>
        <p:nvSpPr>
          <p:cNvPr id="17" name="Footer Placeholder 4">
            <a:extLst>
              <a:ext uri="{FF2B5EF4-FFF2-40B4-BE49-F238E27FC236}">
                <a16:creationId xmlns:a16="http://schemas.microsoft.com/office/drawing/2014/main" id="{A627010E-2AB3-A897-4928-0A24CB34C3F9}"/>
              </a:ext>
            </a:extLst>
          </p:cNvPr>
          <p:cNvSpPr>
            <a:spLocks noGrp="1"/>
          </p:cNvSpPr>
          <p:nvPr>
            <p:ph type="ftr" sz="quarter" idx="27"/>
          </p:nvPr>
        </p:nvSpPr>
        <p:spPr>
          <a:xfrm>
            <a:off x="674125" y="6479747"/>
            <a:ext cx="7016747" cy="207749"/>
          </a:xfrm>
          <a:prstGeom prst="rect">
            <a:avLst/>
          </a:prstGeom>
        </p:spPr>
        <p:txBody>
          <a:bodyPr/>
          <a:lstStyle>
            <a:lvl1pPr>
              <a:defRPr>
                <a:solidFill>
                  <a:schemeClr val="tx1"/>
                </a:solidFill>
              </a:defRPr>
            </a:lvl1pPr>
          </a:lstStyle>
          <a:p>
            <a:pPr algn="l"/>
            <a:endParaRPr lang="nb-NO"/>
          </a:p>
        </p:txBody>
      </p:sp>
      <p:pic>
        <p:nvPicPr>
          <p:cNvPr id="14" name="logo_hvit" hidden="1">
            <a:extLst>
              <a:ext uri="{FF2B5EF4-FFF2-40B4-BE49-F238E27FC236}">
                <a16:creationId xmlns:a16="http://schemas.microsoft.com/office/drawing/2014/main" id="{82D727E8-5A13-39B5-BB8A-4C6BB70F3BF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82379" y="295769"/>
            <a:ext cx="869322" cy="205912"/>
          </a:xfrm>
          <a:prstGeom prst="rect">
            <a:avLst/>
          </a:prstGeom>
        </p:spPr>
      </p:pic>
      <p:pic>
        <p:nvPicPr>
          <p:cNvPr id="16" name="logo_blaa" descr="Shape&#10;&#10;Description automatically generated with medium confidence" hidden="1">
            <a:extLst>
              <a:ext uri="{FF2B5EF4-FFF2-40B4-BE49-F238E27FC236}">
                <a16:creationId xmlns:a16="http://schemas.microsoft.com/office/drawing/2014/main" id="{33F39847-60CE-741B-F9E4-E7C0C5F20D7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82380" y="295770"/>
            <a:ext cx="862385" cy="205912"/>
          </a:xfrm>
          <a:prstGeom prst="rect">
            <a:avLst/>
          </a:prstGeom>
        </p:spPr>
      </p:pic>
      <p:sp>
        <p:nvSpPr>
          <p:cNvPr id="24" name="Text Placeholder 5">
            <a:extLst>
              <a:ext uri="{FF2B5EF4-FFF2-40B4-BE49-F238E27FC236}">
                <a16:creationId xmlns:a16="http://schemas.microsoft.com/office/drawing/2014/main" id="{827F9F11-A4E6-0F39-0D69-7348CF5B98B1}"/>
              </a:ext>
            </a:extLst>
          </p:cNvPr>
          <p:cNvSpPr>
            <a:spLocks noGrp="1"/>
          </p:cNvSpPr>
          <p:nvPr>
            <p:ph type="body" sz="quarter" idx="32" hasCustomPrompt="1"/>
          </p:nvPr>
        </p:nvSpPr>
        <p:spPr>
          <a:xfrm>
            <a:off x="10982380" y="295770"/>
            <a:ext cx="868085" cy="205912"/>
          </a:xfrm>
          <a:blipFill>
            <a:blip r:embed="rId5"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a:t> </a:t>
            </a:r>
            <a:endParaRPr lang="nb-NO"/>
          </a:p>
        </p:txBody>
      </p:sp>
      <p:sp>
        <p:nvSpPr>
          <p:cNvPr id="22" name="Rektangel 21">
            <a:extLst>
              <a:ext uri="{FF2B5EF4-FFF2-40B4-BE49-F238E27FC236}">
                <a16:creationId xmlns:a16="http://schemas.microsoft.com/office/drawing/2014/main" id="{DE324FC0-23DF-C3CE-0E76-7EEBC0B13F2A}"/>
              </a:ext>
            </a:extLst>
          </p:cNvPr>
          <p:cNvSpPr/>
          <p:nvPr userDrawn="1"/>
        </p:nvSpPr>
        <p:spPr>
          <a:xfrm>
            <a:off x="12386178" y="0"/>
            <a:ext cx="4248192" cy="7140096"/>
          </a:xfrm>
          <a:prstGeom prst="rect">
            <a:avLst/>
          </a:prstGeom>
        </p:spPr>
        <p:txBody>
          <a:bodyPr wrap="square" anchor="t">
            <a:spAutoFit/>
          </a:bodyPr>
          <a:lstStyle/>
          <a:p>
            <a:pPr lvl="0"/>
            <a:r>
              <a:rPr lang="nb-NO" sz="1200" b="0"/>
              <a:t>Tittel, 2 spalter tekstfelt og alternativ høyre spalte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B030402020202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B0304020202020204" pitchFamily="34" charset="0"/>
              </a:rPr>
              <a:t>Sekundærfarger skal </a:t>
            </a:r>
            <a:r>
              <a:rPr lang="nb-NO" sz="1200" b="0" i="0">
                <a:solidFill>
                  <a:schemeClr val="tx1"/>
                </a:solidFill>
                <a:latin typeface="Arial Nova" panose="020B0504020202020204" pitchFamily="34" charset="0"/>
              </a:rPr>
              <a:t>kun </a:t>
            </a:r>
            <a:r>
              <a:rPr lang="nb-NO" sz="1200" b="0" i="0">
                <a:solidFill>
                  <a:schemeClr val="tx1"/>
                </a:solidFill>
                <a:latin typeface="Arial Nova Light" panose="020B0304020202020204" pitchFamily="34" charset="0"/>
              </a:rPr>
              <a:t>benyttes i figurer og ikoner. Fargene finner du som egendefinerte farger i figurfyll eller figuromriss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Bilde</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For å sette inn et heldekkende bilde klikk bort «ramme 2». Klikk så på bildeikonet og velg et bilde som passer til høydeformat. </a:t>
            </a:r>
            <a:r>
              <a:rPr lang="nb-NO" sz="1200" b="0" i="0">
                <a:latin typeface="Arial Nova Light" panose="020B0304020202020204" pitchFamily="34" charset="0"/>
              </a:rPr>
              <a:t>Juster bildet med bildeverktøyet slik at det blir riktig</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Se at bildet er skarpt, unngå å trekke i rammene. 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Bilderettigheter: Det er ikke lov til å kopiere/bruke bilder uten å ha klarert med fotograf/eier av bildet</a:t>
            </a:r>
          </a:p>
          <a:p>
            <a:pPr marL="171450" marR="0" lvl="0" indent="-171450" algn="l" defTabSz="914248"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Alternativt klikk i «ramme 2» og sett inn ønsket graf/tabell eller benytt rammen som et tekstfelt. Husk at du kan lage graf/tabell i </a:t>
            </a:r>
            <a:r>
              <a:rPr lang="nb-NO" sz="1200" b="0" i="0" err="1">
                <a:solidFill>
                  <a:schemeClr val="tx1"/>
                </a:solidFill>
                <a:latin typeface="Arial Nova Light" panose="020B0304020202020204" pitchFamily="34" charset="0"/>
              </a:rPr>
              <a:t>PowerBi</a:t>
            </a:r>
            <a:r>
              <a:rPr lang="nb-NO" sz="1200" b="0" i="0">
                <a:solidFill>
                  <a:schemeClr val="tx1"/>
                </a:solidFill>
                <a:latin typeface="Arial Nova Light" panose="020B0304020202020204" pitchFamily="34" charset="0"/>
              </a:rPr>
              <a:t>. Lim inn i rammen</a:t>
            </a:r>
          </a:p>
          <a:p>
            <a:pPr marL="171450" marR="0" lvl="0" indent="-171450" algn="l" defTabSz="914248"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NHOs grafer har definerte farger</a:t>
            </a: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Logo</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Bruk logovelgeren for å sette rett logo på bildet. Sort på lyst bilde og hvit for mørkt bilde</a:t>
            </a: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p:txBody>
      </p:sp>
      <p:sp>
        <p:nvSpPr>
          <p:cNvPr id="21" name="Slide Number Placeholder 6">
            <a:extLst>
              <a:ext uri="{FF2B5EF4-FFF2-40B4-BE49-F238E27FC236}">
                <a16:creationId xmlns:a16="http://schemas.microsoft.com/office/drawing/2014/main" id="{F571FF18-C9D8-1AB4-15F2-32AD402EEB6B}"/>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
        <p:nvSpPr>
          <p:cNvPr id="2" name="Tittel 1">
            <a:extLst>
              <a:ext uri="{FF2B5EF4-FFF2-40B4-BE49-F238E27FC236}">
                <a16:creationId xmlns:a16="http://schemas.microsoft.com/office/drawing/2014/main" id="{EB44FC66-362F-DBF5-2D74-6221F6701656}"/>
              </a:ext>
            </a:extLst>
          </p:cNvPr>
          <p:cNvSpPr>
            <a:spLocks noGrp="1"/>
          </p:cNvSpPr>
          <p:nvPr>
            <p:ph type="title" hasCustomPrompt="1"/>
          </p:nvPr>
        </p:nvSpPr>
        <p:spPr>
          <a:xfrm>
            <a:off x="678697" y="845605"/>
            <a:ext cx="5957200"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Tree>
    <p:extLst>
      <p:ext uri="{BB962C8B-B14F-4D97-AF65-F5344CB8AC3E}">
        <p14:creationId xmlns:p14="http://schemas.microsoft.com/office/powerpoint/2010/main" val="3300486983"/>
      </p:ext>
    </p:extLst>
  </p:cSld>
  <p:clrMapOvr>
    <a:masterClrMapping/>
  </p:clrMapOvr>
  <p:extLst>
    <p:ext uri="{DCECCB84-F9BA-43D5-87BE-67443E8EF086}">
      <p15:sldGuideLst xmlns:p15="http://schemas.microsoft.com/office/powerpoint/2012/main">
        <p15:guide id="1" pos="5042">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For den som skriver mye (negativ) Blå">
    <p:spTree>
      <p:nvGrpSpPr>
        <p:cNvPr id="1" name=""/>
        <p:cNvGrpSpPr/>
        <p:nvPr/>
      </p:nvGrpSpPr>
      <p:grpSpPr>
        <a:xfrm>
          <a:off x="0" y="0"/>
          <a:ext cx="0" cy="0"/>
          <a:chOff x="0" y="0"/>
          <a:chExt cx="0" cy="0"/>
        </a:xfrm>
      </p:grpSpPr>
      <p:sp>
        <p:nvSpPr>
          <p:cNvPr id="15" name="Plassholder for bilde 2">
            <a:extLst>
              <a:ext uri="{FF2B5EF4-FFF2-40B4-BE49-F238E27FC236}">
                <a16:creationId xmlns:a16="http://schemas.microsoft.com/office/drawing/2014/main" id="{F2AB5A42-7AF0-FB48-8DFB-05F45F586F3D}"/>
              </a:ext>
            </a:extLst>
          </p:cNvPr>
          <p:cNvSpPr>
            <a:spLocks noGrp="1"/>
          </p:cNvSpPr>
          <p:nvPr>
            <p:ph type="pic" sz="quarter" idx="22" hasCustomPrompt="1"/>
          </p:nvPr>
        </p:nvSpPr>
        <p:spPr>
          <a:xfrm>
            <a:off x="8010750" y="2"/>
            <a:ext cx="4181250" cy="6857999"/>
          </a:xfrm>
          <a:solidFill>
            <a:schemeClr val="bg1"/>
          </a:solidFill>
        </p:spPr>
        <p:txBody>
          <a:bodyPr>
            <a:normAutofit/>
          </a:bodyPr>
          <a:lstStyle>
            <a:lvl1pPr marL="0" marR="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sz="1400" b="0" i="0">
                <a:solidFill>
                  <a:schemeClr val="tx1">
                    <a:lumMod val="75000"/>
                    <a:lumOff val="25000"/>
                  </a:schemeClr>
                </a:solidFill>
                <a:latin typeface="Arial Nova Light" panose="020B0304020202020204" pitchFamily="34" charset="0"/>
              </a:defRPr>
            </a:lvl1pPr>
          </a:lstStyle>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r>
              <a:rPr lang="nb-NO" sz="1350"/>
              <a:t>Ramme 1: Velg heldekkende bilde via «Sett inn» - «Bilde». Klikk bort «Ramme 2»</a:t>
            </a: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r>
              <a:rPr lang="nb-NO" sz="1350"/>
              <a:t>NB! Husk riktig valg av logo-farge</a:t>
            </a:r>
          </a:p>
        </p:txBody>
      </p:sp>
      <p:sp>
        <p:nvSpPr>
          <p:cNvPr id="10" name="Rektangel 9">
            <a:extLst>
              <a:ext uri="{FF2B5EF4-FFF2-40B4-BE49-F238E27FC236}">
                <a16:creationId xmlns:a16="http://schemas.microsoft.com/office/drawing/2014/main" id="{EAA8139B-F1C2-C746-852C-A1FD5AC30FC9}"/>
              </a:ext>
            </a:extLst>
          </p:cNvPr>
          <p:cNvSpPr/>
          <p:nvPr/>
        </p:nvSpPr>
        <p:spPr>
          <a:xfrm>
            <a:off x="0" y="-3638"/>
            <a:ext cx="8015532" cy="68830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29" name="Plassholder for tekst 8">
            <a:extLst>
              <a:ext uri="{FF2B5EF4-FFF2-40B4-BE49-F238E27FC236}">
                <a16:creationId xmlns:a16="http://schemas.microsoft.com/office/drawing/2014/main" id="{90720EA8-5E71-3649-931E-C9413C8E97E1}"/>
              </a:ext>
            </a:extLst>
          </p:cNvPr>
          <p:cNvSpPr>
            <a:spLocks noGrp="1"/>
          </p:cNvSpPr>
          <p:nvPr>
            <p:ph type="body" sz="quarter" idx="20" hasCustomPrompt="1"/>
          </p:nvPr>
        </p:nvSpPr>
        <p:spPr>
          <a:xfrm>
            <a:off x="674123" y="1903618"/>
            <a:ext cx="7016749" cy="4412456"/>
          </a:xfrm>
          <a:prstGeom prst="rect">
            <a:avLst/>
          </a:prstGeom>
        </p:spPr>
        <p:txBody>
          <a:bodyPr lIns="0" tIns="0" rIns="0" bIns="0" numCol="2" spcCol="360000">
            <a:noAutofit/>
          </a:bodyPr>
          <a:lstStyle>
            <a:lvl1pPr marL="0" indent="0" algn="l">
              <a:lnSpc>
                <a:spcPct val="108000"/>
              </a:lnSpc>
              <a:spcBef>
                <a:spcPts val="1000"/>
              </a:spcBef>
              <a:spcAft>
                <a:spcPts val="0"/>
              </a:spcAft>
              <a:buClrTx/>
              <a:buFont typeface="Arial" panose="020B0604020202020204" pitchFamily="34" charset="0"/>
              <a:buNone/>
              <a:defRPr sz="1400" b="0" i="0" u="none" cap="none">
                <a:solidFill>
                  <a:schemeClr val="bg1"/>
                </a:solidFill>
                <a:latin typeface="+mn-lt"/>
              </a:defRPr>
            </a:lvl1pPr>
            <a:lvl2pPr marL="457124" indent="0">
              <a:buNone/>
              <a:defRPr/>
            </a:lvl2pPr>
          </a:lstStyle>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r>
              <a:rPr lang="nb-NO"/>
              <a:t>Klikk for å skrive tekst i malen, tekstfeltet går over 2 spalter.</a:t>
            </a:r>
          </a:p>
        </p:txBody>
      </p:sp>
      <p:sp>
        <p:nvSpPr>
          <p:cNvPr id="30" name="Plassholder for tekst 7">
            <a:extLst>
              <a:ext uri="{FF2B5EF4-FFF2-40B4-BE49-F238E27FC236}">
                <a16:creationId xmlns:a16="http://schemas.microsoft.com/office/drawing/2014/main" id="{4AEDC77B-74BF-F845-92A9-18ABC8CC2A8E}"/>
              </a:ext>
            </a:extLst>
          </p:cNvPr>
          <p:cNvSpPr>
            <a:spLocks noGrp="1"/>
          </p:cNvSpPr>
          <p:nvPr>
            <p:ph type="body" sz="quarter" idx="21" hasCustomPrompt="1"/>
          </p:nvPr>
        </p:nvSpPr>
        <p:spPr>
          <a:xfrm>
            <a:off x="674124" y="310063"/>
            <a:ext cx="6028656" cy="207413"/>
          </a:xfrm>
        </p:spPr>
        <p:txBody>
          <a:bodyPr>
            <a:noAutofit/>
          </a:bodyPr>
          <a:lstStyle>
            <a:lvl1pPr marL="0" indent="0">
              <a:buNone/>
              <a:defRPr sz="1350" b="0">
                <a:solidFill>
                  <a:schemeClr val="bg1"/>
                </a:solidFill>
              </a:defRPr>
            </a:lvl1pPr>
          </a:lstStyle>
          <a:p>
            <a:pPr lvl="0"/>
            <a:r>
              <a:rPr lang="nb-NO"/>
              <a:t>Emne</a:t>
            </a:r>
          </a:p>
        </p:txBody>
      </p:sp>
      <p:sp>
        <p:nvSpPr>
          <p:cNvPr id="12" name="Tittel 1">
            <a:extLst>
              <a:ext uri="{FF2B5EF4-FFF2-40B4-BE49-F238E27FC236}">
                <a16:creationId xmlns:a16="http://schemas.microsoft.com/office/drawing/2014/main" id="{8EF63E40-C59C-5046-907D-0A4022FCC8C7}"/>
              </a:ext>
            </a:extLst>
          </p:cNvPr>
          <p:cNvSpPr>
            <a:spLocks noGrp="1"/>
          </p:cNvSpPr>
          <p:nvPr>
            <p:ph type="title" hasCustomPrompt="1"/>
          </p:nvPr>
        </p:nvSpPr>
        <p:spPr>
          <a:xfrm>
            <a:off x="674124" y="845605"/>
            <a:ext cx="7016749" cy="438581"/>
          </a:xfrm>
        </p:spPr>
        <p:txBody>
          <a:bodyPr wrap="square" lIns="0" tIns="0" rIns="0" bIns="0" anchor="t">
            <a:noAutofit/>
          </a:bodyPr>
          <a:lstStyle>
            <a:lvl1pPr>
              <a:lnSpc>
                <a:spcPct val="100000"/>
              </a:lnSpc>
              <a:defRPr sz="2800">
                <a:solidFill>
                  <a:schemeClr val="bg2"/>
                </a:solidFill>
              </a:defRPr>
            </a:lvl1pPr>
          </a:lstStyle>
          <a:p>
            <a:r>
              <a:rPr lang="nb-NO"/>
              <a:t>Klikk for å redigere tittel, 2 linjer</a:t>
            </a:r>
          </a:p>
        </p:txBody>
      </p:sp>
      <p:sp>
        <p:nvSpPr>
          <p:cNvPr id="4" name="Date Placeholder 3">
            <a:extLst>
              <a:ext uri="{FF2B5EF4-FFF2-40B4-BE49-F238E27FC236}">
                <a16:creationId xmlns:a16="http://schemas.microsoft.com/office/drawing/2014/main" id="{1C798AD1-9F2D-DB35-71BE-C20FDB19F384}"/>
              </a:ext>
            </a:extLst>
          </p:cNvPr>
          <p:cNvSpPr>
            <a:spLocks noGrp="1"/>
          </p:cNvSpPr>
          <p:nvPr>
            <p:ph type="dt" sz="half" idx="26"/>
          </p:nvPr>
        </p:nvSpPr>
        <p:spPr/>
        <p:txBody>
          <a:bodyPr/>
          <a:lstStyle/>
          <a:p>
            <a:fld id="{C1F3ED80-39E0-934C-9FE5-2A79BC818D10}" type="datetime1">
              <a:rPr lang="nb-NO" smtClean="0"/>
              <a:t>21.05.2025</a:t>
            </a:fld>
            <a:endParaRPr lang="nb-NO"/>
          </a:p>
        </p:txBody>
      </p:sp>
      <p:sp>
        <p:nvSpPr>
          <p:cNvPr id="5" name="Footer Placeholder 4">
            <a:extLst>
              <a:ext uri="{FF2B5EF4-FFF2-40B4-BE49-F238E27FC236}">
                <a16:creationId xmlns:a16="http://schemas.microsoft.com/office/drawing/2014/main" id="{17DD292A-8698-7564-99F1-5223E4F033BA}"/>
              </a:ext>
            </a:extLst>
          </p:cNvPr>
          <p:cNvSpPr>
            <a:spLocks noGrp="1"/>
          </p:cNvSpPr>
          <p:nvPr>
            <p:ph type="ftr" sz="quarter" idx="27"/>
          </p:nvPr>
        </p:nvSpPr>
        <p:spPr>
          <a:xfrm>
            <a:off x="674125" y="6479747"/>
            <a:ext cx="7016747" cy="207749"/>
          </a:xfrm>
          <a:prstGeom prst="rect">
            <a:avLst/>
          </a:prstGeom>
        </p:spPr>
        <p:txBody>
          <a:bodyPr/>
          <a:lstStyle>
            <a:lvl1pPr>
              <a:defRPr>
                <a:solidFill>
                  <a:schemeClr val="bg1"/>
                </a:solidFill>
              </a:defRPr>
            </a:lvl1pPr>
          </a:lstStyle>
          <a:p>
            <a:pPr algn="l"/>
            <a:endParaRPr lang="nb-NO"/>
          </a:p>
        </p:txBody>
      </p:sp>
      <p:sp>
        <p:nvSpPr>
          <p:cNvPr id="17" name="Plassholder for innhold 2">
            <a:extLst>
              <a:ext uri="{FF2B5EF4-FFF2-40B4-BE49-F238E27FC236}">
                <a16:creationId xmlns:a16="http://schemas.microsoft.com/office/drawing/2014/main" id="{4961545C-96BA-98FB-A5B8-4B8F9EB5DD8F}"/>
              </a:ext>
            </a:extLst>
          </p:cNvPr>
          <p:cNvSpPr>
            <a:spLocks noGrp="1"/>
          </p:cNvSpPr>
          <p:nvPr>
            <p:ph idx="14" hasCustomPrompt="1"/>
          </p:nvPr>
        </p:nvSpPr>
        <p:spPr>
          <a:xfrm>
            <a:off x="8203717" y="1890555"/>
            <a:ext cx="3313119" cy="4412456"/>
          </a:xfrm>
        </p:spPr>
        <p:txBody>
          <a:bodyPr lIns="0" tIns="0" rIns="0" bIns="0">
            <a:noAutofit/>
          </a:bodyPr>
          <a:lstStyle>
            <a:lvl1pPr marL="0" indent="0">
              <a:buNone/>
              <a:defRPr sz="1400">
                <a:solidFill>
                  <a:schemeClr val="tx1"/>
                </a:solidFill>
                <a:latin typeface="+mn-lt"/>
              </a:defRPr>
            </a:lvl1pPr>
            <a:lvl2pPr marL="457124" indent="0">
              <a:buNone/>
              <a:defRPr sz="1350">
                <a:latin typeface="Arial Nova Light" panose="020B0304020202020204" pitchFamily="34" charset="0"/>
              </a:defRPr>
            </a:lvl2pPr>
            <a:lvl3pPr marL="914248" indent="0">
              <a:buNone/>
              <a:defRPr sz="1350">
                <a:latin typeface="Arial Nova Light" panose="020B0304020202020204" pitchFamily="34" charset="0"/>
              </a:defRPr>
            </a:lvl3pPr>
            <a:lvl4pPr marL="1371371" indent="0">
              <a:buNone/>
              <a:defRPr sz="1350">
                <a:latin typeface="Arial Nova Light" panose="020B0304020202020204" pitchFamily="34" charset="0"/>
              </a:defRPr>
            </a:lvl4pPr>
            <a:lvl5pPr marL="1828495" indent="0">
              <a:buNone/>
              <a:defRPr sz="1350">
                <a:latin typeface="Arial Nova Light" panose="020B0304020202020204" pitchFamily="34" charset="0"/>
              </a:defRPr>
            </a:lvl5pPr>
          </a:lstStyle>
          <a:p>
            <a:pPr lvl="0"/>
            <a:r>
              <a:rPr lang="nb-NO"/>
              <a:t>Ramme 2: Klikk for å skrive tekst i malen. Klikk ikonene for graf/tabell i malen</a:t>
            </a:r>
          </a:p>
        </p:txBody>
      </p:sp>
      <p:pic>
        <p:nvPicPr>
          <p:cNvPr id="14" name="logo_hvit" hidden="1">
            <a:extLst>
              <a:ext uri="{FF2B5EF4-FFF2-40B4-BE49-F238E27FC236}">
                <a16:creationId xmlns:a16="http://schemas.microsoft.com/office/drawing/2014/main" id="{B4BE9994-5626-6D69-49A8-FA56DDF961E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82379" y="295769"/>
            <a:ext cx="869322" cy="205912"/>
          </a:xfrm>
          <a:prstGeom prst="rect">
            <a:avLst/>
          </a:prstGeom>
        </p:spPr>
      </p:pic>
      <p:pic>
        <p:nvPicPr>
          <p:cNvPr id="19" name="logo_blaa" descr="Shape&#10;&#10;Description automatically generated with medium confidence" hidden="1">
            <a:extLst>
              <a:ext uri="{FF2B5EF4-FFF2-40B4-BE49-F238E27FC236}">
                <a16:creationId xmlns:a16="http://schemas.microsoft.com/office/drawing/2014/main" id="{4DBD65FA-7D0A-A83D-D50A-29933B85F52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82380" y="295770"/>
            <a:ext cx="862385" cy="205912"/>
          </a:xfrm>
          <a:prstGeom prst="rect">
            <a:avLst/>
          </a:prstGeom>
        </p:spPr>
      </p:pic>
      <p:sp>
        <p:nvSpPr>
          <p:cNvPr id="20" name="Text Placeholder 5">
            <a:extLst>
              <a:ext uri="{FF2B5EF4-FFF2-40B4-BE49-F238E27FC236}">
                <a16:creationId xmlns:a16="http://schemas.microsoft.com/office/drawing/2014/main" id="{A35619D4-1F4E-69FB-8A73-2CC378A5291D}"/>
              </a:ext>
            </a:extLst>
          </p:cNvPr>
          <p:cNvSpPr>
            <a:spLocks noGrp="1"/>
          </p:cNvSpPr>
          <p:nvPr>
            <p:ph type="body" sz="quarter" idx="32" hasCustomPrompt="1"/>
          </p:nvPr>
        </p:nvSpPr>
        <p:spPr>
          <a:xfrm>
            <a:off x="10982380" y="295770"/>
            <a:ext cx="868085" cy="205912"/>
          </a:xfrm>
          <a:blipFill>
            <a:blip r:embed="rId5"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a:t> </a:t>
            </a:r>
            <a:endParaRPr lang="nb-NO"/>
          </a:p>
        </p:txBody>
      </p:sp>
      <p:sp>
        <p:nvSpPr>
          <p:cNvPr id="18" name="Rektangel 17">
            <a:extLst>
              <a:ext uri="{FF2B5EF4-FFF2-40B4-BE49-F238E27FC236}">
                <a16:creationId xmlns:a16="http://schemas.microsoft.com/office/drawing/2014/main" id="{058BC821-1F65-81D2-A2B9-735DF35F668A}"/>
              </a:ext>
            </a:extLst>
          </p:cNvPr>
          <p:cNvSpPr/>
          <p:nvPr userDrawn="1"/>
        </p:nvSpPr>
        <p:spPr>
          <a:xfrm>
            <a:off x="12386178" y="0"/>
            <a:ext cx="4248192" cy="6883936"/>
          </a:xfrm>
          <a:prstGeom prst="rect">
            <a:avLst/>
          </a:prstGeom>
        </p:spPr>
        <p:txBody>
          <a:bodyPr wrap="square" anchor="t">
            <a:spAutoFit/>
          </a:bodyPr>
          <a:lstStyle/>
          <a:p>
            <a:pPr lvl="0"/>
            <a:r>
              <a:rPr lang="nb-NO" sz="1200" b="0"/>
              <a:t>Tittel, 2 spalter tekstfelt og alternativ høyre spalte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Bilde</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For å sette inn et heldekkende bilde klikk bort «ramme 2». Klikk så på bildeikonet og velg et bilde som passer til høydeformat. </a:t>
            </a:r>
            <a:r>
              <a:rPr lang="nb-NO" sz="1200" b="0" i="0">
                <a:latin typeface="Arial Nova Light" panose="020B0304020202020204" pitchFamily="34" charset="0"/>
              </a:rPr>
              <a:t>Juster bildet med bildeverktøyet slik at det blir riktig</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Se at bildet er skarpt, unngå å trekke i rammene. 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Bilderettigheter: Det er ikke lov til å kopiere/bruke bilder uten å ha klarert med fotograf/eier av bildet</a:t>
            </a:r>
          </a:p>
          <a:p>
            <a:pPr marL="171450" marR="0" lvl="0" indent="-171450" algn="l" defTabSz="914248"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Alternativt klikk i «ramme 2» og sett inn ønsket graf/tabell eller benytt rammen som et tekstfelt. Husk at du kan lage graf/tabell i </a:t>
            </a:r>
            <a:r>
              <a:rPr lang="nb-NO" sz="1200" b="0" i="0" err="1">
                <a:solidFill>
                  <a:schemeClr val="tx1"/>
                </a:solidFill>
                <a:latin typeface="Arial Nova Light" panose="020B0304020202020204" pitchFamily="34" charset="0"/>
              </a:rPr>
              <a:t>PowerBi</a:t>
            </a:r>
            <a:r>
              <a:rPr lang="nb-NO" sz="1200" b="0" i="0">
                <a:solidFill>
                  <a:schemeClr val="tx1"/>
                </a:solidFill>
                <a:latin typeface="Arial Nova Light" panose="020B0304020202020204" pitchFamily="34" charset="0"/>
              </a:rPr>
              <a:t>. Lim inn i rammen</a:t>
            </a:r>
          </a:p>
          <a:p>
            <a:pPr marL="171450" marR="0" lvl="0" indent="-171450" algn="l" defTabSz="914248"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NHOs grafer har definerte farger</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panose="020B050402020202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Logo</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Bruk logovelgeren for å sette rett logo på bildet. Sort på lyst bilde og hvit for mørkt bilde</a:t>
            </a: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Light" panose="020F0302020204030204" pitchFamily="34" charset="0"/>
              <a:cs typeface="Arial Nova Light" panose="020F0302020204030204" pitchFamily="34" charset="0"/>
            </a:endParaRPr>
          </a:p>
        </p:txBody>
      </p:sp>
      <p:sp>
        <p:nvSpPr>
          <p:cNvPr id="23" name="Slide Number Placeholder 6">
            <a:extLst>
              <a:ext uri="{FF2B5EF4-FFF2-40B4-BE49-F238E27FC236}">
                <a16:creationId xmlns:a16="http://schemas.microsoft.com/office/drawing/2014/main" id="{E11103DD-F805-76BC-BD58-7687C3FCA053}"/>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Tree>
    <p:extLst>
      <p:ext uri="{BB962C8B-B14F-4D97-AF65-F5344CB8AC3E}">
        <p14:creationId xmlns:p14="http://schemas.microsoft.com/office/powerpoint/2010/main" val="2882356932"/>
      </p:ext>
    </p:extLst>
  </p:cSld>
  <p:clrMapOvr>
    <a:masterClrMapping/>
  </p:clrMapOvr>
  <p:extLst>
    <p:ext uri="{DCECCB84-F9BA-43D5-87BE-67443E8EF086}">
      <p15:sldGuideLst xmlns:p15="http://schemas.microsoft.com/office/powerpoint/2012/main">
        <p15:guide id="1" pos="5042">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3_For den som skriver mye (negativ) Lyseblå">
    <p:spTree>
      <p:nvGrpSpPr>
        <p:cNvPr id="1" name=""/>
        <p:cNvGrpSpPr/>
        <p:nvPr/>
      </p:nvGrpSpPr>
      <p:grpSpPr>
        <a:xfrm>
          <a:off x="0" y="0"/>
          <a:ext cx="0" cy="0"/>
          <a:chOff x="0" y="0"/>
          <a:chExt cx="0" cy="0"/>
        </a:xfrm>
      </p:grpSpPr>
      <p:sp>
        <p:nvSpPr>
          <p:cNvPr id="13" name="Plassholder for bilde 2">
            <a:extLst>
              <a:ext uri="{FF2B5EF4-FFF2-40B4-BE49-F238E27FC236}">
                <a16:creationId xmlns:a16="http://schemas.microsoft.com/office/drawing/2014/main" id="{D01C26C7-B78D-DF4E-B940-FE5E9FB2C47A}"/>
              </a:ext>
            </a:extLst>
          </p:cNvPr>
          <p:cNvSpPr>
            <a:spLocks noGrp="1"/>
          </p:cNvSpPr>
          <p:nvPr>
            <p:ph type="pic" sz="quarter" idx="15" hasCustomPrompt="1"/>
          </p:nvPr>
        </p:nvSpPr>
        <p:spPr>
          <a:xfrm>
            <a:off x="8010750" y="2"/>
            <a:ext cx="4181250" cy="6857999"/>
          </a:xfrm>
          <a:solidFill>
            <a:schemeClr val="bg1"/>
          </a:solidFill>
        </p:spPr>
        <p:txBody>
          <a:bodyPr>
            <a:normAutofit/>
          </a:bodyPr>
          <a:lstStyle>
            <a:lvl1pPr marL="0" marR="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sz="1350" b="0" i="0">
                <a:solidFill>
                  <a:schemeClr val="tx1">
                    <a:lumMod val="75000"/>
                    <a:lumOff val="25000"/>
                  </a:schemeClr>
                </a:solidFill>
                <a:latin typeface="Arial Nova Light" panose="020B0304020202020204" pitchFamily="34" charset="0"/>
              </a:defRPr>
            </a:lvl1pPr>
          </a:lstStyle>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r>
              <a:rPr lang="nb-NO" sz="1350"/>
              <a:t>Ramme 1: Velg heldekkende bilde via «Sett inn» - «Bilde». Klikk bort «Ramme 2»</a:t>
            </a: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r>
              <a:rPr lang="nb-NO" sz="1350"/>
              <a:t>NB! Husk riktig valg av logo-farge</a:t>
            </a:r>
          </a:p>
        </p:txBody>
      </p:sp>
      <p:sp>
        <p:nvSpPr>
          <p:cNvPr id="23" name="Rektangel 22">
            <a:extLst>
              <a:ext uri="{FF2B5EF4-FFF2-40B4-BE49-F238E27FC236}">
                <a16:creationId xmlns:a16="http://schemas.microsoft.com/office/drawing/2014/main" id="{898EA99D-FB4D-2A4C-AD95-23EA5EBA5078}"/>
              </a:ext>
            </a:extLst>
          </p:cNvPr>
          <p:cNvSpPr/>
          <p:nvPr/>
        </p:nvSpPr>
        <p:spPr>
          <a:xfrm>
            <a:off x="0" y="-12502"/>
            <a:ext cx="8007239" cy="6883003"/>
          </a:xfrm>
          <a:prstGeom prst="rect">
            <a:avLst/>
          </a:prstGeom>
          <a:solidFill>
            <a:schemeClr val="accent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4" name="Plassholder for dato 3">
            <a:extLst>
              <a:ext uri="{FF2B5EF4-FFF2-40B4-BE49-F238E27FC236}">
                <a16:creationId xmlns:a16="http://schemas.microsoft.com/office/drawing/2014/main" id="{04D58595-D507-46BE-9A68-223EDA6B1931}"/>
              </a:ext>
            </a:extLst>
          </p:cNvPr>
          <p:cNvSpPr>
            <a:spLocks noGrp="1"/>
          </p:cNvSpPr>
          <p:nvPr>
            <p:ph type="dt" sz="half" idx="10"/>
          </p:nvPr>
        </p:nvSpPr>
        <p:spPr/>
        <p:txBody>
          <a:bodyPr lIns="0" tIns="0" rIns="0" bIns="0"/>
          <a:lstStyle/>
          <a:p>
            <a:fld id="{DAD648FF-C518-1E46-A070-EB6A85AF4545}" type="datetime1">
              <a:rPr lang="nb-NO" smtClean="0"/>
              <a:t>21.05.2025</a:t>
            </a:fld>
            <a:endParaRPr lang="nb-NO"/>
          </a:p>
        </p:txBody>
      </p:sp>
      <p:sp>
        <p:nvSpPr>
          <p:cNvPr id="15" name="Plassholder for innhold 2">
            <a:extLst>
              <a:ext uri="{FF2B5EF4-FFF2-40B4-BE49-F238E27FC236}">
                <a16:creationId xmlns:a16="http://schemas.microsoft.com/office/drawing/2014/main" id="{EBBD25A2-6EF2-2C42-BE58-FD32388CCDC6}"/>
              </a:ext>
            </a:extLst>
          </p:cNvPr>
          <p:cNvSpPr>
            <a:spLocks noGrp="1"/>
          </p:cNvSpPr>
          <p:nvPr>
            <p:ph idx="14" hasCustomPrompt="1"/>
          </p:nvPr>
        </p:nvSpPr>
        <p:spPr>
          <a:xfrm>
            <a:off x="8203717" y="1893458"/>
            <a:ext cx="3313119" cy="4412456"/>
          </a:xfrm>
        </p:spPr>
        <p:txBody>
          <a:bodyPr lIns="0" tIns="0" rIns="0" bIns="0">
            <a:noAutofit/>
          </a:bodyPr>
          <a:lstStyle>
            <a:lvl1pPr marL="0" indent="0">
              <a:buNone/>
              <a:defRPr sz="1400">
                <a:solidFill>
                  <a:schemeClr val="tx1"/>
                </a:solidFill>
                <a:latin typeface="+mn-lt"/>
              </a:defRPr>
            </a:lvl1pPr>
            <a:lvl2pPr marL="457124" indent="0">
              <a:buNone/>
              <a:defRPr sz="1350">
                <a:latin typeface="Arial Nova Light" panose="020B0304020202020204" pitchFamily="34" charset="0"/>
              </a:defRPr>
            </a:lvl2pPr>
            <a:lvl3pPr marL="914248" indent="0">
              <a:buNone/>
              <a:defRPr sz="1350">
                <a:latin typeface="Arial Nova Light" panose="020B0304020202020204" pitchFamily="34" charset="0"/>
              </a:defRPr>
            </a:lvl3pPr>
            <a:lvl4pPr marL="1371371" indent="0">
              <a:buNone/>
              <a:defRPr sz="1350">
                <a:latin typeface="Arial Nova Light" panose="020B0304020202020204" pitchFamily="34" charset="0"/>
              </a:defRPr>
            </a:lvl4pPr>
            <a:lvl5pPr marL="1828495" indent="0">
              <a:buNone/>
              <a:defRPr sz="1350">
                <a:latin typeface="Arial Nova Light" panose="020B0304020202020204" pitchFamily="34" charset="0"/>
              </a:defRPr>
            </a:lvl5pPr>
          </a:lstStyle>
          <a:p>
            <a:pPr lvl="0"/>
            <a:r>
              <a:rPr lang="nb-NO"/>
              <a:t>Ramme 2: Klikk for å skrive tekst i malen. Klikk ikonene for graf/tabell i malen</a:t>
            </a:r>
          </a:p>
        </p:txBody>
      </p:sp>
      <p:sp>
        <p:nvSpPr>
          <p:cNvPr id="18" name="Plassholder for tekst 8">
            <a:extLst>
              <a:ext uri="{FF2B5EF4-FFF2-40B4-BE49-F238E27FC236}">
                <a16:creationId xmlns:a16="http://schemas.microsoft.com/office/drawing/2014/main" id="{50845AA3-7D51-EA4A-BAEE-004FCE9160E1}"/>
              </a:ext>
            </a:extLst>
          </p:cNvPr>
          <p:cNvSpPr>
            <a:spLocks noGrp="1"/>
          </p:cNvSpPr>
          <p:nvPr>
            <p:ph type="body" sz="quarter" idx="20" hasCustomPrompt="1"/>
          </p:nvPr>
        </p:nvSpPr>
        <p:spPr>
          <a:xfrm>
            <a:off x="674123" y="1888695"/>
            <a:ext cx="7016749" cy="4412456"/>
          </a:xfrm>
          <a:prstGeom prst="rect">
            <a:avLst/>
          </a:prstGeom>
        </p:spPr>
        <p:txBody>
          <a:bodyPr lIns="0" tIns="0" rIns="0" bIns="0" numCol="2" spcCol="360000">
            <a:noAutofit/>
          </a:bodyPr>
          <a:lstStyle>
            <a:lvl1pPr marL="0" indent="0" algn="l">
              <a:lnSpc>
                <a:spcPct val="108000"/>
              </a:lnSpc>
              <a:spcBef>
                <a:spcPts val="1000"/>
              </a:spcBef>
              <a:spcAft>
                <a:spcPts val="0"/>
              </a:spcAft>
              <a:buClrTx/>
              <a:buFont typeface="Arial" panose="020B0604020202020204" pitchFamily="34" charset="0"/>
              <a:buNone/>
              <a:defRPr sz="1400" b="0" i="0" u="none" cap="none">
                <a:solidFill>
                  <a:schemeClr val="tx1"/>
                </a:solidFill>
                <a:latin typeface="+mn-lt"/>
              </a:defRPr>
            </a:lvl1pPr>
            <a:lvl2pPr marL="457124" indent="0">
              <a:buNone/>
              <a:defRPr/>
            </a:lvl2pPr>
          </a:lstStyle>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r>
              <a:rPr lang="nb-NO"/>
              <a:t>Klikk for å skrive tekst i malen, tekstfeltet går over 2 spalter.</a:t>
            </a:r>
          </a:p>
        </p:txBody>
      </p:sp>
      <p:sp>
        <p:nvSpPr>
          <p:cNvPr id="19" name="Plassholder for tekst 7">
            <a:extLst>
              <a:ext uri="{FF2B5EF4-FFF2-40B4-BE49-F238E27FC236}">
                <a16:creationId xmlns:a16="http://schemas.microsoft.com/office/drawing/2014/main" id="{D366DEC4-23BB-164D-99D6-1FF1E730509B}"/>
              </a:ext>
            </a:extLst>
          </p:cNvPr>
          <p:cNvSpPr>
            <a:spLocks noGrp="1"/>
          </p:cNvSpPr>
          <p:nvPr>
            <p:ph type="body" sz="quarter" idx="21" hasCustomPrompt="1"/>
          </p:nvPr>
        </p:nvSpPr>
        <p:spPr>
          <a:xfrm>
            <a:off x="674124" y="310063"/>
            <a:ext cx="6028656" cy="207413"/>
          </a:xfrm>
        </p:spPr>
        <p:txBody>
          <a:bodyPr>
            <a:noAutofit/>
          </a:bodyPr>
          <a:lstStyle>
            <a:lvl1pPr marL="0" indent="0">
              <a:buNone/>
              <a:defRPr sz="1350" b="0">
                <a:solidFill>
                  <a:schemeClr val="tx2"/>
                </a:solidFill>
              </a:defRPr>
            </a:lvl1pPr>
          </a:lstStyle>
          <a:p>
            <a:pPr lvl="0"/>
            <a:r>
              <a:rPr lang="nb-NO"/>
              <a:t>Emne</a:t>
            </a:r>
          </a:p>
        </p:txBody>
      </p:sp>
      <p:sp>
        <p:nvSpPr>
          <p:cNvPr id="20" name="Tittel 1">
            <a:extLst>
              <a:ext uri="{FF2B5EF4-FFF2-40B4-BE49-F238E27FC236}">
                <a16:creationId xmlns:a16="http://schemas.microsoft.com/office/drawing/2014/main" id="{1AD7B537-90F0-6748-ABB4-8B8FA6391EAC}"/>
              </a:ext>
            </a:extLst>
          </p:cNvPr>
          <p:cNvSpPr>
            <a:spLocks noGrp="1"/>
          </p:cNvSpPr>
          <p:nvPr>
            <p:ph type="title" hasCustomPrompt="1"/>
          </p:nvPr>
        </p:nvSpPr>
        <p:spPr>
          <a:xfrm>
            <a:off x="674124" y="845605"/>
            <a:ext cx="7016749"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17" name="Footer Placeholder 4">
            <a:extLst>
              <a:ext uri="{FF2B5EF4-FFF2-40B4-BE49-F238E27FC236}">
                <a16:creationId xmlns:a16="http://schemas.microsoft.com/office/drawing/2014/main" id="{A627010E-2AB3-A897-4928-0A24CB34C3F9}"/>
              </a:ext>
            </a:extLst>
          </p:cNvPr>
          <p:cNvSpPr>
            <a:spLocks noGrp="1"/>
          </p:cNvSpPr>
          <p:nvPr>
            <p:ph type="ftr" sz="quarter" idx="27"/>
          </p:nvPr>
        </p:nvSpPr>
        <p:spPr>
          <a:xfrm>
            <a:off x="674125" y="6479747"/>
            <a:ext cx="7016747" cy="207749"/>
          </a:xfrm>
          <a:prstGeom prst="rect">
            <a:avLst/>
          </a:prstGeom>
        </p:spPr>
        <p:txBody>
          <a:bodyPr/>
          <a:lstStyle>
            <a:lvl1pPr>
              <a:defRPr>
                <a:solidFill>
                  <a:schemeClr val="tx1"/>
                </a:solidFill>
              </a:defRPr>
            </a:lvl1pPr>
          </a:lstStyle>
          <a:p>
            <a:pPr algn="l"/>
            <a:endParaRPr lang="nb-NO"/>
          </a:p>
        </p:txBody>
      </p:sp>
      <p:pic>
        <p:nvPicPr>
          <p:cNvPr id="14" name="logo_hvit" hidden="1">
            <a:extLst>
              <a:ext uri="{FF2B5EF4-FFF2-40B4-BE49-F238E27FC236}">
                <a16:creationId xmlns:a16="http://schemas.microsoft.com/office/drawing/2014/main" id="{82D727E8-5A13-39B5-BB8A-4C6BB70F3BF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82379" y="295769"/>
            <a:ext cx="869322" cy="205912"/>
          </a:xfrm>
          <a:prstGeom prst="rect">
            <a:avLst/>
          </a:prstGeom>
        </p:spPr>
      </p:pic>
      <p:pic>
        <p:nvPicPr>
          <p:cNvPr id="16" name="logo_blaa" descr="Shape&#10;&#10;Description automatically generated with medium confidence" hidden="1">
            <a:extLst>
              <a:ext uri="{FF2B5EF4-FFF2-40B4-BE49-F238E27FC236}">
                <a16:creationId xmlns:a16="http://schemas.microsoft.com/office/drawing/2014/main" id="{33F39847-60CE-741B-F9E4-E7C0C5F20D7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82380" y="295770"/>
            <a:ext cx="862385" cy="205912"/>
          </a:xfrm>
          <a:prstGeom prst="rect">
            <a:avLst/>
          </a:prstGeom>
        </p:spPr>
      </p:pic>
      <p:sp>
        <p:nvSpPr>
          <p:cNvPr id="24" name="Text Placeholder 5">
            <a:extLst>
              <a:ext uri="{FF2B5EF4-FFF2-40B4-BE49-F238E27FC236}">
                <a16:creationId xmlns:a16="http://schemas.microsoft.com/office/drawing/2014/main" id="{827F9F11-A4E6-0F39-0D69-7348CF5B98B1}"/>
              </a:ext>
            </a:extLst>
          </p:cNvPr>
          <p:cNvSpPr>
            <a:spLocks noGrp="1"/>
          </p:cNvSpPr>
          <p:nvPr>
            <p:ph type="body" sz="quarter" idx="32" hasCustomPrompt="1"/>
          </p:nvPr>
        </p:nvSpPr>
        <p:spPr>
          <a:xfrm>
            <a:off x="10982380" y="295770"/>
            <a:ext cx="868085" cy="205912"/>
          </a:xfrm>
          <a:blipFill>
            <a:blip r:embed="rId5"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a:t> </a:t>
            </a:r>
            <a:endParaRPr lang="nb-NO"/>
          </a:p>
        </p:txBody>
      </p:sp>
      <p:sp>
        <p:nvSpPr>
          <p:cNvPr id="22" name="Rektangel 21">
            <a:extLst>
              <a:ext uri="{FF2B5EF4-FFF2-40B4-BE49-F238E27FC236}">
                <a16:creationId xmlns:a16="http://schemas.microsoft.com/office/drawing/2014/main" id="{DE324FC0-23DF-C3CE-0E76-7EEBC0B13F2A}"/>
              </a:ext>
            </a:extLst>
          </p:cNvPr>
          <p:cNvSpPr/>
          <p:nvPr userDrawn="1"/>
        </p:nvSpPr>
        <p:spPr>
          <a:xfrm>
            <a:off x="12386178" y="0"/>
            <a:ext cx="4248192" cy="7140096"/>
          </a:xfrm>
          <a:prstGeom prst="rect">
            <a:avLst/>
          </a:prstGeom>
        </p:spPr>
        <p:txBody>
          <a:bodyPr wrap="square" anchor="t">
            <a:spAutoFit/>
          </a:bodyPr>
          <a:lstStyle/>
          <a:p>
            <a:pPr lvl="0"/>
            <a:r>
              <a:rPr lang="nb-NO" sz="1200" b="0"/>
              <a:t>Tittel, 2 spalter tekstfelt og alternativ høyre spalte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B030402020202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B0304020202020204" pitchFamily="34" charset="0"/>
              </a:rPr>
              <a:t>Sekundærfarger skal </a:t>
            </a:r>
            <a:r>
              <a:rPr lang="nb-NO" sz="1200" b="0" i="0">
                <a:solidFill>
                  <a:schemeClr val="tx1"/>
                </a:solidFill>
                <a:latin typeface="Arial Nova" panose="020B0504020202020204" pitchFamily="34" charset="0"/>
              </a:rPr>
              <a:t>kun </a:t>
            </a:r>
            <a:r>
              <a:rPr lang="nb-NO" sz="1200" b="0" i="0">
                <a:solidFill>
                  <a:schemeClr val="tx1"/>
                </a:solidFill>
                <a:latin typeface="Arial Nova Light" panose="020B0304020202020204" pitchFamily="34" charset="0"/>
              </a:rPr>
              <a:t>benyttes i figurer og ikoner. Fargene finner du som egendefinerte farger i figurfyll eller figuromriss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Bilde</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For å sette inn et heldekkende bilde klikk bort «ramme 2». Klikk så på bildeikonet og velg et bilde som passer til høydeformat. </a:t>
            </a:r>
            <a:r>
              <a:rPr lang="nb-NO" sz="1200" b="0" i="0">
                <a:latin typeface="Arial Nova Light" panose="020B0304020202020204" pitchFamily="34" charset="0"/>
              </a:rPr>
              <a:t>Juster bildet med bildeverktøyet slik at det blir riktig</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Se at bildet er skarpt, unngå å trekke i rammene. 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Bilderettigheter: Det er ikke lov til å kopiere/bruke bilder uten å ha klarert med fotograf/eier av bildet</a:t>
            </a:r>
          </a:p>
          <a:p>
            <a:pPr marL="171450" marR="0" lvl="0" indent="-171450" algn="l" defTabSz="914248"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Alternativt klikk i «ramme 2» og sett inn ønsket graf/tabell eller benytt rammen som et tekstfelt. Husk at du kan lage graf/tabell i </a:t>
            </a:r>
            <a:r>
              <a:rPr lang="nb-NO" sz="1200" b="0" i="0" err="1">
                <a:solidFill>
                  <a:schemeClr val="tx1"/>
                </a:solidFill>
                <a:latin typeface="Arial Nova Light" panose="020B0304020202020204" pitchFamily="34" charset="0"/>
              </a:rPr>
              <a:t>PowerBi</a:t>
            </a:r>
            <a:r>
              <a:rPr lang="nb-NO" sz="1200" b="0" i="0">
                <a:solidFill>
                  <a:schemeClr val="tx1"/>
                </a:solidFill>
                <a:latin typeface="Arial Nova Light" panose="020B0304020202020204" pitchFamily="34" charset="0"/>
              </a:rPr>
              <a:t>. Lim inn i rammen</a:t>
            </a:r>
          </a:p>
          <a:p>
            <a:pPr marL="171450" marR="0" lvl="0" indent="-171450" algn="l" defTabSz="914248"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NHOs grafer har definerte farger</a:t>
            </a: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Logo</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Bruk logovelgeren for å sette rett logo på bildet. Sort på lyst bilde og hvit for mørkt bilde</a:t>
            </a: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p:txBody>
      </p:sp>
      <p:sp>
        <p:nvSpPr>
          <p:cNvPr id="21" name="Slide Number Placeholder 6">
            <a:extLst>
              <a:ext uri="{FF2B5EF4-FFF2-40B4-BE49-F238E27FC236}">
                <a16:creationId xmlns:a16="http://schemas.microsoft.com/office/drawing/2014/main" id="{F571FF18-C9D8-1AB4-15F2-32AD402EEB6B}"/>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Tree>
    <p:extLst>
      <p:ext uri="{BB962C8B-B14F-4D97-AF65-F5344CB8AC3E}">
        <p14:creationId xmlns:p14="http://schemas.microsoft.com/office/powerpoint/2010/main" val="3060130258"/>
      </p:ext>
    </p:extLst>
  </p:cSld>
  <p:clrMapOvr>
    <a:masterClrMapping/>
  </p:clrMapOvr>
  <p:extLst>
    <p:ext uri="{DCECCB84-F9BA-43D5-87BE-67443E8EF086}">
      <p15:sldGuideLst xmlns:p15="http://schemas.microsoft.com/office/powerpoint/2012/main">
        <p15:guide id="1" pos="5042">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_Negativt sitat med bilde eller fyll">
    <p:bg>
      <p:bgPr>
        <a:no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04D58595-D507-46BE-9A68-223EDA6B1931}"/>
              </a:ext>
            </a:extLst>
          </p:cNvPr>
          <p:cNvSpPr>
            <a:spLocks noGrp="1"/>
          </p:cNvSpPr>
          <p:nvPr>
            <p:ph type="dt" sz="half" idx="10"/>
          </p:nvPr>
        </p:nvSpPr>
        <p:spPr/>
        <p:txBody>
          <a:bodyPr lIns="0" tIns="0" rIns="0" bIns="0"/>
          <a:lstStyle/>
          <a:p>
            <a:fld id="{3EC46F18-9725-C54A-8A2D-3E00CFD5432A}" type="datetime1">
              <a:rPr lang="nb-NO" smtClean="0"/>
              <a:t>21.05.2025</a:t>
            </a:fld>
            <a:endParaRPr lang="nb-NO"/>
          </a:p>
        </p:txBody>
      </p:sp>
      <p:sp>
        <p:nvSpPr>
          <p:cNvPr id="7" name="Picture Placeholder 6">
            <a:extLst>
              <a:ext uri="{FF2B5EF4-FFF2-40B4-BE49-F238E27FC236}">
                <a16:creationId xmlns:a16="http://schemas.microsoft.com/office/drawing/2014/main" id="{7C1671B6-BC5F-9171-6E3F-41E49FF199DE}"/>
              </a:ext>
            </a:extLst>
          </p:cNvPr>
          <p:cNvSpPr>
            <a:spLocks noGrp="1"/>
          </p:cNvSpPr>
          <p:nvPr>
            <p:ph type="pic" sz="quarter" idx="28"/>
          </p:nvPr>
        </p:nvSpPr>
        <p:spPr>
          <a:xfrm>
            <a:off x="8001000" y="0"/>
            <a:ext cx="4191000" cy="6858000"/>
          </a:xfrm>
          <a:solidFill>
            <a:schemeClr val="bg1">
              <a:lumMod val="95000"/>
            </a:schemeClr>
          </a:solidFill>
        </p:spPr>
        <p:txBody>
          <a:bodyPr/>
          <a:lstStyle>
            <a:lvl1pPr marL="0" indent="0">
              <a:buNone/>
              <a:defRPr sz="1350">
                <a:solidFill>
                  <a:schemeClr val="tx1"/>
                </a:solidFill>
                <a:latin typeface="Arial Nova Light" panose="020B0304020202020204" pitchFamily="34" charset="0"/>
              </a:defRPr>
            </a:lvl1pPr>
          </a:lstStyle>
          <a:p>
            <a:r>
              <a:rPr lang="nb-NO" sz="1350"/>
              <a:t>Klikk på ikonet for å legge til et bilde</a:t>
            </a:r>
            <a:endParaRPr lang="nb-NO"/>
          </a:p>
        </p:txBody>
      </p:sp>
      <p:sp>
        <p:nvSpPr>
          <p:cNvPr id="17" name="Plassholder for tekst 7">
            <a:extLst>
              <a:ext uri="{FF2B5EF4-FFF2-40B4-BE49-F238E27FC236}">
                <a16:creationId xmlns:a16="http://schemas.microsoft.com/office/drawing/2014/main" id="{7A29B79D-F676-79F4-8169-32152D1AC74B}"/>
              </a:ext>
            </a:extLst>
          </p:cNvPr>
          <p:cNvSpPr>
            <a:spLocks noGrp="1"/>
          </p:cNvSpPr>
          <p:nvPr>
            <p:ph type="body" sz="quarter" idx="14" hasCustomPrompt="1"/>
          </p:nvPr>
        </p:nvSpPr>
        <p:spPr>
          <a:xfrm>
            <a:off x="678697" y="307552"/>
            <a:ext cx="5957200" cy="207413"/>
          </a:xfrm>
        </p:spPr>
        <p:txBody>
          <a:bodyPr>
            <a:noAutofit/>
          </a:bodyPr>
          <a:lstStyle>
            <a:lvl1pPr marL="0" indent="0">
              <a:buNone/>
              <a:defRPr sz="1350" b="0">
                <a:solidFill>
                  <a:srgbClr val="878787"/>
                </a:solidFill>
              </a:defRPr>
            </a:lvl1pPr>
          </a:lstStyle>
          <a:p>
            <a:pPr lvl="0"/>
            <a:r>
              <a:rPr lang="nb-NO"/>
              <a:t>Emne</a:t>
            </a:r>
          </a:p>
        </p:txBody>
      </p:sp>
      <p:sp>
        <p:nvSpPr>
          <p:cNvPr id="24" name="Plassholder for tekst 6">
            <a:extLst>
              <a:ext uri="{FF2B5EF4-FFF2-40B4-BE49-F238E27FC236}">
                <a16:creationId xmlns:a16="http://schemas.microsoft.com/office/drawing/2014/main" id="{FBAED5C8-BF05-2B57-914B-E5F9103E7FFC}"/>
              </a:ext>
            </a:extLst>
          </p:cNvPr>
          <p:cNvSpPr>
            <a:spLocks noGrp="1"/>
          </p:cNvSpPr>
          <p:nvPr>
            <p:ph type="body" sz="quarter" idx="27" hasCustomPrompt="1"/>
          </p:nvPr>
        </p:nvSpPr>
        <p:spPr>
          <a:xfrm>
            <a:off x="927593" y="4720977"/>
            <a:ext cx="5038828" cy="186974"/>
          </a:xfrm>
        </p:spPr>
        <p:txBody>
          <a:bodyPr>
            <a:noAutofit/>
          </a:bodyPr>
          <a:lstStyle>
            <a:lvl1pPr marL="0" indent="0">
              <a:lnSpc>
                <a:spcPct val="90000"/>
              </a:lnSpc>
              <a:spcBef>
                <a:spcPts val="0"/>
              </a:spcBef>
              <a:buNone/>
              <a:defRPr sz="1350" b="0" i="0">
                <a:solidFill>
                  <a:schemeClr val="tx2"/>
                </a:solidFill>
                <a:latin typeface="Arial Nova" panose="020B0504020202020204" pitchFamily="34" charset="0"/>
              </a:defRPr>
            </a:lvl1pPr>
          </a:lstStyle>
          <a:p>
            <a:pPr lvl="0"/>
            <a:r>
              <a:rPr lang="nb-NO"/>
              <a:t>Navn</a:t>
            </a:r>
          </a:p>
        </p:txBody>
      </p:sp>
      <p:sp>
        <p:nvSpPr>
          <p:cNvPr id="26" name="Footer Placeholder 2">
            <a:extLst>
              <a:ext uri="{FF2B5EF4-FFF2-40B4-BE49-F238E27FC236}">
                <a16:creationId xmlns:a16="http://schemas.microsoft.com/office/drawing/2014/main" id="{FF5316BF-5CD1-8EBB-97EA-405C99020373}"/>
              </a:ext>
            </a:extLst>
          </p:cNvPr>
          <p:cNvSpPr>
            <a:spLocks noGrp="1"/>
          </p:cNvSpPr>
          <p:nvPr>
            <p:ph type="ftr" sz="quarter" idx="24"/>
          </p:nvPr>
        </p:nvSpPr>
        <p:spPr>
          <a:xfrm>
            <a:off x="674123" y="6479747"/>
            <a:ext cx="5961772" cy="207749"/>
          </a:xfrm>
          <a:prstGeom prst="rect">
            <a:avLst/>
          </a:prstGeom>
        </p:spPr>
        <p:txBody>
          <a:bodyPr/>
          <a:lstStyle/>
          <a:p>
            <a:pPr algn="l"/>
            <a:endParaRPr lang="nb-NO"/>
          </a:p>
        </p:txBody>
      </p:sp>
      <p:pic>
        <p:nvPicPr>
          <p:cNvPr id="15" name="logo_hvit" hidden="1">
            <a:extLst>
              <a:ext uri="{FF2B5EF4-FFF2-40B4-BE49-F238E27FC236}">
                <a16:creationId xmlns:a16="http://schemas.microsoft.com/office/drawing/2014/main" id="{9F7721DE-9A06-CA51-C1B5-FF833ABFF17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82379" y="295769"/>
            <a:ext cx="869322" cy="205912"/>
          </a:xfrm>
          <a:prstGeom prst="rect">
            <a:avLst/>
          </a:prstGeom>
        </p:spPr>
      </p:pic>
      <p:pic>
        <p:nvPicPr>
          <p:cNvPr id="19" name="logo_blaa" descr="Shape&#10;&#10;Description automatically generated with medium confidence" hidden="1">
            <a:extLst>
              <a:ext uri="{FF2B5EF4-FFF2-40B4-BE49-F238E27FC236}">
                <a16:creationId xmlns:a16="http://schemas.microsoft.com/office/drawing/2014/main" id="{DF58CE79-95DF-D961-D3AB-D3EF45C7425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82380" y="295770"/>
            <a:ext cx="862385" cy="205912"/>
          </a:xfrm>
          <a:prstGeom prst="rect">
            <a:avLst/>
          </a:prstGeom>
        </p:spPr>
      </p:pic>
      <p:sp>
        <p:nvSpPr>
          <p:cNvPr id="20" name="Text Placeholder 5">
            <a:extLst>
              <a:ext uri="{FF2B5EF4-FFF2-40B4-BE49-F238E27FC236}">
                <a16:creationId xmlns:a16="http://schemas.microsoft.com/office/drawing/2014/main" id="{BF32E272-EDD6-DE1D-3B7D-DA14C1EC4F50}"/>
              </a:ext>
            </a:extLst>
          </p:cNvPr>
          <p:cNvSpPr>
            <a:spLocks noGrp="1"/>
          </p:cNvSpPr>
          <p:nvPr>
            <p:ph type="body" sz="quarter" idx="32" hasCustomPrompt="1"/>
          </p:nvPr>
        </p:nvSpPr>
        <p:spPr>
          <a:xfrm>
            <a:off x="10982380" y="295770"/>
            <a:ext cx="868085" cy="205912"/>
          </a:xfrm>
          <a:blipFill>
            <a:blip r:embed="rId5"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a:t> </a:t>
            </a:r>
            <a:endParaRPr lang="nb-NO"/>
          </a:p>
        </p:txBody>
      </p:sp>
      <p:sp>
        <p:nvSpPr>
          <p:cNvPr id="18" name="Rektangel 17">
            <a:extLst>
              <a:ext uri="{FF2B5EF4-FFF2-40B4-BE49-F238E27FC236}">
                <a16:creationId xmlns:a16="http://schemas.microsoft.com/office/drawing/2014/main" id="{69CCC837-54B2-54D7-F944-F53D90EB05DB}"/>
              </a:ext>
            </a:extLst>
          </p:cNvPr>
          <p:cNvSpPr/>
          <p:nvPr userDrawn="1"/>
        </p:nvSpPr>
        <p:spPr>
          <a:xfrm>
            <a:off x="12406951" y="21773"/>
            <a:ext cx="4248192" cy="5775620"/>
          </a:xfrm>
          <a:prstGeom prst="rect">
            <a:avLst/>
          </a:prstGeom>
        </p:spPr>
        <p:txBody>
          <a:bodyPr wrap="square" anchor="t">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Sitat og bilde eller farget felt</a:t>
            </a: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Bilde</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Velg heldekkende bilde via «Sett inn» -&gt; «Bilde»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Se at bildet er skarpt, unngå å trekke i rammene. 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Bilderettigheter: Det er ikke lov til å kopiere/bruke bilder uten å ha klarert med fotograf/eier av bildet</a:t>
            </a: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Logo</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Bruk logovelgeren for å sette rett logo på bildet. Sort på lyst bilde og hvit for mørkt bilde</a:t>
            </a: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p:txBody>
      </p:sp>
      <p:sp>
        <p:nvSpPr>
          <p:cNvPr id="25" name="Slide Number Placeholder 6">
            <a:extLst>
              <a:ext uri="{FF2B5EF4-FFF2-40B4-BE49-F238E27FC236}">
                <a16:creationId xmlns:a16="http://schemas.microsoft.com/office/drawing/2014/main" id="{4D16BB39-3AA2-4F9F-B7B7-0D0746A8C3A1}"/>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
        <p:nvSpPr>
          <p:cNvPr id="2" name="TekstSylinder 1">
            <a:extLst>
              <a:ext uri="{FF2B5EF4-FFF2-40B4-BE49-F238E27FC236}">
                <a16:creationId xmlns:a16="http://schemas.microsoft.com/office/drawing/2014/main" id="{8EC275B1-0074-8045-182F-422812506055}"/>
              </a:ext>
            </a:extLst>
          </p:cNvPr>
          <p:cNvSpPr txBox="1"/>
          <p:nvPr userDrawn="1"/>
        </p:nvSpPr>
        <p:spPr>
          <a:xfrm>
            <a:off x="666054" y="1544003"/>
            <a:ext cx="1437066" cy="1545817"/>
          </a:xfrm>
          <a:prstGeom prst="rect">
            <a:avLst/>
          </a:prstGeom>
          <a:noFill/>
        </p:spPr>
        <p:txBody>
          <a:bodyPr wrap="square" lIns="0" tIns="0" rIns="0" bIns="0" rtlCol="0">
            <a:noAutofit/>
          </a:bodyPr>
          <a:lstStyle/>
          <a:p>
            <a:r>
              <a:rPr lang="nb-NO" sz="12000" b="1">
                <a:solidFill>
                  <a:schemeClr val="accent3"/>
                </a:solidFill>
                <a:latin typeface="+mj-lt"/>
              </a:rPr>
              <a:t>“</a:t>
            </a:r>
          </a:p>
        </p:txBody>
      </p:sp>
      <p:sp>
        <p:nvSpPr>
          <p:cNvPr id="3" name="Plassholder for tekst 6">
            <a:extLst>
              <a:ext uri="{FF2B5EF4-FFF2-40B4-BE49-F238E27FC236}">
                <a16:creationId xmlns:a16="http://schemas.microsoft.com/office/drawing/2014/main" id="{CC4FA305-A36B-67AB-95C5-59BF96976E28}"/>
              </a:ext>
            </a:extLst>
          </p:cNvPr>
          <p:cNvSpPr>
            <a:spLocks noGrp="1"/>
          </p:cNvSpPr>
          <p:nvPr>
            <p:ph type="body" sz="quarter" idx="13" hasCustomPrompt="1"/>
          </p:nvPr>
        </p:nvSpPr>
        <p:spPr>
          <a:xfrm>
            <a:off x="947913" y="2219190"/>
            <a:ext cx="5694392" cy="2308751"/>
          </a:xfrm>
        </p:spPr>
        <p:txBody>
          <a:bodyPr>
            <a:noAutofit/>
          </a:bodyPr>
          <a:lstStyle>
            <a:lvl1pPr marL="0" indent="0">
              <a:lnSpc>
                <a:spcPct val="90000"/>
              </a:lnSpc>
              <a:spcBef>
                <a:spcPts val="0"/>
              </a:spcBef>
              <a:buNone/>
              <a:defRPr sz="2700">
                <a:solidFill>
                  <a:schemeClr val="tx2"/>
                </a:solidFill>
                <a:latin typeface="+mj-lt"/>
              </a:defRPr>
            </a:lvl1pPr>
          </a:lstStyle>
          <a:p>
            <a:pPr lvl="0"/>
            <a:r>
              <a:rPr lang="nb-NO"/>
              <a:t>Sitat</a:t>
            </a:r>
          </a:p>
        </p:txBody>
      </p:sp>
    </p:spTree>
    <p:extLst>
      <p:ext uri="{BB962C8B-B14F-4D97-AF65-F5344CB8AC3E}">
        <p14:creationId xmlns:p14="http://schemas.microsoft.com/office/powerpoint/2010/main" val="3804083692"/>
      </p:ext>
    </p:extLst>
  </p:cSld>
  <p:clrMapOvr>
    <a:masterClrMapping/>
  </p:clrMapOvr>
  <p:extLst>
    <p:ext uri="{DCECCB84-F9BA-43D5-87BE-67443E8EF086}">
      <p15:sldGuideLst xmlns:p15="http://schemas.microsoft.com/office/powerpoint/2012/main">
        <p15:guide id="2" pos="5042">
          <p15:clr>
            <a:srgbClr val="FBAE40"/>
          </p15:clr>
        </p15:guide>
        <p15:guide id="3" orient="horz" pos="1389">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Sitat med tekst">
    <p:bg>
      <p:bgPr>
        <a:no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18D0DA21-0FD4-4943-9193-333D0FB30A2F}"/>
              </a:ext>
            </a:extLst>
          </p:cNvPr>
          <p:cNvSpPr>
            <a:spLocks noGrp="1"/>
          </p:cNvSpPr>
          <p:nvPr>
            <p:ph type="pic" sz="quarter" idx="15" hasCustomPrompt="1"/>
          </p:nvPr>
        </p:nvSpPr>
        <p:spPr>
          <a:xfrm>
            <a:off x="8010750" y="2"/>
            <a:ext cx="4181250" cy="6857999"/>
          </a:xfrm>
          <a:solidFill>
            <a:schemeClr val="bg1"/>
          </a:solidFill>
        </p:spPr>
        <p:txBody>
          <a:bodyPr>
            <a:normAutofit/>
          </a:bodyPr>
          <a:lstStyle>
            <a:lvl1pPr marL="0" marR="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sz="1350" b="0" i="0">
                <a:solidFill>
                  <a:schemeClr val="tx1">
                    <a:lumMod val="75000"/>
                    <a:lumOff val="25000"/>
                  </a:schemeClr>
                </a:solidFill>
                <a:latin typeface="Arial Nova Light" panose="020B0304020202020204" pitchFamily="34" charset="0"/>
              </a:defRPr>
            </a:lvl1pPr>
          </a:lstStyle>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r>
              <a:rPr lang="nb-NO" sz="1350"/>
              <a:t>Ramme 1: Velg heldekkende bilde via «Sett inn» - «Bilde». Klikk bort «Ramme 2» </a:t>
            </a: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r>
              <a:rPr lang="nb-NO" sz="1350"/>
              <a:t>NB! Husk riktig valg av logo-farge</a:t>
            </a:r>
          </a:p>
        </p:txBody>
      </p:sp>
      <p:sp>
        <p:nvSpPr>
          <p:cNvPr id="15" name="Plassholder for tekst 6">
            <a:extLst>
              <a:ext uri="{FF2B5EF4-FFF2-40B4-BE49-F238E27FC236}">
                <a16:creationId xmlns:a16="http://schemas.microsoft.com/office/drawing/2014/main" id="{9DAC8161-D152-4EA1-838D-92E7CF7A8DA6}"/>
              </a:ext>
            </a:extLst>
          </p:cNvPr>
          <p:cNvSpPr>
            <a:spLocks noGrp="1"/>
          </p:cNvSpPr>
          <p:nvPr>
            <p:ph type="body" sz="quarter" idx="14" hasCustomPrompt="1"/>
          </p:nvPr>
        </p:nvSpPr>
        <p:spPr>
          <a:xfrm>
            <a:off x="947913" y="4720977"/>
            <a:ext cx="5038828" cy="186974"/>
          </a:xfrm>
        </p:spPr>
        <p:txBody>
          <a:bodyPr>
            <a:noAutofit/>
          </a:bodyPr>
          <a:lstStyle>
            <a:lvl1pPr marL="0" indent="0">
              <a:lnSpc>
                <a:spcPct val="90000"/>
              </a:lnSpc>
              <a:spcBef>
                <a:spcPts val="0"/>
              </a:spcBef>
              <a:buNone/>
              <a:defRPr sz="1350" b="0" i="0">
                <a:solidFill>
                  <a:schemeClr val="tx2"/>
                </a:solidFill>
                <a:latin typeface="Arial Nova" panose="020B0504020202020204" pitchFamily="34" charset="0"/>
              </a:defRPr>
            </a:lvl1pPr>
          </a:lstStyle>
          <a:p>
            <a:pPr lvl="0"/>
            <a:r>
              <a:rPr lang="nb-NO"/>
              <a:t>Navn</a:t>
            </a:r>
          </a:p>
        </p:txBody>
      </p:sp>
      <p:sp>
        <p:nvSpPr>
          <p:cNvPr id="11" name="Plassholder for innhold 2">
            <a:extLst>
              <a:ext uri="{FF2B5EF4-FFF2-40B4-BE49-F238E27FC236}">
                <a16:creationId xmlns:a16="http://schemas.microsoft.com/office/drawing/2014/main" id="{0ABC062E-06DE-49DD-9C96-8D049AD4FFE5}"/>
              </a:ext>
            </a:extLst>
          </p:cNvPr>
          <p:cNvSpPr>
            <a:spLocks noGrp="1"/>
          </p:cNvSpPr>
          <p:nvPr>
            <p:ph idx="1" hasCustomPrompt="1"/>
          </p:nvPr>
        </p:nvSpPr>
        <p:spPr>
          <a:xfrm>
            <a:off x="8204928" y="1897586"/>
            <a:ext cx="3313119" cy="4412456"/>
          </a:xfrm>
          <a:noFill/>
        </p:spPr>
        <p:txBody>
          <a:bodyPr lIns="0" tIns="0" rIns="0" bIns="0">
            <a:noAutofit/>
          </a:bodyPr>
          <a:lstStyle>
            <a:lvl1pPr marL="0" indent="0">
              <a:buNone/>
              <a:defRPr sz="1400" b="0" i="0">
                <a:solidFill>
                  <a:schemeClr val="tx1"/>
                </a:solidFill>
                <a:latin typeface="+mn-lt"/>
              </a:defRPr>
            </a:lvl1pPr>
            <a:lvl2pPr marL="457124" indent="0">
              <a:buNone/>
              <a:defRPr sz="1350">
                <a:latin typeface="Arial Nova Light" panose="020B0304020202020204" pitchFamily="34" charset="0"/>
              </a:defRPr>
            </a:lvl2pPr>
            <a:lvl3pPr marL="914248" indent="0">
              <a:buNone/>
              <a:defRPr sz="1350">
                <a:latin typeface="Arial Nova Light" panose="020B0304020202020204" pitchFamily="34" charset="0"/>
              </a:defRPr>
            </a:lvl3pPr>
            <a:lvl4pPr marL="1371371" indent="0">
              <a:buNone/>
              <a:defRPr sz="1350">
                <a:latin typeface="Arial Nova Light" panose="020B0304020202020204" pitchFamily="34" charset="0"/>
              </a:defRPr>
            </a:lvl4pPr>
            <a:lvl5pPr marL="1828495" indent="0">
              <a:buNone/>
              <a:defRPr sz="1350">
                <a:latin typeface="Arial Nova Light" panose="020B0304020202020204" pitchFamily="34" charset="0"/>
              </a:defRPr>
            </a:lvl5pPr>
          </a:lstStyle>
          <a:p>
            <a:pPr lvl="0"/>
            <a:r>
              <a:rPr lang="nb-NO"/>
              <a:t>Ramme 2: Klikk for å skrive tekst i malen. Klikk ikonene for graf/tabell i malen</a:t>
            </a:r>
          </a:p>
        </p:txBody>
      </p:sp>
      <p:sp>
        <p:nvSpPr>
          <p:cNvPr id="20" name="Plassholder for tekst 7">
            <a:extLst>
              <a:ext uri="{FF2B5EF4-FFF2-40B4-BE49-F238E27FC236}">
                <a16:creationId xmlns:a16="http://schemas.microsoft.com/office/drawing/2014/main" id="{6BD477C6-72A3-634D-A69C-AE0A9880545A}"/>
              </a:ext>
            </a:extLst>
          </p:cNvPr>
          <p:cNvSpPr>
            <a:spLocks noGrp="1"/>
          </p:cNvSpPr>
          <p:nvPr>
            <p:ph type="body" sz="quarter" idx="26" hasCustomPrompt="1"/>
          </p:nvPr>
        </p:nvSpPr>
        <p:spPr>
          <a:xfrm>
            <a:off x="678697" y="307552"/>
            <a:ext cx="5963609" cy="207413"/>
          </a:xfrm>
        </p:spPr>
        <p:txBody>
          <a:bodyPr>
            <a:noAutofit/>
          </a:bodyPr>
          <a:lstStyle>
            <a:lvl1pPr marL="0" indent="0">
              <a:buNone/>
              <a:defRPr sz="1350" b="0">
                <a:solidFill>
                  <a:srgbClr val="878787"/>
                </a:solidFill>
              </a:defRPr>
            </a:lvl1pPr>
          </a:lstStyle>
          <a:p>
            <a:pPr lvl="0"/>
            <a:r>
              <a:rPr lang="nb-NO"/>
              <a:t>Emne</a:t>
            </a:r>
          </a:p>
        </p:txBody>
      </p:sp>
      <p:sp>
        <p:nvSpPr>
          <p:cNvPr id="5" name="Date Placeholder 4">
            <a:extLst>
              <a:ext uri="{FF2B5EF4-FFF2-40B4-BE49-F238E27FC236}">
                <a16:creationId xmlns:a16="http://schemas.microsoft.com/office/drawing/2014/main" id="{77730E6C-F178-03C9-AA0F-B2681B4EB967}"/>
              </a:ext>
            </a:extLst>
          </p:cNvPr>
          <p:cNvSpPr>
            <a:spLocks noGrp="1"/>
          </p:cNvSpPr>
          <p:nvPr>
            <p:ph type="dt" sz="half" idx="27"/>
          </p:nvPr>
        </p:nvSpPr>
        <p:spPr/>
        <p:txBody>
          <a:bodyPr/>
          <a:lstStyle/>
          <a:p>
            <a:fld id="{20C17AC4-B325-0443-98F5-3E57B718AC3B}" type="datetime1">
              <a:rPr lang="nb-NO" smtClean="0"/>
              <a:t>21.05.2025</a:t>
            </a:fld>
            <a:endParaRPr lang="nb-NO"/>
          </a:p>
        </p:txBody>
      </p:sp>
      <p:sp>
        <p:nvSpPr>
          <p:cNvPr id="8" name="Footer Placeholder 7">
            <a:extLst>
              <a:ext uri="{FF2B5EF4-FFF2-40B4-BE49-F238E27FC236}">
                <a16:creationId xmlns:a16="http://schemas.microsoft.com/office/drawing/2014/main" id="{046C1D2B-93AE-5A21-B79C-2139923B04CF}"/>
              </a:ext>
            </a:extLst>
          </p:cNvPr>
          <p:cNvSpPr>
            <a:spLocks noGrp="1"/>
          </p:cNvSpPr>
          <p:nvPr>
            <p:ph type="ftr" sz="quarter" idx="28"/>
          </p:nvPr>
        </p:nvSpPr>
        <p:spPr>
          <a:xfrm>
            <a:off x="674125" y="6479747"/>
            <a:ext cx="5963609" cy="207749"/>
          </a:xfrm>
          <a:prstGeom prst="rect">
            <a:avLst/>
          </a:prstGeom>
        </p:spPr>
        <p:txBody>
          <a:bodyPr/>
          <a:lstStyle/>
          <a:p>
            <a:pPr algn="l"/>
            <a:endParaRPr lang="nb-NO"/>
          </a:p>
        </p:txBody>
      </p:sp>
      <p:pic>
        <p:nvPicPr>
          <p:cNvPr id="21" name="logo_hvit" hidden="1">
            <a:extLst>
              <a:ext uri="{FF2B5EF4-FFF2-40B4-BE49-F238E27FC236}">
                <a16:creationId xmlns:a16="http://schemas.microsoft.com/office/drawing/2014/main" id="{4F178C16-0F0D-0571-69A2-3FCD0B76B09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82379" y="295769"/>
            <a:ext cx="869322" cy="205912"/>
          </a:xfrm>
          <a:prstGeom prst="rect">
            <a:avLst/>
          </a:prstGeom>
        </p:spPr>
      </p:pic>
      <p:pic>
        <p:nvPicPr>
          <p:cNvPr id="17" name="logo_blaa" descr="Shape&#10;&#10;Description automatically generated with medium confidence" hidden="1">
            <a:extLst>
              <a:ext uri="{FF2B5EF4-FFF2-40B4-BE49-F238E27FC236}">
                <a16:creationId xmlns:a16="http://schemas.microsoft.com/office/drawing/2014/main" id="{2652E954-2B97-4DFB-4789-294BD8FE1F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82380" y="295770"/>
            <a:ext cx="862385" cy="205912"/>
          </a:xfrm>
          <a:prstGeom prst="rect">
            <a:avLst/>
          </a:prstGeom>
        </p:spPr>
      </p:pic>
      <p:sp>
        <p:nvSpPr>
          <p:cNvPr id="18" name="Text Placeholder 5">
            <a:extLst>
              <a:ext uri="{FF2B5EF4-FFF2-40B4-BE49-F238E27FC236}">
                <a16:creationId xmlns:a16="http://schemas.microsoft.com/office/drawing/2014/main" id="{C7DFA5F0-0D67-F7F2-87E9-A567EC7E066F}"/>
              </a:ext>
            </a:extLst>
          </p:cNvPr>
          <p:cNvSpPr>
            <a:spLocks noGrp="1"/>
          </p:cNvSpPr>
          <p:nvPr>
            <p:ph type="body" sz="quarter" idx="32" hasCustomPrompt="1"/>
          </p:nvPr>
        </p:nvSpPr>
        <p:spPr>
          <a:xfrm>
            <a:off x="10982380" y="295770"/>
            <a:ext cx="868085" cy="205912"/>
          </a:xfrm>
          <a:blipFill>
            <a:blip r:embed="rId5"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a:t> </a:t>
            </a:r>
            <a:endParaRPr lang="nb-NO"/>
          </a:p>
        </p:txBody>
      </p:sp>
      <p:sp>
        <p:nvSpPr>
          <p:cNvPr id="19" name="Rektangel 18">
            <a:extLst>
              <a:ext uri="{FF2B5EF4-FFF2-40B4-BE49-F238E27FC236}">
                <a16:creationId xmlns:a16="http://schemas.microsoft.com/office/drawing/2014/main" id="{33710A97-324C-4606-C7A3-415228F34464}"/>
              </a:ext>
            </a:extLst>
          </p:cNvPr>
          <p:cNvSpPr/>
          <p:nvPr userDrawn="1"/>
        </p:nvSpPr>
        <p:spPr>
          <a:xfrm>
            <a:off x="12401944" y="0"/>
            <a:ext cx="4248192" cy="6883936"/>
          </a:xfrm>
          <a:prstGeom prst="rect">
            <a:avLst/>
          </a:prstGeom>
        </p:spPr>
        <p:txBody>
          <a:bodyPr wrap="square" anchor="t">
            <a:spAutoFit/>
          </a:bodyPr>
          <a:lstStyle/>
          <a:p>
            <a:pPr lvl="0"/>
            <a:r>
              <a:rPr lang="nb-NO" sz="1200" b="0"/>
              <a:t>Sitat med alternativ høyre spalte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Bilde</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For å sette inn et heldekkende bilde klikk bort «ramme 2». Klikk så på bildeikonet og velg et bilde som passer til høydeformat. </a:t>
            </a:r>
            <a:r>
              <a:rPr lang="nb-NO" sz="1200" b="0" i="0">
                <a:latin typeface="Arial Nova Light" panose="020B0304020202020204" pitchFamily="34" charset="0"/>
              </a:rPr>
              <a:t>Juster bildet med bildeverktøyet slik at det blir riktig</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Se at bildet er skarpt, unngå å trekke i rammene. 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Bilderettigheter: Det er ikke lov til å kopiere/bruke bilder uten å ha klarert med fotograf/eier av bildet</a:t>
            </a:r>
          </a:p>
          <a:p>
            <a:pPr marL="171450" marR="0" lvl="0" indent="-171450" algn="l" defTabSz="914248"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Alternativt klikk i «ramme 2» og sett inn ønsket graf/tabell eller benytt rammen som et tekstfelt. Husk at du kan lage graf/tabell i </a:t>
            </a:r>
            <a:r>
              <a:rPr lang="nb-NO" sz="1200" b="0" i="0" err="1">
                <a:solidFill>
                  <a:schemeClr val="tx1"/>
                </a:solidFill>
                <a:latin typeface="Arial Nova Light" panose="020B0304020202020204" pitchFamily="34" charset="0"/>
              </a:rPr>
              <a:t>PowerBi</a:t>
            </a:r>
            <a:r>
              <a:rPr lang="nb-NO" sz="1200" b="0" i="0">
                <a:solidFill>
                  <a:schemeClr val="tx1"/>
                </a:solidFill>
                <a:latin typeface="Arial Nova Light" panose="020B0304020202020204" pitchFamily="34" charset="0"/>
              </a:rPr>
              <a:t>. Lim inn i rammen</a:t>
            </a:r>
          </a:p>
          <a:p>
            <a:pPr marL="171450" marR="0" lvl="0" indent="-171450" algn="l" defTabSz="914248"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NHOs grafer har definerte farger</a:t>
            </a: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panose="020B050402020202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Logo</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Bruk logovelgeren for å sette rett logo på bildet. Sort på lyst bilde og hvit for mørkt bilde</a:t>
            </a: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p:txBody>
      </p:sp>
      <p:sp>
        <p:nvSpPr>
          <p:cNvPr id="22" name="Slide Number Placeholder 6">
            <a:extLst>
              <a:ext uri="{FF2B5EF4-FFF2-40B4-BE49-F238E27FC236}">
                <a16:creationId xmlns:a16="http://schemas.microsoft.com/office/drawing/2014/main" id="{9E6C8002-7DA0-FE0F-A936-AB6D69BFCEF3}"/>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
        <p:nvSpPr>
          <p:cNvPr id="2" name="TekstSylinder 1">
            <a:extLst>
              <a:ext uri="{FF2B5EF4-FFF2-40B4-BE49-F238E27FC236}">
                <a16:creationId xmlns:a16="http://schemas.microsoft.com/office/drawing/2014/main" id="{2AA37A30-ADF6-BCF6-5F9C-09EF62EFD74F}"/>
              </a:ext>
            </a:extLst>
          </p:cNvPr>
          <p:cNvSpPr txBox="1"/>
          <p:nvPr userDrawn="1"/>
        </p:nvSpPr>
        <p:spPr>
          <a:xfrm>
            <a:off x="666054" y="1544003"/>
            <a:ext cx="1437066" cy="1545817"/>
          </a:xfrm>
          <a:prstGeom prst="rect">
            <a:avLst/>
          </a:prstGeom>
          <a:noFill/>
        </p:spPr>
        <p:txBody>
          <a:bodyPr wrap="square" lIns="0" tIns="0" rIns="0" bIns="0" rtlCol="0">
            <a:noAutofit/>
          </a:bodyPr>
          <a:lstStyle/>
          <a:p>
            <a:r>
              <a:rPr lang="nb-NO" sz="12000" b="1">
                <a:solidFill>
                  <a:schemeClr val="accent3"/>
                </a:solidFill>
                <a:latin typeface="+mj-lt"/>
              </a:rPr>
              <a:t>“</a:t>
            </a:r>
          </a:p>
        </p:txBody>
      </p:sp>
      <p:sp>
        <p:nvSpPr>
          <p:cNvPr id="4" name="Plassholder for tekst 6">
            <a:extLst>
              <a:ext uri="{FF2B5EF4-FFF2-40B4-BE49-F238E27FC236}">
                <a16:creationId xmlns:a16="http://schemas.microsoft.com/office/drawing/2014/main" id="{654F3DDC-4220-A332-327C-4C48A299200C}"/>
              </a:ext>
            </a:extLst>
          </p:cNvPr>
          <p:cNvSpPr>
            <a:spLocks noGrp="1"/>
          </p:cNvSpPr>
          <p:nvPr>
            <p:ph type="body" sz="quarter" idx="13" hasCustomPrompt="1"/>
          </p:nvPr>
        </p:nvSpPr>
        <p:spPr>
          <a:xfrm>
            <a:off x="947913" y="2219190"/>
            <a:ext cx="5694392" cy="2308751"/>
          </a:xfrm>
        </p:spPr>
        <p:txBody>
          <a:bodyPr>
            <a:noAutofit/>
          </a:bodyPr>
          <a:lstStyle>
            <a:lvl1pPr marL="0" indent="0">
              <a:lnSpc>
                <a:spcPct val="90000"/>
              </a:lnSpc>
              <a:spcBef>
                <a:spcPts val="0"/>
              </a:spcBef>
              <a:buNone/>
              <a:defRPr sz="2700">
                <a:solidFill>
                  <a:schemeClr val="tx2"/>
                </a:solidFill>
                <a:latin typeface="+mj-lt"/>
              </a:defRPr>
            </a:lvl1pPr>
          </a:lstStyle>
          <a:p>
            <a:pPr lvl="0"/>
            <a:r>
              <a:rPr lang="nb-NO"/>
              <a:t>Sitat</a:t>
            </a:r>
          </a:p>
        </p:txBody>
      </p:sp>
    </p:spTree>
    <p:extLst>
      <p:ext uri="{BB962C8B-B14F-4D97-AF65-F5344CB8AC3E}">
        <p14:creationId xmlns:p14="http://schemas.microsoft.com/office/powerpoint/2010/main" val="3360152196"/>
      </p:ext>
    </p:extLst>
  </p:cSld>
  <p:clrMapOvr>
    <a:masterClrMapping/>
  </p:clrMapOvr>
  <p:extLst>
    <p:ext uri="{DCECCB84-F9BA-43D5-87BE-67443E8EF086}">
      <p15:sldGuideLst xmlns:p15="http://schemas.microsoft.com/office/powerpoint/2012/main">
        <p15:guide id="2" pos="5042">
          <p15:clr>
            <a:srgbClr val="FBAE40"/>
          </p15:clr>
        </p15:guide>
        <p15:guide id="3" orient="horz" pos="138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solidFill>
          <a:schemeClr val="accent1"/>
        </a:solidFill>
        <a:effectLst/>
      </p:bgPr>
    </p:bg>
    <p:spTree>
      <p:nvGrpSpPr>
        <p:cNvPr id="1" name=""/>
        <p:cNvGrpSpPr/>
        <p:nvPr/>
      </p:nvGrpSpPr>
      <p:grpSpPr>
        <a:xfrm>
          <a:off x="0" y="0"/>
          <a:ext cx="0" cy="0"/>
          <a:chOff x="0" y="0"/>
          <a:chExt cx="0" cy="0"/>
        </a:xfrm>
      </p:grpSpPr>
      <p:pic>
        <p:nvPicPr>
          <p:cNvPr id="3" name="Grafikk 2">
            <a:extLst>
              <a:ext uri="{FF2B5EF4-FFF2-40B4-BE49-F238E27FC236}">
                <a16:creationId xmlns:a16="http://schemas.microsoft.com/office/drawing/2014/main" id="{141D8BD7-34C7-FB4E-8EE0-45670F6F41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945" y="2948384"/>
            <a:ext cx="1528110" cy="961231"/>
          </a:xfrm>
          <a:prstGeom prst="rect">
            <a:avLst/>
          </a:prstGeom>
        </p:spPr>
      </p:pic>
    </p:spTree>
    <p:extLst>
      <p:ext uri="{BB962C8B-B14F-4D97-AF65-F5344CB8AC3E}">
        <p14:creationId xmlns:p14="http://schemas.microsoft.com/office/powerpoint/2010/main" val="310083575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Sitat med tekst lyseblå">
    <p:bg>
      <p:bgPr>
        <a:noFill/>
        <a:effectLst/>
      </p:bgPr>
    </p:bg>
    <p:spTree>
      <p:nvGrpSpPr>
        <p:cNvPr id="1" name=""/>
        <p:cNvGrpSpPr/>
        <p:nvPr/>
      </p:nvGrpSpPr>
      <p:grpSpPr>
        <a:xfrm>
          <a:off x="0" y="0"/>
          <a:ext cx="0" cy="0"/>
          <a:chOff x="0" y="0"/>
          <a:chExt cx="0" cy="0"/>
        </a:xfrm>
      </p:grpSpPr>
      <p:sp>
        <p:nvSpPr>
          <p:cNvPr id="22" name="Rektangel 22">
            <a:extLst>
              <a:ext uri="{FF2B5EF4-FFF2-40B4-BE49-F238E27FC236}">
                <a16:creationId xmlns:a16="http://schemas.microsoft.com/office/drawing/2014/main" id="{08BDAFCB-272A-4D98-B67B-02F435F83DFB}"/>
              </a:ext>
            </a:extLst>
          </p:cNvPr>
          <p:cNvSpPr/>
          <p:nvPr userDrawn="1"/>
        </p:nvSpPr>
        <p:spPr>
          <a:xfrm>
            <a:off x="0" y="-12502"/>
            <a:ext cx="8007239" cy="6883003"/>
          </a:xfrm>
          <a:prstGeom prst="rect">
            <a:avLst/>
          </a:prstGeom>
          <a:solidFill>
            <a:schemeClr val="accent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3" name="Plassholder for bilde 2">
            <a:extLst>
              <a:ext uri="{FF2B5EF4-FFF2-40B4-BE49-F238E27FC236}">
                <a16:creationId xmlns:a16="http://schemas.microsoft.com/office/drawing/2014/main" id="{18D0DA21-0FD4-4943-9193-333D0FB30A2F}"/>
              </a:ext>
            </a:extLst>
          </p:cNvPr>
          <p:cNvSpPr>
            <a:spLocks noGrp="1"/>
          </p:cNvSpPr>
          <p:nvPr>
            <p:ph type="pic" sz="quarter" idx="15" hasCustomPrompt="1"/>
          </p:nvPr>
        </p:nvSpPr>
        <p:spPr>
          <a:xfrm>
            <a:off x="8010750" y="2"/>
            <a:ext cx="4181250" cy="6857999"/>
          </a:xfrm>
          <a:solidFill>
            <a:schemeClr val="bg1"/>
          </a:solidFill>
        </p:spPr>
        <p:txBody>
          <a:bodyPr>
            <a:normAutofit/>
          </a:bodyPr>
          <a:lstStyle>
            <a:lvl1pPr marL="0" marR="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sz="1350" b="0" i="0">
                <a:solidFill>
                  <a:schemeClr val="tx1">
                    <a:lumMod val="75000"/>
                    <a:lumOff val="25000"/>
                  </a:schemeClr>
                </a:solidFill>
                <a:latin typeface="Arial Nova Light" panose="020B0304020202020204" pitchFamily="34" charset="0"/>
              </a:defRPr>
            </a:lvl1pPr>
          </a:lstStyle>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r>
              <a:rPr lang="nb-NO" sz="1350"/>
              <a:t>Ramme 1: Velg heldekkende bilde via «Sett inn» - «Bilde». Klikk bort «Ramme 2»</a:t>
            </a: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r>
              <a:rPr lang="nb-NO" sz="1350"/>
              <a:t>NB! Husk riktig valg av logo-farge</a:t>
            </a:r>
          </a:p>
        </p:txBody>
      </p:sp>
      <p:sp>
        <p:nvSpPr>
          <p:cNvPr id="15" name="Plassholder for tekst 6">
            <a:extLst>
              <a:ext uri="{FF2B5EF4-FFF2-40B4-BE49-F238E27FC236}">
                <a16:creationId xmlns:a16="http://schemas.microsoft.com/office/drawing/2014/main" id="{9DAC8161-D152-4EA1-838D-92E7CF7A8DA6}"/>
              </a:ext>
            </a:extLst>
          </p:cNvPr>
          <p:cNvSpPr>
            <a:spLocks noGrp="1"/>
          </p:cNvSpPr>
          <p:nvPr>
            <p:ph type="body" sz="quarter" idx="14" hasCustomPrompt="1"/>
          </p:nvPr>
        </p:nvSpPr>
        <p:spPr>
          <a:xfrm>
            <a:off x="947913" y="4720977"/>
            <a:ext cx="5038828" cy="186974"/>
          </a:xfrm>
        </p:spPr>
        <p:txBody>
          <a:bodyPr>
            <a:noAutofit/>
          </a:bodyPr>
          <a:lstStyle>
            <a:lvl1pPr marL="0" indent="0">
              <a:lnSpc>
                <a:spcPct val="90000"/>
              </a:lnSpc>
              <a:spcBef>
                <a:spcPts val="0"/>
              </a:spcBef>
              <a:buNone/>
              <a:defRPr sz="1350" b="0" i="0">
                <a:solidFill>
                  <a:schemeClr val="tx2"/>
                </a:solidFill>
                <a:latin typeface="Arial Nova" panose="020B0504020202020204" pitchFamily="34" charset="0"/>
              </a:defRPr>
            </a:lvl1pPr>
          </a:lstStyle>
          <a:p>
            <a:pPr lvl="0"/>
            <a:r>
              <a:rPr lang="nb-NO"/>
              <a:t>Navn</a:t>
            </a:r>
          </a:p>
        </p:txBody>
      </p:sp>
      <p:sp>
        <p:nvSpPr>
          <p:cNvPr id="11" name="Plassholder for innhold 2">
            <a:extLst>
              <a:ext uri="{FF2B5EF4-FFF2-40B4-BE49-F238E27FC236}">
                <a16:creationId xmlns:a16="http://schemas.microsoft.com/office/drawing/2014/main" id="{0ABC062E-06DE-49DD-9C96-8D049AD4FFE5}"/>
              </a:ext>
            </a:extLst>
          </p:cNvPr>
          <p:cNvSpPr>
            <a:spLocks noGrp="1"/>
          </p:cNvSpPr>
          <p:nvPr>
            <p:ph idx="1" hasCustomPrompt="1"/>
          </p:nvPr>
        </p:nvSpPr>
        <p:spPr>
          <a:xfrm>
            <a:off x="8204928" y="1897586"/>
            <a:ext cx="3313119" cy="4412456"/>
          </a:xfrm>
          <a:noFill/>
        </p:spPr>
        <p:txBody>
          <a:bodyPr lIns="0" tIns="0" rIns="0" bIns="0">
            <a:noAutofit/>
          </a:bodyPr>
          <a:lstStyle>
            <a:lvl1pPr marL="0" indent="0">
              <a:buNone/>
              <a:defRPr sz="1400" b="0" i="0">
                <a:solidFill>
                  <a:schemeClr val="tx1"/>
                </a:solidFill>
                <a:latin typeface="Arial Nova" panose="020B0504020202020204" pitchFamily="34" charset="0"/>
              </a:defRPr>
            </a:lvl1pPr>
            <a:lvl2pPr marL="457124" indent="0">
              <a:buNone/>
              <a:defRPr sz="1350">
                <a:latin typeface="Arial Nova Light" panose="020B0304020202020204" pitchFamily="34" charset="0"/>
              </a:defRPr>
            </a:lvl2pPr>
            <a:lvl3pPr marL="914248" indent="0">
              <a:buNone/>
              <a:defRPr sz="1350">
                <a:latin typeface="Arial Nova Light" panose="020B0304020202020204" pitchFamily="34" charset="0"/>
              </a:defRPr>
            </a:lvl3pPr>
            <a:lvl4pPr marL="1371371" indent="0">
              <a:buNone/>
              <a:defRPr sz="1350">
                <a:latin typeface="Arial Nova Light" panose="020B0304020202020204" pitchFamily="34" charset="0"/>
              </a:defRPr>
            </a:lvl4pPr>
            <a:lvl5pPr marL="1828495" indent="0">
              <a:buNone/>
              <a:defRPr sz="1350">
                <a:latin typeface="Arial Nova Light" panose="020B0304020202020204" pitchFamily="34" charset="0"/>
              </a:defRPr>
            </a:lvl5pPr>
          </a:lstStyle>
          <a:p>
            <a:pPr lvl="0"/>
            <a:r>
              <a:rPr lang="nb-NO"/>
              <a:t>Ramme 2: Klikk for å skrive tekst i malen. Klikk ikonene for graf/tabell i malen</a:t>
            </a:r>
          </a:p>
        </p:txBody>
      </p:sp>
      <p:sp>
        <p:nvSpPr>
          <p:cNvPr id="20" name="Plassholder for tekst 7">
            <a:extLst>
              <a:ext uri="{FF2B5EF4-FFF2-40B4-BE49-F238E27FC236}">
                <a16:creationId xmlns:a16="http://schemas.microsoft.com/office/drawing/2014/main" id="{6BD477C6-72A3-634D-A69C-AE0A9880545A}"/>
              </a:ext>
            </a:extLst>
          </p:cNvPr>
          <p:cNvSpPr>
            <a:spLocks noGrp="1"/>
          </p:cNvSpPr>
          <p:nvPr>
            <p:ph type="body" sz="quarter" idx="26" hasCustomPrompt="1"/>
          </p:nvPr>
        </p:nvSpPr>
        <p:spPr>
          <a:xfrm>
            <a:off x="678697" y="307552"/>
            <a:ext cx="5963609" cy="207413"/>
          </a:xfrm>
        </p:spPr>
        <p:txBody>
          <a:bodyPr>
            <a:noAutofit/>
          </a:bodyPr>
          <a:lstStyle>
            <a:lvl1pPr marL="0" indent="0">
              <a:buNone/>
              <a:defRPr sz="1350" b="0">
                <a:solidFill>
                  <a:srgbClr val="878787"/>
                </a:solidFill>
              </a:defRPr>
            </a:lvl1pPr>
          </a:lstStyle>
          <a:p>
            <a:pPr lvl="0"/>
            <a:r>
              <a:rPr lang="nb-NO"/>
              <a:t>Emne</a:t>
            </a:r>
          </a:p>
        </p:txBody>
      </p:sp>
      <p:sp>
        <p:nvSpPr>
          <p:cNvPr id="5" name="Date Placeholder 4">
            <a:extLst>
              <a:ext uri="{FF2B5EF4-FFF2-40B4-BE49-F238E27FC236}">
                <a16:creationId xmlns:a16="http://schemas.microsoft.com/office/drawing/2014/main" id="{77730E6C-F178-03C9-AA0F-B2681B4EB967}"/>
              </a:ext>
            </a:extLst>
          </p:cNvPr>
          <p:cNvSpPr>
            <a:spLocks noGrp="1"/>
          </p:cNvSpPr>
          <p:nvPr>
            <p:ph type="dt" sz="half" idx="27"/>
          </p:nvPr>
        </p:nvSpPr>
        <p:spPr/>
        <p:txBody>
          <a:bodyPr/>
          <a:lstStyle/>
          <a:p>
            <a:fld id="{D59C9EF9-B3F4-9F4A-A95C-95B37379B636}" type="datetime1">
              <a:rPr lang="nb-NO" smtClean="0"/>
              <a:t>21.05.2025</a:t>
            </a:fld>
            <a:endParaRPr lang="nb-NO"/>
          </a:p>
        </p:txBody>
      </p:sp>
      <p:sp>
        <p:nvSpPr>
          <p:cNvPr id="8" name="Footer Placeholder 7">
            <a:extLst>
              <a:ext uri="{FF2B5EF4-FFF2-40B4-BE49-F238E27FC236}">
                <a16:creationId xmlns:a16="http://schemas.microsoft.com/office/drawing/2014/main" id="{046C1D2B-93AE-5A21-B79C-2139923B04CF}"/>
              </a:ext>
            </a:extLst>
          </p:cNvPr>
          <p:cNvSpPr>
            <a:spLocks noGrp="1"/>
          </p:cNvSpPr>
          <p:nvPr>
            <p:ph type="ftr" sz="quarter" idx="28"/>
          </p:nvPr>
        </p:nvSpPr>
        <p:spPr>
          <a:xfrm>
            <a:off x="674125" y="6479747"/>
            <a:ext cx="5963609" cy="207749"/>
          </a:xfrm>
          <a:prstGeom prst="rect">
            <a:avLst/>
          </a:prstGeom>
        </p:spPr>
        <p:txBody>
          <a:bodyPr/>
          <a:lstStyle/>
          <a:p>
            <a:pPr algn="l"/>
            <a:endParaRPr lang="nb-NO"/>
          </a:p>
        </p:txBody>
      </p:sp>
      <p:pic>
        <p:nvPicPr>
          <p:cNvPr id="21" name="logo_hvit" hidden="1">
            <a:extLst>
              <a:ext uri="{FF2B5EF4-FFF2-40B4-BE49-F238E27FC236}">
                <a16:creationId xmlns:a16="http://schemas.microsoft.com/office/drawing/2014/main" id="{1EE69A14-F06C-9169-1637-2C9CAB6D311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82379" y="295769"/>
            <a:ext cx="869322" cy="205912"/>
          </a:xfrm>
          <a:prstGeom prst="rect">
            <a:avLst/>
          </a:prstGeom>
        </p:spPr>
      </p:pic>
      <p:pic>
        <p:nvPicPr>
          <p:cNvPr id="17" name="logo_blaa" descr="Shape&#10;&#10;Description automatically generated with medium confidence" hidden="1">
            <a:extLst>
              <a:ext uri="{FF2B5EF4-FFF2-40B4-BE49-F238E27FC236}">
                <a16:creationId xmlns:a16="http://schemas.microsoft.com/office/drawing/2014/main" id="{5DEE2514-822B-8190-B28B-FB4DD60679D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82380" y="295770"/>
            <a:ext cx="862385" cy="205912"/>
          </a:xfrm>
          <a:prstGeom prst="rect">
            <a:avLst/>
          </a:prstGeom>
        </p:spPr>
      </p:pic>
      <p:sp>
        <p:nvSpPr>
          <p:cNvPr id="18" name="Text Placeholder 5">
            <a:extLst>
              <a:ext uri="{FF2B5EF4-FFF2-40B4-BE49-F238E27FC236}">
                <a16:creationId xmlns:a16="http://schemas.microsoft.com/office/drawing/2014/main" id="{DA2A090F-63E5-85EC-24A8-56FAC37EAA8F}"/>
              </a:ext>
            </a:extLst>
          </p:cNvPr>
          <p:cNvSpPr>
            <a:spLocks noGrp="1"/>
          </p:cNvSpPr>
          <p:nvPr>
            <p:ph type="body" sz="quarter" idx="32" hasCustomPrompt="1"/>
          </p:nvPr>
        </p:nvSpPr>
        <p:spPr>
          <a:xfrm>
            <a:off x="10982380" y="295770"/>
            <a:ext cx="868085" cy="205912"/>
          </a:xfrm>
          <a:blipFill>
            <a:blip r:embed="rId5"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a:t> </a:t>
            </a:r>
            <a:endParaRPr lang="nb-NO"/>
          </a:p>
        </p:txBody>
      </p:sp>
      <p:sp>
        <p:nvSpPr>
          <p:cNvPr id="19" name="Rektangel 18">
            <a:extLst>
              <a:ext uri="{FF2B5EF4-FFF2-40B4-BE49-F238E27FC236}">
                <a16:creationId xmlns:a16="http://schemas.microsoft.com/office/drawing/2014/main" id="{66E187EC-23A8-6A39-5420-6D9336E9C52D}"/>
              </a:ext>
            </a:extLst>
          </p:cNvPr>
          <p:cNvSpPr/>
          <p:nvPr userDrawn="1"/>
        </p:nvSpPr>
        <p:spPr>
          <a:xfrm>
            <a:off x="12398448" y="0"/>
            <a:ext cx="4248192" cy="7196522"/>
          </a:xfrm>
          <a:prstGeom prst="rect">
            <a:avLst/>
          </a:prstGeom>
        </p:spPr>
        <p:txBody>
          <a:bodyPr wrap="square" anchor="t">
            <a:spAutoFit/>
          </a:bodyPr>
          <a:lstStyle/>
          <a:p>
            <a:pPr lvl="0"/>
            <a:r>
              <a:rPr lang="nb-NO" sz="1200" b="0"/>
              <a:t>Sitat med alternativ høyre spalte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B030402020202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B0304020202020204" pitchFamily="34" charset="0"/>
              </a:rPr>
              <a:t>Sekundærfarger skal </a:t>
            </a:r>
            <a:r>
              <a:rPr lang="nb-NO" sz="1200" b="0" i="0">
                <a:solidFill>
                  <a:schemeClr val="tx1"/>
                </a:solidFill>
                <a:latin typeface="Arial Nova" panose="020B0504020202020204" pitchFamily="34" charset="0"/>
              </a:rPr>
              <a:t>kun </a:t>
            </a:r>
            <a:r>
              <a:rPr lang="nb-NO" sz="1200" b="0" i="0">
                <a:solidFill>
                  <a:schemeClr val="tx1"/>
                </a:solidFill>
                <a:latin typeface="Arial Nova Light" panose="020B0304020202020204" pitchFamily="34" charset="0"/>
              </a:rPr>
              <a:t>benyttes i figurer og ikoner. Fargene finner du som egendefinerte farger i figurfyll eller figuromriss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Bilde</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For å sette inn et heldekkende bilde klikk bort «ramme 2». Klikk så på bildeikonet og velg et bilde som passer til høydeformat. </a:t>
            </a:r>
            <a:r>
              <a:rPr lang="nb-NO" sz="1200" b="0" i="0">
                <a:latin typeface="Arial Nova Light" panose="020B0304020202020204" pitchFamily="34" charset="0"/>
              </a:rPr>
              <a:t>Juster bildet med bildeverktøyet slik at det blir riktig</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Se at bildet er skarpt, unngå å trekke i rammene. 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Bilderettigheter: Det er ikke lov til å kopiere/bruke bilder uten å ha klarert med fotograf/eier av bildet</a:t>
            </a:r>
          </a:p>
          <a:p>
            <a:pPr marL="171450" marR="0" lvl="0" indent="-171450" algn="l" defTabSz="914248"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Alternativt klikk i «ramme 2» og sett inn ønsket graf/tabell eller benytt rammen som et tekstfelt. Husk at du kan lage graf/tabell i </a:t>
            </a:r>
            <a:r>
              <a:rPr lang="nb-NO" sz="1200" b="0" i="0" err="1">
                <a:solidFill>
                  <a:schemeClr val="tx1"/>
                </a:solidFill>
                <a:latin typeface="Arial Nova Light" panose="020B0304020202020204" pitchFamily="34" charset="0"/>
              </a:rPr>
              <a:t>PowerBi</a:t>
            </a:r>
            <a:r>
              <a:rPr lang="nb-NO" sz="1200" b="0" i="0">
                <a:solidFill>
                  <a:schemeClr val="tx1"/>
                </a:solidFill>
                <a:latin typeface="Arial Nova Light" panose="020B0304020202020204" pitchFamily="34" charset="0"/>
              </a:rPr>
              <a:t>. Lim inn i rammen</a:t>
            </a:r>
          </a:p>
          <a:p>
            <a:pPr marL="171450" marR="0" lvl="0" indent="-171450" algn="l" defTabSz="914248"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NHOs grafer har definerte farger</a:t>
            </a: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panose="020B050402020202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Logo</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Bruk logovelgeren for å sette rett logo på bildet. Sort på lyst bilde og hvit for mørkt bilde</a:t>
            </a: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p:txBody>
      </p:sp>
      <p:sp>
        <p:nvSpPr>
          <p:cNvPr id="23" name="Slide Number Placeholder 6">
            <a:extLst>
              <a:ext uri="{FF2B5EF4-FFF2-40B4-BE49-F238E27FC236}">
                <a16:creationId xmlns:a16="http://schemas.microsoft.com/office/drawing/2014/main" id="{3D86D1CA-BBB1-83C6-8314-567A403C40DB}"/>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
        <p:nvSpPr>
          <p:cNvPr id="2" name="TekstSylinder 1">
            <a:extLst>
              <a:ext uri="{FF2B5EF4-FFF2-40B4-BE49-F238E27FC236}">
                <a16:creationId xmlns:a16="http://schemas.microsoft.com/office/drawing/2014/main" id="{4896C8D4-77F6-C773-9EC4-292CC7DDED33}"/>
              </a:ext>
            </a:extLst>
          </p:cNvPr>
          <p:cNvSpPr txBox="1"/>
          <p:nvPr userDrawn="1"/>
        </p:nvSpPr>
        <p:spPr>
          <a:xfrm>
            <a:off x="666054" y="1544003"/>
            <a:ext cx="1437066" cy="1545817"/>
          </a:xfrm>
          <a:prstGeom prst="rect">
            <a:avLst/>
          </a:prstGeom>
          <a:noFill/>
        </p:spPr>
        <p:txBody>
          <a:bodyPr wrap="square" lIns="0" tIns="0" rIns="0" bIns="0" rtlCol="0">
            <a:noAutofit/>
          </a:bodyPr>
          <a:lstStyle/>
          <a:p>
            <a:r>
              <a:rPr lang="nb-NO" sz="12000" b="1">
                <a:solidFill>
                  <a:schemeClr val="bg1"/>
                </a:solidFill>
                <a:latin typeface="+mj-lt"/>
              </a:rPr>
              <a:t>“</a:t>
            </a:r>
          </a:p>
        </p:txBody>
      </p:sp>
      <p:sp>
        <p:nvSpPr>
          <p:cNvPr id="4" name="Plassholder for tekst 6">
            <a:extLst>
              <a:ext uri="{FF2B5EF4-FFF2-40B4-BE49-F238E27FC236}">
                <a16:creationId xmlns:a16="http://schemas.microsoft.com/office/drawing/2014/main" id="{81EC2F40-C74E-FF38-155E-9DD89AE7D970}"/>
              </a:ext>
            </a:extLst>
          </p:cNvPr>
          <p:cNvSpPr>
            <a:spLocks noGrp="1"/>
          </p:cNvSpPr>
          <p:nvPr>
            <p:ph type="body" sz="quarter" idx="13" hasCustomPrompt="1"/>
          </p:nvPr>
        </p:nvSpPr>
        <p:spPr>
          <a:xfrm>
            <a:off x="947913" y="2219190"/>
            <a:ext cx="5694392" cy="2308751"/>
          </a:xfrm>
        </p:spPr>
        <p:txBody>
          <a:bodyPr>
            <a:noAutofit/>
          </a:bodyPr>
          <a:lstStyle>
            <a:lvl1pPr marL="0" indent="0">
              <a:lnSpc>
                <a:spcPct val="90000"/>
              </a:lnSpc>
              <a:spcBef>
                <a:spcPts val="0"/>
              </a:spcBef>
              <a:buNone/>
              <a:defRPr sz="2700">
                <a:solidFill>
                  <a:schemeClr val="tx2"/>
                </a:solidFill>
                <a:latin typeface="+mj-lt"/>
              </a:defRPr>
            </a:lvl1pPr>
          </a:lstStyle>
          <a:p>
            <a:pPr lvl="0"/>
            <a:r>
              <a:rPr lang="nb-NO"/>
              <a:t>Sitat</a:t>
            </a:r>
          </a:p>
        </p:txBody>
      </p:sp>
    </p:spTree>
    <p:extLst>
      <p:ext uri="{BB962C8B-B14F-4D97-AF65-F5344CB8AC3E}">
        <p14:creationId xmlns:p14="http://schemas.microsoft.com/office/powerpoint/2010/main" val="2076918573"/>
      </p:ext>
    </p:extLst>
  </p:cSld>
  <p:clrMapOvr>
    <a:masterClrMapping/>
  </p:clrMapOvr>
  <p:extLst>
    <p:ext uri="{DCECCB84-F9BA-43D5-87BE-67443E8EF086}">
      <p15:sldGuideLst xmlns:p15="http://schemas.microsoft.com/office/powerpoint/2012/main">
        <p15:guide id="2" pos="5042">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Heldekkende bilde">
    <p:spTree>
      <p:nvGrpSpPr>
        <p:cNvPr id="1" name=""/>
        <p:cNvGrpSpPr/>
        <p:nvPr/>
      </p:nvGrpSpPr>
      <p:grpSpPr>
        <a:xfrm>
          <a:off x="0" y="0"/>
          <a:ext cx="0" cy="0"/>
          <a:chOff x="0" y="0"/>
          <a:chExt cx="0" cy="0"/>
        </a:xfrm>
      </p:grpSpPr>
      <p:sp>
        <p:nvSpPr>
          <p:cNvPr id="20" name="Picture Placeholder 8">
            <a:extLst>
              <a:ext uri="{FF2B5EF4-FFF2-40B4-BE49-F238E27FC236}">
                <a16:creationId xmlns:a16="http://schemas.microsoft.com/office/drawing/2014/main" id="{DE696432-A4B9-5AB4-4D28-1733FB735748}"/>
              </a:ext>
            </a:extLst>
          </p:cNvPr>
          <p:cNvSpPr>
            <a:spLocks noGrp="1"/>
          </p:cNvSpPr>
          <p:nvPr>
            <p:ph type="pic" sz="quarter" idx="13"/>
          </p:nvPr>
        </p:nvSpPr>
        <p:spPr>
          <a:xfrm>
            <a:off x="-1" y="-1"/>
            <a:ext cx="12192000" cy="6858000"/>
          </a:xfrm>
          <a:solidFill>
            <a:schemeClr val="bg1"/>
          </a:solidFill>
        </p:spPr>
        <p:txBody>
          <a:bodyPr>
            <a:normAutofit/>
          </a:bodyPr>
          <a:lstStyle>
            <a:lvl1pPr marL="0" indent="0">
              <a:buNone/>
              <a:defRPr sz="1350" b="0" i="0">
                <a:solidFill>
                  <a:schemeClr val="tx1"/>
                </a:solidFill>
                <a:latin typeface="Arial Nova Light" panose="020B0304020202020204" pitchFamily="34" charset="0"/>
              </a:defRPr>
            </a:lvl1pPr>
          </a:lstStyle>
          <a:p>
            <a:r>
              <a:rPr lang="nb-NO" sz="1350"/>
              <a:t>Klikk på ikonet for å legge til et bilde</a:t>
            </a:r>
            <a:endParaRPr lang="en-GB"/>
          </a:p>
        </p:txBody>
      </p:sp>
      <p:sp>
        <p:nvSpPr>
          <p:cNvPr id="4" name="Plassholder for dato 3">
            <a:extLst>
              <a:ext uri="{FF2B5EF4-FFF2-40B4-BE49-F238E27FC236}">
                <a16:creationId xmlns:a16="http://schemas.microsoft.com/office/drawing/2014/main" id="{04D58595-D507-46BE-9A68-223EDA6B1931}"/>
              </a:ext>
            </a:extLst>
          </p:cNvPr>
          <p:cNvSpPr>
            <a:spLocks noGrp="1"/>
          </p:cNvSpPr>
          <p:nvPr>
            <p:ph type="dt" sz="half" idx="10"/>
          </p:nvPr>
        </p:nvSpPr>
        <p:spPr/>
        <p:txBody>
          <a:bodyPr lIns="0" tIns="0" rIns="0" bIns="0"/>
          <a:lstStyle/>
          <a:p>
            <a:fld id="{F8A0CF1F-4463-C84A-9694-72B4538A3460}" type="datetime1">
              <a:rPr lang="nb-NO" smtClean="0"/>
              <a:t>21.05.2025</a:t>
            </a:fld>
            <a:endParaRPr lang="nb-NO"/>
          </a:p>
        </p:txBody>
      </p:sp>
      <p:pic>
        <p:nvPicPr>
          <p:cNvPr id="9" name="logo_hvit" hidden="1">
            <a:extLst>
              <a:ext uri="{FF2B5EF4-FFF2-40B4-BE49-F238E27FC236}">
                <a16:creationId xmlns:a16="http://schemas.microsoft.com/office/drawing/2014/main" id="{7A49746E-E2D3-F3A3-573E-E0202280E21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82379" y="295769"/>
            <a:ext cx="869322" cy="205912"/>
          </a:xfrm>
          <a:prstGeom prst="rect">
            <a:avLst/>
          </a:prstGeom>
        </p:spPr>
      </p:pic>
      <p:pic>
        <p:nvPicPr>
          <p:cNvPr id="12" name="logo_blaa" descr="Shape&#10;&#10;Description automatically generated with medium confidence" hidden="1">
            <a:extLst>
              <a:ext uri="{FF2B5EF4-FFF2-40B4-BE49-F238E27FC236}">
                <a16:creationId xmlns:a16="http://schemas.microsoft.com/office/drawing/2014/main" id="{5AD8E919-B5CB-879F-EDA7-29B31028CAA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82380" y="295770"/>
            <a:ext cx="862385" cy="205912"/>
          </a:xfrm>
          <a:prstGeom prst="rect">
            <a:avLst/>
          </a:prstGeom>
        </p:spPr>
      </p:pic>
      <p:sp>
        <p:nvSpPr>
          <p:cNvPr id="13" name="Text Placeholder 5">
            <a:extLst>
              <a:ext uri="{FF2B5EF4-FFF2-40B4-BE49-F238E27FC236}">
                <a16:creationId xmlns:a16="http://schemas.microsoft.com/office/drawing/2014/main" id="{ED826B1F-1422-01AF-B58B-07EF0F299605}"/>
              </a:ext>
            </a:extLst>
          </p:cNvPr>
          <p:cNvSpPr>
            <a:spLocks noGrp="1"/>
          </p:cNvSpPr>
          <p:nvPr>
            <p:ph type="body" sz="quarter" idx="32" hasCustomPrompt="1"/>
          </p:nvPr>
        </p:nvSpPr>
        <p:spPr>
          <a:xfrm>
            <a:off x="10982380" y="295770"/>
            <a:ext cx="868085" cy="205912"/>
          </a:xfrm>
          <a:blipFill>
            <a:blip r:embed="rId5"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a:t> </a:t>
            </a:r>
            <a:endParaRPr lang="nb-NO"/>
          </a:p>
        </p:txBody>
      </p:sp>
      <p:sp>
        <p:nvSpPr>
          <p:cNvPr id="15" name="Rektangel 14">
            <a:extLst>
              <a:ext uri="{FF2B5EF4-FFF2-40B4-BE49-F238E27FC236}">
                <a16:creationId xmlns:a16="http://schemas.microsoft.com/office/drawing/2014/main" id="{5748A900-8467-9A49-2159-80B86E8F00E9}"/>
              </a:ext>
            </a:extLst>
          </p:cNvPr>
          <p:cNvSpPr/>
          <p:nvPr userDrawn="1"/>
        </p:nvSpPr>
        <p:spPr>
          <a:xfrm>
            <a:off x="12386178" y="0"/>
            <a:ext cx="4248192" cy="3246723"/>
          </a:xfrm>
          <a:prstGeom prst="rect">
            <a:avLst/>
          </a:prstGeom>
        </p:spPr>
        <p:txBody>
          <a:bodyPr wrap="square" anchor="t">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1" i="0">
                <a:solidFill>
                  <a:schemeClr val="tx1"/>
                </a:solidFill>
                <a:latin typeface="+mn-lt"/>
              </a:rPr>
              <a:t>Bilde, overskrift og to tekstblokker</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For å sette inn bilde klikk på bildeikonet og velg et bilde. </a:t>
            </a:r>
            <a:r>
              <a:rPr lang="nb-NO" sz="1200" b="0" i="0">
                <a:latin typeface="Arial Nova Light" panose="020B0304020202020204" pitchFamily="34" charset="0"/>
              </a:rPr>
              <a:t>Juster bildet med bildeverktøyet slik at det blir riktig</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Se at bildet er skarpt, unngå å trekke i rammene. 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Bilderettigheter: Det er ikke lov til å kopiere/bruke bilder uten å ha klarert med fotograf/eier av bildet</a:t>
            </a: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p:txBody>
      </p:sp>
      <p:sp>
        <p:nvSpPr>
          <p:cNvPr id="10" name="Slide Number Placeholder 6">
            <a:extLst>
              <a:ext uri="{FF2B5EF4-FFF2-40B4-BE49-F238E27FC236}">
                <a16:creationId xmlns:a16="http://schemas.microsoft.com/office/drawing/2014/main" id="{8959A05B-1D4E-62A6-4951-49A20043376A}"/>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
        <p:nvSpPr>
          <p:cNvPr id="2" name="Tittel 1">
            <a:extLst>
              <a:ext uri="{FF2B5EF4-FFF2-40B4-BE49-F238E27FC236}">
                <a16:creationId xmlns:a16="http://schemas.microsoft.com/office/drawing/2014/main" id="{27C4C4AB-326B-1364-8E68-84D74CEBB525}"/>
              </a:ext>
            </a:extLst>
          </p:cNvPr>
          <p:cNvSpPr>
            <a:spLocks noGrp="1"/>
          </p:cNvSpPr>
          <p:nvPr>
            <p:ph type="title" hasCustomPrompt="1"/>
          </p:nvPr>
        </p:nvSpPr>
        <p:spPr>
          <a:xfrm>
            <a:off x="674124" y="845605"/>
            <a:ext cx="8664908"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3" name="Plassholder for tekst 2">
            <a:extLst>
              <a:ext uri="{FF2B5EF4-FFF2-40B4-BE49-F238E27FC236}">
                <a16:creationId xmlns:a16="http://schemas.microsoft.com/office/drawing/2014/main" id="{FA1F877D-EBFF-C92A-4A5B-2AE578D0CB63}"/>
              </a:ext>
            </a:extLst>
          </p:cNvPr>
          <p:cNvSpPr>
            <a:spLocks noGrp="1"/>
          </p:cNvSpPr>
          <p:nvPr>
            <p:ph type="body" sz="quarter" idx="19" hasCustomPrompt="1"/>
          </p:nvPr>
        </p:nvSpPr>
        <p:spPr>
          <a:xfrm>
            <a:off x="672187" y="1895790"/>
            <a:ext cx="5222427" cy="1547812"/>
          </a:xfrm>
          <a:prstGeom prst="rect">
            <a:avLst/>
          </a:prstGeom>
        </p:spPr>
        <p:txBody>
          <a:bodyPr lIns="0" tIns="0" rIns="0" bIns="0"/>
          <a:lstStyle>
            <a:lvl1pPr marL="0" indent="0" algn="l">
              <a:lnSpc>
                <a:spcPct val="100000"/>
              </a:lnSpc>
              <a:spcBef>
                <a:spcPts val="1350"/>
              </a:spcBef>
              <a:spcAft>
                <a:spcPts val="0"/>
              </a:spcAft>
              <a:buClrTx/>
              <a:buFont typeface="Arial" panose="020B0604020202020204" pitchFamily="34" charset="0"/>
              <a:buNone/>
              <a:defRPr sz="2000" b="0"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Klikk for å skrive tekst i malen</a:t>
            </a:r>
          </a:p>
        </p:txBody>
      </p:sp>
      <p:sp>
        <p:nvSpPr>
          <p:cNvPr id="5" name="Plassholder for tekst 2">
            <a:extLst>
              <a:ext uri="{FF2B5EF4-FFF2-40B4-BE49-F238E27FC236}">
                <a16:creationId xmlns:a16="http://schemas.microsoft.com/office/drawing/2014/main" id="{402B4EF1-28B5-5434-1D6B-0D975642D67C}"/>
              </a:ext>
            </a:extLst>
          </p:cNvPr>
          <p:cNvSpPr>
            <a:spLocks noGrp="1"/>
          </p:cNvSpPr>
          <p:nvPr>
            <p:ph type="body" sz="quarter" idx="20" hasCustomPrompt="1"/>
          </p:nvPr>
        </p:nvSpPr>
        <p:spPr>
          <a:xfrm>
            <a:off x="6297386" y="1881188"/>
            <a:ext cx="5222427" cy="1547812"/>
          </a:xfrm>
          <a:prstGeom prst="rect">
            <a:avLst/>
          </a:prstGeom>
        </p:spPr>
        <p:txBody>
          <a:bodyPr lIns="0" tIns="0" rIns="0" bIns="0"/>
          <a:lstStyle>
            <a:lvl1pPr marL="0" indent="0" algn="l">
              <a:lnSpc>
                <a:spcPct val="100000"/>
              </a:lnSpc>
              <a:spcBef>
                <a:spcPts val="1350"/>
              </a:spcBef>
              <a:spcAft>
                <a:spcPts val="0"/>
              </a:spcAft>
              <a:buClrTx/>
              <a:buFont typeface="Arial" panose="020B0604020202020204" pitchFamily="34" charset="0"/>
              <a:buNone/>
              <a:defRPr sz="2000" b="0" i="0" u="none" cap="none">
                <a:solidFill>
                  <a:schemeClr val="tx1"/>
                </a:solidFill>
                <a:latin typeface="+mn-lt"/>
              </a:defRPr>
            </a:lvl1pPr>
            <a:lvl2pPr marL="457123" indent="0" algn="l">
              <a:lnSpc>
                <a:spcPct val="100000"/>
              </a:lnSpc>
              <a:spcBef>
                <a:spcPts val="500"/>
              </a:spcBef>
              <a:spcAft>
                <a:spcPts val="0"/>
              </a:spcAft>
              <a:buClrTx/>
              <a:buFont typeface="Arial" panose="020B0604020202020204" pitchFamily="34" charset="0"/>
              <a:buNone/>
              <a:defRPr sz="1800" b="0" i="0" u="none" cap="none">
                <a:solidFill>
                  <a:schemeClr val="tx1"/>
                </a:solidFill>
                <a:latin typeface="+mn-lt"/>
              </a:defRPr>
            </a:lvl2pPr>
            <a:lvl3pPr marL="914247" indent="0" algn="l">
              <a:lnSpc>
                <a:spcPct val="100000"/>
              </a:lnSpc>
              <a:spcBef>
                <a:spcPts val="500"/>
              </a:spcBef>
              <a:spcAft>
                <a:spcPts val="0"/>
              </a:spcAft>
              <a:buClrTx/>
              <a:buFont typeface="Arial" panose="020B0604020202020204" pitchFamily="34" charset="0"/>
              <a:buNone/>
              <a:defRPr sz="1600" b="0" i="0" u="none" cap="none">
                <a:solidFill>
                  <a:schemeClr val="tx1"/>
                </a:solidFill>
                <a:latin typeface="+mn-lt"/>
              </a:defRPr>
            </a:lvl3pPr>
            <a:lvl4pPr marL="1371371" indent="0" algn="l">
              <a:lnSpc>
                <a:spcPct val="100000"/>
              </a:lnSpc>
              <a:spcBef>
                <a:spcPts val="500"/>
              </a:spcBef>
              <a:spcAft>
                <a:spcPts val="0"/>
              </a:spcAft>
              <a:buClrTx/>
              <a:buFont typeface="Arial" panose="020B0604020202020204" pitchFamily="34" charset="0"/>
              <a:buNone/>
              <a:defRPr sz="1400" b="0" i="0" u="none" cap="none">
                <a:solidFill>
                  <a:schemeClr val="tx1"/>
                </a:solidFill>
                <a:latin typeface="+mn-lt"/>
              </a:defRPr>
            </a:lvl4pPr>
            <a:lvl5pPr marL="1828495" indent="0" algn="l">
              <a:lnSpc>
                <a:spcPct val="100000"/>
              </a:lnSpc>
              <a:spcBef>
                <a:spcPts val="500"/>
              </a:spcBef>
              <a:spcAft>
                <a:spcPts val="0"/>
              </a:spcAft>
              <a:buClrTx/>
              <a:buFont typeface="Arial" panose="020B0604020202020204" pitchFamily="34" charset="0"/>
              <a:buNone/>
              <a:defRPr sz="1200" b="0" i="0" u="none" cap="none">
                <a:solidFill>
                  <a:schemeClr val="tx1"/>
                </a:solidFill>
                <a:latin typeface="+mn-lt"/>
              </a:defRPr>
            </a:lvl5pPr>
          </a:lstStyle>
          <a:p>
            <a:pPr lvl="0"/>
            <a:r>
              <a:rPr lang="nb-NO"/>
              <a:t>Klikk for å skrive tekst i malen</a:t>
            </a:r>
          </a:p>
        </p:txBody>
      </p:sp>
    </p:spTree>
    <p:extLst>
      <p:ext uri="{BB962C8B-B14F-4D97-AF65-F5344CB8AC3E}">
        <p14:creationId xmlns:p14="http://schemas.microsoft.com/office/powerpoint/2010/main" val="989557069"/>
      </p:ext>
    </p:extLst>
  </p:cSld>
  <p:clrMapOvr>
    <a:masterClrMapping/>
  </p:clrMapOvr>
  <p:extLst>
    <p:ext uri="{DCECCB84-F9BA-43D5-87BE-67443E8EF086}">
      <p15:sldGuideLst xmlns:p15="http://schemas.microsoft.com/office/powerpoint/2012/main">
        <p15:guide id="1" orient="horz" pos="2546">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tel og 3 bilder med tekst">
    <p:spTree>
      <p:nvGrpSpPr>
        <p:cNvPr id="1" name=""/>
        <p:cNvGrpSpPr/>
        <p:nvPr/>
      </p:nvGrpSpPr>
      <p:grpSpPr>
        <a:xfrm>
          <a:off x="0" y="0"/>
          <a:ext cx="0" cy="0"/>
          <a:chOff x="0" y="0"/>
          <a:chExt cx="0" cy="0"/>
        </a:xfrm>
      </p:grpSpPr>
      <p:sp>
        <p:nvSpPr>
          <p:cNvPr id="64" name="Plassholder for bilde 15">
            <a:extLst>
              <a:ext uri="{FF2B5EF4-FFF2-40B4-BE49-F238E27FC236}">
                <a16:creationId xmlns:a16="http://schemas.microsoft.com/office/drawing/2014/main" id="{37AFE8CA-0572-B046-A610-1299187325D8}"/>
              </a:ext>
            </a:extLst>
          </p:cNvPr>
          <p:cNvSpPr>
            <a:spLocks noGrp="1"/>
          </p:cNvSpPr>
          <p:nvPr>
            <p:ph type="pic" sz="quarter" idx="16" hasCustomPrompt="1"/>
          </p:nvPr>
        </p:nvSpPr>
        <p:spPr>
          <a:xfrm>
            <a:off x="674123" y="1894149"/>
            <a:ext cx="3468913" cy="2371374"/>
          </a:xfrm>
          <a:custGeom>
            <a:avLst/>
            <a:gdLst>
              <a:gd name="connsiteX0" fmla="*/ 49128 w 2222575"/>
              <a:gd name="connsiteY0" fmla="*/ 0 h 2137870"/>
              <a:gd name="connsiteX1" fmla="*/ 2173447 w 2222575"/>
              <a:gd name="connsiteY1" fmla="*/ 0 h 2137870"/>
              <a:gd name="connsiteX2" fmla="*/ 2222575 w 2222575"/>
              <a:gd name="connsiteY2" fmla="*/ 49128 h 2137870"/>
              <a:gd name="connsiteX3" fmla="*/ 2222575 w 2222575"/>
              <a:gd name="connsiteY3" fmla="*/ 2088742 h 2137870"/>
              <a:gd name="connsiteX4" fmla="*/ 2173447 w 2222575"/>
              <a:gd name="connsiteY4" fmla="*/ 2137870 h 2137870"/>
              <a:gd name="connsiteX5" fmla="*/ 49128 w 2222575"/>
              <a:gd name="connsiteY5" fmla="*/ 2137870 h 2137870"/>
              <a:gd name="connsiteX6" fmla="*/ 0 w 2222575"/>
              <a:gd name="connsiteY6" fmla="*/ 2088742 h 2137870"/>
              <a:gd name="connsiteX7" fmla="*/ 0 w 2222575"/>
              <a:gd name="connsiteY7" fmla="*/ 49128 h 2137870"/>
              <a:gd name="connsiteX8" fmla="*/ 49128 w 2222575"/>
              <a:gd name="connsiteY8" fmla="*/ 0 h 21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2575" h="2137870">
                <a:moveTo>
                  <a:pt x="49128" y="0"/>
                </a:moveTo>
                <a:lnTo>
                  <a:pt x="2173447" y="0"/>
                </a:lnTo>
                <a:cubicBezTo>
                  <a:pt x="2200580" y="0"/>
                  <a:pt x="2222575" y="21995"/>
                  <a:pt x="2222575" y="49128"/>
                </a:cubicBezTo>
                <a:lnTo>
                  <a:pt x="2222575" y="2088742"/>
                </a:lnTo>
                <a:cubicBezTo>
                  <a:pt x="2222575" y="2115875"/>
                  <a:pt x="2200580" y="2137870"/>
                  <a:pt x="2173447" y="2137870"/>
                </a:cubicBezTo>
                <a:lnTo>
                  <a:pt x="49128" y="2137870"/>
                </a:lnTo>
                <a:cubicBezTo>
                  <a:pt x="21995" y="2137870"/>
                  <a:pt x="0" y="2115875"/>
                  <a:pt x="0" y="2088742"/>
                </a:cubicBezTo>
                <a:lnTo>
                  <a:pt x="0" y="49128"/>
                </a:lnTo>
                <a:cubicBezTo>
                  <a:pt x="0" y="21995"/>
                  <a:pt x="21995" y="0"/>
                  <a:pt x="49128" y="0"/>
                </a:cubicBezTo>
                <a:close/>
              </a:path>
            </a:pathLst>
          </a:custGeom>
          <a:noFill/>
        </p:spPr>
        <p:txBody>
          <a:bodyPr wrap="square">
            <a:noAutofit/>
          </a:bodyPr>
          <a:lstStyle>
            <a:lvl1pPr marL="0" marR="0" indent="0" algn="l" defTabSz="914248" rtl="0" eaLnBrk="1" fontAlgn="auto" latinLnBrk="0" hangingPunct="1">
              <a:lnSpc>
                <a:spcPct val="108000"/>
              </a:lnSpc>
              <a:spcBef>
                <a:spcPts val="1000"/>
              </a:spcBef>
              <a:spcAft>
                <a:spcPts val="0"/>
              </a:spcAft>
              <a:buClrTx/>
              <a:buSzTx/>
              <a:buFontTx/>
              <a:buNone/>
              <a:tabLst/>
              <a:defRPr sz="1600" b="0" i="0">
                <a:solidFill>
                  <a:schemeClr val="tx1">
                    <a:lumMod val="75000"/>
                    <a:lumOff val="25000"/>
                  </a:schemeClr>
                </a:solidFill>
                <a:latin typeface="Arial Nova Light" panose="020B0304020202020204" pitchFamily="34" charset="0"/>
              </a:defRPr>
            </a:lvl1pPr>
          </a:lstStyle>
          <a:p>
            <a:r>
              <a:rPr lang="nb-NO"/>
              <a:t>Klikk på ikonet for å legge til et bilde</a:t>
            </a:r>
          </a:p>
        </p:txBody>
      </p:sp>
      <p:sp>
        <p:nvSpPr>
          <p:cNvPr id="65" name="Plassholder for tekst 16">
            <a:extLst>
              <a:ext uri="{FF2B5EF4-FFF2-40B4-BE49-F238E27FC236}">
                <a16:creationId xmlns:a16="http://schemas.microsoft.com/office/drawing/2014/main" id="{B42C2AF0-A914-1049-AD4A-9961FCA245C8}"/>
              </a:ext>
            </a:extLst>
          </p:cNvPr>
          <p:cNvSpPr>
            <a:spLocks noGrp="1"/>
          </p:cNvSpPr>
          <p:nvPr>
            <p:ph type="body" sz="quarter" idx="17" hasCustomPrompt="1"/>
          </p:nvPr>
        </p:nvSpPr>
        <p:spPr>
          <a:xfrm>
            <a:off x="674122" y="4436027"/>
            <a:ext cx="3468913" cy="230400"/>
          </a:xfrm>
        </p:spPr>
        <p:txBody>
          <a:bodyPr>
            <a:noAutofit/>
          </a:bodyPr>
          <a:lstStyle>
            <a:lvl1pPr marL="0" indent="0">
              <a:buNone/>
              <a:defRPr sz="1400" b="0" i="0">
                <a:solidFill>
                  <a:schemeClr val="tx2"/>
                </a:solidFill>
                <a:latin typeface="+mn-lt"/>
              </a:defRPr>
            </a:lvl1pPr>
          </a:lstStyle>
          <a:p>
            <a:pPr lvl="0"/>
            <a:r>
              <a:rPr lang="nb-NO"/>
              <a:t>Heading</a:t>
            </a:r>
          </a:p>
        </p:txBody>
      </p:sp>
      <p:sp>
        <p:nvSpPr>
          <p:cNvPr id="66" name="Plassholder for tekst 16">
            <a:extLst>
              <a:ext uri="{FF2B5EF4-FFF2-40B4-BE49-F238E27FC236}">
                <a16:creationId xmlns:a16="http://schemas.microsoft.com/office/drawing/2014/main" id="{0244381F-EBAA-864D-87CC-C4AB0FCD0808}"/>
              </a:ext>
            </a:extLst>
          </p:cNvPr>
          <p:cNvSpPr>
            <a:spLocks noGrp="1"/>
          </p:cNvSpPr>
          <p:nvPr>
            <p:ph type="body" sz="quarter" idx="18" hasCustomPrompt="1"/>
          </p:nvPr>
        </p:nvSpPr>
        <p:spPr>
          <a:xfrm>
            <a:off x="674122" y="4795285"/>
            <a:ext cx="3468913" cy="1354183"/>
          </a:xfrm>
        </p:spPr>
        <p:txBody>
          <a:bodyPr>
            <a:noAutofit/>
          </a:bodyPr>
          <a:lstStyle>
            <a:lvl1pPr marL="0" indent="0">
              <a:spcBef>
                <a:spcPts val="0"/>
              </a:spcBef>
              <a:buNone/>
              <a:defRPr sz="1050">
                <a:solidFill>
                  <a:schemeClr val="tx1"/>
                </a:solidFill>
                <a:latin typeface="+mn-lt"/>
              </a:defRPr>
            </a:lvl1pPr>
          </a:lstStyle>
          <a:p>
            <a:pPr lvl="0"/>
            <a:r>
              <a:rPr lang="nb-NO"/>
              <a:t>Tekst</a:t>
            </a:r>
          </a:p>
        </p:txBody>
      </p:sp>
      <p:sp>
        <p:nvSpPr>
          <p:cNvPr id="67" name="Plassholder for tekst 16">
            <a:extLst>
              <a:ext uri="{FF2B5EF4-FFF2-40B4-BE49-F238E27FC236}">
                <a16:creationId xmlns:a16="http://schemas.microsoft.com/office/drawing/2014/main" id="{5D8FA4D4-E91D-2E49-9D1C-E14AC775F524}"/>
              </a:ext>
            </a:extLst>
          </p:cNvPr>
          <p:cNvSpPr>
            <a:spLocks noGrp="1"/>
          </p:cNvSpPr>
          <p:nvPr>
            <p:ph type="body" sz="quarter" idx="19" hasCustomPrompt="1"/>
          </p:nvPr>
        </p:nvSpPr>
        <p:spPr>
          <a:xfrm>
            <a:off x="674122" y="4081138"/>
            <a:ext cx="3468913" cy="194613"/>
          </a:xfrm>
          <a:noFill/>
        </p:spPr>
        <p:txBody>
          <a:bodyPr lIns="36000" rIns="36000" anchor="ctr">
            <a:noAutofit/>
          </a:bodyPr>
          <a:lstStyle>
            <a:lvl1pPr marL="0" indent="0">
              <a:buNone/>
              <a:defRPr sz="500" i="0">
                <a:solidFill>
                  <a:schemeClr val="lt1"/>
                </a:solidFill>
                <a:latin typeface="Arial Nova Light" panose="020B0304020202020204" pitchFamily="34" charset="0"/>
              </a:defRPr>
            </a:lvl1pPr>
          </a:lstStyle>
          <a:p>
            <a:pPr lvl="0"/>
            <a:r>
              <a:rPr lang="nb-NO"/>
              <a:t>Foto</a:t>
            </a:r>
          </a:p>
        </p:txBody>
      </p:sp>
      <p:sp>
        <p:nvSpPr>
          <p:cNvPr id="69" name="Plassholder for tekst 16">
            <a:extLst>
              <a:ext uri="{FF2B5EF4-FFF2-40B4-BE49-F238E27FC236}">
                <a16:creationId xmlns:a16="http://schemas.microsoft.com/office/drawing/2014/main" id="{D63F7035-4632-5541-9509-202688E1B872}"/>
              </a:ext>
            </a:extLst>
          </p:cNvPr>
          <p:cNvSpPr>
            <a:spLocks noGrp="1"/>
          </p:cNvSpPr>
          <p:nvPr>
            <p:ph type="body" sz="quarter" idx="21" hasCustomPrompt="1"/>
          </p:nvPr>
        </p:nvSpPr>
        <p:spPr>
          <a:xfrm>
            <a:off x="4357985" y="4433159"/>
            <a:ext cx="3468913" cy="230400"/>
          </a:xfrm>
        </p:spPr>
        <p:txBody>
          <a:bodyPr>
            <a:noAutofit/>
          </a:bodyPr>
          <a:lstStyle>
            <a:lvl1pPr marL="0" indent="0">
              <a:buNone/>
              <a:defRPr sz="1400" b="0" i="0">
                <a:solidFill>
                  <a:schemeClr val="tx2"/>
                </a:solidFill>
                <a:latin typeface="+mn-lt"/>
              </a:defRPr>
            </a:lvl1pPr>
          </a:lstStyle>
          <a:p>
            <a:pPr lvl="0"/>
            <a:r>
              <a:rPr lang="nb-NO"/>
              <a:t>Heading</a:t>
            </a:r>
          </a:p>
        </p:txBody>
      </p:sp>
      <p:sp>
        <p:nvSpPr>
          <p:cNvPr id="70" name="Plassholder for tekst 16">
            <a:extLst>
              <a:ext uri="{FF2B5EF4-FFF2-40B4-BE49-F238E27FC236}">
                <a16:creationId xmlns:a16="http://schemas.microsoft.com/office/drawing/2014/main" id="{68C3C590-30D1-C745-A270-179CB8B0C894}"/>
              </a:ext>
            </a:extLst>
          </p:cNvPr>
          <p:cNvSpPr>
            <a:spLocks noGrp="1"/>
          </p:cNvSpPr>
          <p:nvPr>
            <p:ph type="body" sz="quarter" idx="22" hasCustomPrompt="1"/>
          </p:nvPr>
        </p:nvSpPr>
        <p:spPr>
          <a:xfrm>
            <a:off x="4357985" y="4792417"/>
            <a:ext cx="3468913" cy="1354183"/>
          </a:xfrm>
        </p:spPr>
        <p:txBody>
          <a:bodyPr>
            <a:noAutofit/>
          </a:bodyPr>
          <a:lstStyle>
            <a:lvl1pPr marL="0" indent="0">
              <a:spcBef>
                <a:spcPts val="0"/>
              </a:spcBef>
              <a:buNone/>
              <a:defRPr sz="1050">
                <a:solidFill>
                  <a:schemeClr val="tx1"/>
                </a:solidFill>
                <a:latin typeface="+mn-lt"/>
              </a:defRPr>
            </a:lvl1pPr>
          </a:lstStyle>
          <a:p>
            <a:pPr lvl="0"/>
            <a:r>
              <a:rPr lang="nb-NO"/>
              <a:t>Tekst</a:t>
            </a:r>
          </a:p>
        </p:txBody>
      </p:sp>
      <p:sp>
        <p:nvSpPr>
          <p:cNvPr id="71" name="Plassholder for tekst 16">
            <a:extLst>
              <a:ext uri="{FF2B5EF4-FFF2-40B4-BE49-F238E27FC236}">
                <a16:creationId xmlns:a16="http://schemas.microsoft.com/office/drawing/2014/main" id="{F51E52AC-EAE1-6840-AC1E-BD69D9D6A6B3}"/>
              </a:ext>
            </a:extLst>
          </p:cNvPr>
          <p:cNvSpPr>
            <a:spLocks noGrp="1"/>
          </p:cNvSpPr>
          <p:nvPr>
            <p:ph type="body" sz="quarter" idx="23" hasCustomPrompt="1"/>
          </p:nvPr>
        </p:nvSpPr>
        <p:spPr>
          <a:xfrm>
            <a:off x="4357987" y="4081138"/>
            <a:ext cx="3468913" cy="194613"/>
          </a:xfrm>
          <a:noFill/>
        </p:spPr>
        <p:txBody>
          <a:bodyPr lIns="36000" rIns="36000" anchor="ctr">
            <a:noAutofit/>
          </a:bodyPr>
          <a:lstStyle>
            <a:lvl1pPr marL="0" indent="0">
              <a:buNone/>
              <a:defRPr sz="500" i="0">
                <a:solidFill>
                  <a:schemeClr val="lt1"/>
                </a:solidFill>
                <a:latin typeface="Arial Nova Light" panose="020B0304020202020204" pitchFamily="34" charset="0"/>
              </a:defRPr>
            </a:lvl1pPr>
          </a:lstStyle>
          <a:p>
            <a:pPr lvl="0"/>
            <a:r>
              <a:rPr lang="nb-NO"/>
              <a:t>Foto</a:t>
            </a:r>
          </a:p>
        </p:txBody>
      </p:sp>
      <p:sp>
        <p:nvSpPr>
          <p:cNvPr id="72" name="Plassholder for bilde 27">
            <a:extLst>
              <a:ext uri="{FF2B5EF4-FFF2-40B4-BE49-F238E27FC236}">
                <a16:creationId xmlns:a16="http://schemas.microsoft.com/office/drawing/2014/main" id="{05A2C9B5-8B05-8940-807E-AFBCBA76A685}"/>
              </a:ext>
            </a:extLst>
          </p:cNvPr>
          <p:cNvSpPr>
            <a:spLocks noGrp="1"/>
          </p:cNvSpPr>
          <p:nvPr>
            <p:ph type="pic" sz="quarter" idx="24" hasCustomPrompt="1"/>
          </p:nvPr>
        </p:nvSpPr>
        <p:spPr>
          <a:xfrm>
            <a:off x="8026400" y="1894149"/>
            <a:ext cx="3468914" cy="2368506"/>
          </a:xfrm>
          <a:custGeom>
            <a:avLst/>
            <a:gdLst>
              <a:gd name="connsiteX0" fmla="*/ 49128 w 2222575"/>
              <a:gd name="connsiteY0" fmla="*/ 0 h 2137870"/>
              <a:gd name="connsiteX1" fmla="*/ 2173447 w 2222575"/>
              <a:gd name="connsiteY1" fmla="*/ 0 h 2137870"/>
              <a:gd name="connsiteX2" fmla="*/ 2222575 w 2222575"/>
              <a:gd name="connsiteY2" fmla="*/ 49128 h 2137870"/>
              <a:gd name="connsiteX3" fmla="*/ 2222575 w 2222575"/>
              <a:gd name="connsiteY3" fmla="*/ 2088742 h 2137870"/>
              <a:gd name="connsiteX4" fmla="*/ 2173447 w 2222575"/>
              <a:gd name="connsiteY4" fmla="*/ 2137870 h 2137870"/>
              <a:gd name="connsiteX5" fmla="*/ 49128 w 2222575"/>
              <a:gd name="connsiteY5" fmla="*/ 2137870 h 2137870"/>
              <a:gd name="connsiteX6" fmla="*/ 0 w 2222575"/>
              <a:gd name="connsiteY6" fmla="*/ 2088742 h 2137870"/>
              <a:gd name="connsiteX7" fmla="*/ 0 w 2222575"/>
              <a:gd name="connsiteY7" fmla="*/ 49128 h 2137870"/>
              <a:gd name="connsiteX8" fmla="*/ 49128 w 2222575"/>
              <a:gd name="connsiteY8" fmla="*/ 0 h 21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2575" h="2137870">
                <a:moveTo>
                  <a:pt x="49128" y="0"/>
                </a:moveTo>
                <a:lnTo>
                  <a:pt x="2173447" y="0"/>
                </a:lnTo>
                <a:cubicBezTo>
                  <a:pt x="2200580" y="0"/>
                  <a:pt x="2222575" y="21995"/>
                  <a:pt x="2222575" y="49128"/>
                </a:cubicBezTo>
                <a:lnTo>
                  <a:pt x="2222575" y="2088742"/>
                </a:lnTo>
                <a:cubicBezTo>
                  <a:pt x="2222575" y="2115875"/>
                  <a:pt x="2200580" y="2137870"/>
                  <a:pt x="2173447" y="2137870"/>
                </a:cubicBezTo>
                <a:lnTo>
                  <a:pt x="49128" y="2137870"/>
                </a:lnTo>
                <a:cubicBezTo>
                  <a:pt x="21995" y="2137870"/>
                  <a:pt x="0" y="2115875"/>
                  <a:pt x="0" y="2088742"/>
                </a:cubicBezTo>
                <a:lnTo>
                  <a:pt x="0" y="49128"/>
                </a:lnTo>
                <a:cubicBezTo>
                  <a:pt x="0" y="21995"/>
                  <a:pt x="21995" y="0"/>
                  <a:pt x="49128" y="0"/>
                </a:cubicBezTo>
                <a:close/>
              </a:path>
            </a:pathLst>
          </a:custGeom>
          <a:noFill/>
        </p:spPr>
        <p:txBody>
          <a:bodyPr wrap="square">
            <a:noAutofit/>
          </a:bodyPr>
          <a:lstStyle>
            <a:lvl1pPr marL="0" marR="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sz="1600" b="0" i="0">
                <a:solidFill>
                  <a:schemeClr val="tx1">
                    <a:lumMod val="75000"/>
                    <a:lumOff val="25000"/>
                  </a:schemeClr>
                </a:solidFill>
                <a:latin typeface="Arial Nova Light" panose="020B0304020202020204" pitchFamily="34" charset="0"/>
              </a:defRPr>
            </a:lvl1pPr>
          </a:lstStyle>
          <a:p>
            <a:r>
              <a:rPr lang="nb-NO"/>
              <a:t>Klikk på ikonet for å legge til et bilde</a:t>
            </a:r>
          </a:p>
        </p:txBody>
      </p:sp>
      <p:sp>
        <p:nvSpPr>
          <p:cNvPr id="73" name="Plassholder for tekst 16">
            <a:extLst>
              <a:ext uri="{FF2B5EF4-FFF2-40B4-BE49-F238E27FC236}">
                <a16:creationId xmlns:a16="http://schemas.microsoft.com/office/drawing/2014/main" id="{2FAFD9EC-DE92-6843-9279-2A6425D09CF9}"/>
              </a:ext>
            </a:extLst>
          </p:cNvPr>
          <p:cNvSpPr>
            <a:spLocks noGrp="1"/>
          </p:cNvSpPr>
          <p:nvPr>
            <p:ph type="body" sz="quarter" idx="25" hasCustomPrompt="1"/>
          </p:nvPr>
        </p:nvSpPr>
        <p:spPr>
          <a:xfrm>
            <a:off x="8026397" y="4433159"/>
            <a:ext cx="3468915" cy="230400"/>
          </a:xfrm>
        </p:spPr>
        <p:txBody>
          <a:bodyPr>
            <a:noAutofit/>
          </a:bodyPr>
          <a:lstStyle>
            <a:lvl1pPr marL="0" indent="0">
              <a:buNone/>
              <a:defRPr sz="1400" b="0" i="0">
                <a:solidFill>
                  <a:schemeClr val="tx2"/>
                </a:solidFill>
                <a:latin typeface="+mn-lt"/>
              </a:defRPr>
            </a:lvl1pPr>
          </a:lstStyle>
          <a:p>
            <a:pPr lvl="0"/>
            <a:r>
              <a:rPr lang="nb-NO"/>
              <a:t>Heading</a:t>
            </a:r>
          </a:p>
        </p:txBody>
      </p:sp>
      <p:sp>
        <p:nvSpPr>
          <p:cNvPr id="74" name="Plassholder for tekst 16">
            <a:extLst>
              <a:ext uri="{FF2B5EF4-FFF2-40B4-BE49-F238E27FC236}">
                <a16:creationId xmlns:a16="http://schemas.microsoft.com/office/drawing/2014/main" id="{AB1A3D67-6BC3-E949-99E2-5AE5963CCCCF}"/>
              </a:ext>
            </a:extLst>
          </p:cNvPr>
          <p:cNvSpPr>
            <a:spLocks noGrp="1"/>
          </p:cNvSpPr>
          <p:nvPr>
            <p:ph type="body" sz="quarter" idx="26" hasCustomPrompt="1"/>
          </p:nvPr>
        </p:nvSpPr>
        <p:spPr>
          <a:xfrm>
            <a:off x="8026397" y="4792417"/>
            <a:ext cx="3468915" cy="1354183"/>
          </a:xfrm>
        </p:spPr>
        <p:txBody>
          <a:bodyPr>
            <a:noAutofit/>
          </a:bodyPr>
          <a:lstStyle>
            <a:lvl1pPr marL="0" indent="0">
              <a:spcBef>
                <a:spcPts val="0"/>
              </a:spcBef>
              <a:buNone/>
              <a:defRPr sz="1050">
                <a:solidFill>
                  <a:schemeClr val="tx1"/>
                </a:solidFill>
                <a:latin typeface="+mn-lt"/>
              </a:defRPr>
            </a:lvl1pPr>
          </a:lstStyle>
          <a:p>
            <a:pPr lvl="0"/>
            <a:r>
              <a:rPr lang="nb-NO"/>
              <a:t>Tekst</a:t>
            </a:r>
          </a:p>
        </p:txBody>
      </p:sp>
      <p:sp>
        <p:nvSpPr>
          <p:cNvPr id="75" name="Plassholder for tekst 16">
            <a:extLst>
              <a:ext uri="{FF2B5EF4-FFF2-40B4-BE49-F238E27FC236}">
                <a16:creationId xmlns:a16="http://schemas.microsoft.com/office/drawing/2014/main" id="{5E386F6E-6124-AB45-9D59-B9CDE312094A}"/>
              </a:ext>
            </a:extLst>
          </p:cNvPr>
          <p:cNvSpPr>
            <a:spLocks noGrp="1"/>
          </p:cNvSpPr>
          <p:nvPr>
            <p:ph type="body" sz="quarter" idx="27" hasCustomPrompt="1"/>
          </p:nvPr>
        </p:nvSpPr>
        <p:spPr>
          <a:xfrm>
            <a:off x="8026401" y="4081138"/>
            <a:ext cx="3468912" cy="194613"/>
          </a:xfrm>
          <a:noFill/>
        </p:spPr>
        <p:txBody>
          <a:bodyPr lIns="36000" rIns="36000" anchor="ctr">
            <a:noAutofit/>
          </a:bodyPr>
          <a:lstStyle>
            <a:lvl1pPr marL="0" indent="0">
              <a:buNone/>
              <a:defRPr sz="500" i="0">
                <a:solidFill>
                  <a:schemeClr val="lt1"/>
                </a:solidFill>
                <a:latin typeface="Arial Nova Light" panose="020B0304020202020204" pitchFamily="34" charset="0"/>
              </a:defRPr>
            </a:lvl1pPr>
          </a:lstStyle>
          <a:p>
            <a:pPr lvl="0"/>
            <a:r>
              <a:rPr lang="nb-NO"/>
              <a:t>Foto</a:t>
            </a:r>
          </a:p>
        </p:txBody>
      </p:sp>
      <p:sp>
        <p:nvSpPr>
          <p:cNvPr id="81" name="Plassholder for tekst 7">
            <a:extLst>
              <a:ext uri="{FF2B5EF4-FFF2-40B4-BE49-F238E27FC236}">
                <a16:creationId xmlns:a16="http://schemas.microsoft.com/office/drawing/2014/main" id="{5C3EFC14-41E1-A841-B2AB-388DD3EE86E2}"/>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11" name="Date Placeholder 10">
            <a:extLst>
              <a:ext uri="{FF2B5EF4-FFF2-40B4-BE49-F238E27FC236}">
                <a16:creationId xmlns:a16="http://schemas.microsoft.com/office/drawing/2014/main" id="{CE5AB0E3-C231-1B39-1782-DA5B6E1BF42A}"/>
              </a:ext>
            </a:extLst>
          </p:cNvPr>
          <p:cNvSpPr>
            <a:spLocks noGrp="1"/>
          </p:cNvSpPr>
          <p:nvPr>
            <p:ph type="dt" sz="half" idx="35"/>
          </p:nvPr>
        </p:nvSpPr>
        <p:spPr/>
        <p:txBody>
          <a:bodyPr/>
          <a:lstStyle/>
          <a:p>
            <a:fld id="{079E3AA4-9A4C-A046-BD41-56086D57E42E}" type="datetime1">
              <a:rPr lang="nb-NO" smtClean="0"/>
              <a:t>21.05.2025</a:t>
            </a:fld>
            <a:endParaRPr lang="nb-NO"/>
          </a:p>
        </p:txBody>
      </p:sp>
      <p:sp>
        <p:nvSpPr>
          <p:cNvPr id="12" name="Footer Placeholder 11">
            <a:extLst>
              <a:ext uri="{FF2B5EF4-FFF2-40B4-BE49-F238E27FC236}">
                <a16:creationId xmlns:a16="http://schemas.microsoft.com/office/drawing/2014/main" id="{90007DBD-0594-0D2E-2CCC-FCB0489AA2F6}"/>
              </a:ext>
            </a:extLst>
          </p:cNvPr>
          <p:cNvSpPr>
            <a:spLocks noGrp="1"/>
          </p:cNvSpPr>
          <p:nvPr>
            <p:ph type="ftr" sz="quarter" idx="36"/>
          </p:nvPr>
        </p:nvSpPr>
        <p:spPr>
          <a:xfrm>
            <a:off x="674124" y="6479747"/>
            <a:ext cx="9069001" cy="207749"/>
          </a:xfrm>
          <a:prstGeom prst="rect">
            <a:avLst/>
          </a:prstGeom>
        </p:spPr>
        <p:txBody>
          <a:bodyPr/>
          <a:lstStyle/>
          <a:p>
            <a:pPr algn="l"/>
            <a:endParaRPr lang="nb-NO"/>
          </a:p>
        </p:txBody>
      </p:sp>
      <p:sp>
        <p:nvSpPr>
          <p:cNvPr id="21" name="Plassholder for bilde 27">
            <a:extLst>
              <a:ext uri="{FF2B5EF4-FFF2-40B4-BE49-F238E27FC236}">
                <a16:creationId xmlns:a16="http://schemas.microsoft.com/office/drawing/2014/main" id="{C4A370D1-7711-E930-480E-273E980A51EF}"/>
              </a:ext>
            </a:extLst>
          </p:cNvPr>
          <p:cNvSpPr>
            <a:spLocks noGrp="1"/>
          </p:cNvSpPr>
          <p:nvPr>
            <p:ph type="pic" sz="quarter" idx="38" hasCustomPrompt="1"/>
          </p:nvPr>
        </p:nvSpPr>
        <p:spPr>
          <a:xfrm>
            <a:off x="4357985" y="1900267"/>
            <a:ext cx="3468914" cy="2368506"/>
          </a:xfrm>
          <a:custGeom>
            <a:avLst/>
            <a:gdLst>
              <a:gd name="connsiteX0" fmla="*/ 49128 w 2222575"/>
              <a:gd name="connsiteY0" fmla="*/ 0 h 2137870"/>
              <a:gd name="connsiteX1" fmla="*/ 2173447 w 2222575"/>
              <a:gd name="connsiteY1" fmla="*/ 0 h 2137870"/>
              <a:gd name="connsiteX2" fmla="*/ 2222575 w 2222575"/>
              <a:gd name="connsiteY2" fmla="*/ 49128 h 2137870"/>
              <a:gd name="connsiteX3" fmla="*/ 2222575 w 2222575"/>
              <a:gd name="connsiteY3" fmla="*/ 2088742 h 2137870"/>
              <a:gd name="connsiteX4" fmla="*/ 2173447 w 2222575"/>
              <a:gd name="connsiteY4" fmla="*/ 2137870 h 2137870"/>
              <a:gd name="connsiteX5" fmla="*/ 49128 w 2222575"/>
              <a:gd name="connsiteY5" fmla="*/ 2137870 h 2137870"/>
              <a:gd name="connsiteX6" fmla="*/ 0 w 2222575"/>
              <a:gd name="connsiteY6" fmla="*/ 2088742 h 2137870"/>
              <a:gd name="connsiteX7" fmla="*/ 0 w 2222575"/>
              <a:gd name="connsiteY7" fmla="*/ 49128 h 2137870"/>
              <a:gd name="connsiteX8" fmla="*/ 49128 w 2222575"/>
              <a:gd name="connsiteY8" fmla="*/ 0 h 21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2575" h="2137870">
                <a:moveTo>
                  <a:pt x="49128" y="0"/>
                </a:moveTo>
                <a:lnTo>
                  <a:pt x="2173447" y="0"/>
                </a:lnTo>
                <a:cubicBezTo>
                  <a:pt x="2200580" y="0"/>
                  <a:pt x="2222575" y="21995"/>
                  <a:pt x="2222575" y="49128"/>
                </a:cubicBezTo>
                <a:lnTo>
                  <a:pt x="2222575" y="2088742"/>
                </a:lnTo>
                <a:cubicBezTo>
                  <a:pt x="2222575" y="2115875"/>
                  <a:pt x="2200580" y="2137870"/>
                  <a:pt x="2173447" y="2137870"/>
                </a:cubicBezTo>
                <a:lnTo>
                  <a:pt x="49128" y="2137870"/>
                </a:lnTo>
                <a:cubicBezTo>
                  <a:pt x="21995" y="2137870"/>
                  <a:pt x="0" y="2115875"/>
                  <a:pt x="0" y="2088742"/>
                </a:cubicBezTo>
                <a:lnTo>
                  <a:pt x="0" y="49128"/>
                </a:lnTo>
                <a:cubicBezTo>
                  <a:pt x="0" y="21995"/>
                  <a:pt x="21995" y="0"/>
                  <a:pt x="49128" y="0"/>
                </a:cubicBezTo>
                <a:close/>
              </a:path>
            </a:pathLst>
          </a:custGeom>
          <a:noFill/>
        </p:spPr>
        <p:txBody>
          <a:bodyPr wrap="square">
            <a:noAutofit/>
          </a:bodyPr>
          <a:lstStyle>
            <a:lvl1pPr marL="0" marR="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sz="1600" b="0" i="0">
                <a:solidFill>
                  <a:schemeClr val="tx1">
                    <a:lumMod val="75000"/>
                    <a:lumOff val="25000"/>
                  </a:schemeClr>
                </a:solidFill>
                <a:latin typeface="Arial Nova Light" panose="020B0304020202020204" pitchFamily="34" charset="0"/>
              </a:defRPr>
            </a:lvl1pPr>
          </a:lstStyle>
          <a:p>
            <a:r>
              <a:rPr lang="nb-NO"/>
              <a:t>Klikk på ikonet for å legge til et bilde</a:t>
            </a:r>
          </a:p>
        </p:txBody>
      </p:sp>
      <p:sp>
        <p:nvSpPr>
          <p:cNvPr id="23" name="Rektangel 22">
            <a:extLst>
              <a:ext uri="{FF2B5EF4-FFF2-40B4-BE49-F238E27FC236}">
                <a16:creationId xmlns:a16="http://schemas.microsoft.com/office/drawing/2014/main" id="{987C6CD9-B90D-BCD5-A94D-B8D2CB06277A}"/>
              </a:ext>
            </a:extLst>
          </p:cNvPr>
          <p:cNvSpPr/>
          <p:nvPr userDrawn="1"/>
        </p:nvSpPr>
        <p:spPr>
          <a:xfrm>
            <a:off x="12386178" y="0"/>
            <a:ext cx="4248192" cy="5093382"/>
          </a:xfrm>
          <a:prstGeom prst="rect">
            <a:avLst/>
          </a:prstGeom>
        </p:spPr>
        <p:txBody>
          <a:bodyPr wrap="square" anchor="t">
            <a:spAutoFit/>
          </a:bodyPr>
          <a:lstStyle/>
          <a:p>
            <a:pPr lvl="0"/>
            <a:r>
              <a:rPr lang="nb-NO" sz="1200" b="0"/>
              <a:t>Tittel og bilder med tekstfelt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B030402020202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B0304020202020204" pitchFamily="34" charset="0"/>
              </a:rPr>
              <a:t>Sekundærfarger skal </a:t>
            </a:r>
            <a:r>
              <a:rPr lang="nb-NO" sz="1200" b="0" i="0">
                <a:solidFill>
                  <a:schemeClr val="tx1"/>
                </a:solidFill>
                <a:latin typeface="Arial Nova" panose="020B0504020202020204" pitchFamily="34" charset="0"/>
              </a:rPr>
              <a:t>kun </a:t>
            </a:r>
            <a:r>
              <a:rPr lang="nb-NO" sz="1200" b="0" i="0">
                <a:solidFill>
                  <a:schemeClr val="tx1"/>
                </a:solidFill>
                <a:latin typeface="Arial Nova Light" panose="020B0304020202020204" pitchFamily="34" charset="0"/>
              </a:rPr>
              <a:t>benyttes i figurer og ikoner. Fargene finner du som egendefinerte farger i figurfyll eller figuromriss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Bilde</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For å sette inn bilde klikk på bildeikonet og velg et bilde. </a:t>
            </a:r>
            <a:r>
              <a:rPr lang="nb-NO" sz="1200" b="0" i="0">
                <a:latin typeface="Arial Nova Light" panose="020B0304020202020204" pitchFamily="34" charset="0"/>
              </a:rPr>
              <a:t>Juster bildet med bildeverktøyet slik at det blir riktig</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Se at bildet er skarpt, unngå å trekke i rammene. 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Bilderettigheter: Det er ikke lov til å kopiere/bruke bilder uten å ha klarert med fotograf/eier av bildet</a:t>
            </a: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p:txBody>
      </p:sp>
      <p:sp>
        <p:nvSpPr>
          <p:cNvPr id="22" name="Slide Number Placeholder 6">
            <a:extLst>
              <a:ext uri="{FF2B5EF4-FFF2-40B4-BE49-F238E27FC236}">
                <a16:creationId xmlns:a16="http://schemas.microsoft.com/office/drawing/2014/main" id="{23C14D16-59DB-6F77-3C94-5080E922449C}"/>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
        <p:nvSpPr>
          <p:cNvPr id="2" name="Tittel 1">
            <a:extLst>
              <a:ext uri="{FF2B5EF4-FFF2-40B4-BE49-F238E27FC236}">
                <a16:creationId xmlns:a16="http://schemas.microsoft.com/office/drawing/2014/main" id="{57E23E32-8FDF-273C-3DD5-FA78FB91A324}"/>
              </a:ext>
            </a:extLst>
          </p:cNvPr>
          <p:cNvSpPr>
            <a:spLocks noGrp="1"/>
          </p:cNvSpPr>
          <p:nvPr>
            <p:ph type="title" hasCustomPrompt="1"/>
          </p:nvPr>
        </p:nvSpPr>
        <p:spPr>
          <a:xfrm>
            <a:off x="678697" y="845605"/>
            <a:ext cx="5957200"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Tree>
    <p:extLst>
      <p:ext uri="{BB962C8B-B14F-4D97-AF65-F5344CB8AC3E}">
        <p14:creationId xmlns:p14="http://schemas.microsoft.com/office/powerpoint/2010/main" val="2429470946"/>
      </p:ext>
    </p:extLst>
  </p:cSld>
  <p:clrMapOvr>
    <a:masterClrMapping/>
  </p:clrMapOvr>
  <p:extLst>
    <p:ext uri="{DCECCB84-F9BA-43D5-87BE-67443E8EF086}">
      <p15:sldGuideLst xmlns:p15="http://schemas.microsoft.com/office/powerpoint/2012/main">
        <p15:guide id="2" pos="5042">
          <p15:clr>
            <a:srgbClr val="FBAE40"/>
          </p15:clr>
        </p15:guide>
        <p15:guide id="3" pos="2729">
          <p15:clr>
            <a:srgbClr val="FBAE40"/>
          </p15:clr>
        </p15:guide>
        <p15:guide id="5" orient="horz" pos="2772">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Fire bild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24653BE-988B-2493-46E1-2F1AB79967A1}"/>
              </a:ext>
            </a:extLst>
          </p:cNvPr>
          <p:cNvSpPr>
            <a:spLocks noGrp="1"/>
          </p:cNvSpPr>
          <p:nvPr>
            <p:ph type="dt" sz="half" idx="10"/>
          </p:nvPr>
        </p:nvSpPr>
        <p:spPr/>
        <p:txBody>
          <a:bodyPr/>
          <a:lstStyle/>
          <a:p>
            <a:fld id="{F61B5509-4B52-8345-836B-73189F32E101}" type="datetime1">
              <a:rPr lang="nb-NO" smtClean="0"/>
              <a:t>21.05.2025</a:t>
            </a:fld>
            <a:endParaRPr lang="nb-NO"/>
          </a:p>
        </p:txBody>
      </p:sp>
      <p:sp>
        <p:nvSpPr>
          <p:cNvPr id="4" name="Footer Placeholder 3">
            <a:extLst>
              <a:ext uri="{FF2B5EF4-FFF2-40B4-BE49-F238E27FC236}">
                <a16:creationId xmlns:a16="http://schemas.microsoft.com/office/drawing/2014/main" id="{3EBF5557-72DB-EDED-0946-0C387792DE61}"/>
              </a:ext>
            </a:extLst>
          </p:cNvPr>
          <p:cNvSpPr>
            <a:spLocks noGrp="1"/>
          </p:cNvSpPr>
          <p:nvPr>
            <p:ph type="ftr" sz="quarter" idx="11"/>
          </p:nvPr>
        </p:nvSpPr>
        <p:spPr>
          <a:xfrm>
            <a:off x="674124" y="6479747"/>
            <a:ext cx="9069001" cy="207749"/>
          </a:xfrm>
          <a:prstGeom prst="rect">
            <a:avLst/>
          </a:prstGeom>
        </p:spPr>
        <p:txBody>
          <a:bodyPr/>
          <a:lstStyle/>
          <a:p>
            <a:pPr algn="l"/>
            <a:endParaRPr lang="nb-NO"/>
          </a:p>
        </p:txBody>
      </p:sp>
      <p:sp>
        <p:nvSpPr>
          <p:cNvPr id="8" name="Tittel 1">
            <a:extLst>
              <a:ext uri="{FF2B5EF4-FFF2-40B4-BE49-F238E27FC236}">
                <a16:creationId xmlns:a16="http://schemas.microsoft.com/office/drawing/2014/main" id="{67C0FC28-AEB6-3104-9F86-AF5D7DBE816C}"/>
              </a:ext>
            </a:extLst>
          </p:cNvPr>
          <p:cNvSpPr>
            <a:spLocks noGrp="1"/>
          </p:cNvSpPr>
          <p:nvPr>
            <p:ph type="title" hasCustomPrompt="1"/>
          </p:nvPr>
        </p:nvSpPr>
        <p:spPr>
          <a:xfrm>
            <a:off x="674124" y="845605"/>
            <a:ext cx="8664908"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10" name="Picture Placeholder 9">
            <a:extLst>
              <a:ext uri="{FF2B5EF4-FFF2-40B4-BE49-F238E27FC236}">
                <a16:creationId xmlns:a16="http://schemas.microsoft.com/office/drawing/2014/main" id="{C3091672-0A04-768E-99C4-CD976E073566}"/>
              </a:ext>
            </a:extLst>
          </p:cNvPr>
          <p:cNvSpPr>
            <a:spLocks noGrp="1"/>
          </p:cNvSpPr>
          <p:nvPr>
            <p:ph type="pic" sz="quarter" idx="13" hasCustomPrompt="1"/>
          </p:nvPr>
        </p:nvSpPr>
        <p:spPr>
          <a:xfrm>
            <a:off x="1680753" y="2033588"/>
            <a:ext cx="3676650" cy="2055812"/>
          </a:xfrm>
          <a:prstGeom prst="roundRect">
            <a:avLst>
              <a:gd name="adj" fmla="val 2999"/>
            </a:avLst>
          </a:prstGeom>
        </p:spPr>
        <p:txBody>
          <a:bodyPr/>
          <a:lstStyle>
            <a:lvl1pPr marL="0" indent="0">
              <a:buNone/>
              <a:defRPr sz="1600">
                <a:solidFill>
                  <a:schemeClr val="tx1">
                    <a:lumMod val="75000"/>
                    <a:lumOff val="25000"/>
                  </a:schemeClr>
                </a:solidFill>
                <a:latin typeface="Arial Nova Light" panose="020B0304020202020204" pitchFamily="34" charset="0"/>
              </a:defRPr>
            </a:lvl1pPr>
          </a:lstStyle>
          <a:p>
            <a:r>
              <a:rPr lang="nb-NO"/>
              <a:t>Klikk på ikonet for å legge til et bilde</a:t>
            </a:r>
          </a:p>
        </p:txBody>
      </p:sp>
      <p:sp>
        <p:nvSpPr>
          <p:cNvPr id="16" name="Picture Placeholder 9">
            <a:extLst>
              <a:ext uri="{FF2B5EF4-FFF2-40B4-BE49-F238E27FC236}">
                <a16:creationId xmlns:a16="http://schemas.microsoft.com/office/drawing/2014/main" id="{0AA5B92D-5BDC-DAD1-BC66-5FCEDBE8FC7D}"/>
              </a:ext>
            </a:extLst>
          </p:cNvPr>
          <p:cNvSpPr>
            <a:spLocks noGrp="1"/>
          </p:cNvSpPr>
          <p:nvPr>
            <p:ph type="pic" sz="quarter" idx="17" hasCustomPrompt="1"/>
          </p:nvPr>
        </p:nvSpPr>
        <p:spPr>
          <a:xfrm>
            <a:off x="5527585" y="2030351"/>
            <a:ext cx="3676650" cy="2055812"/>
          </a:xfrm>
          <a:prstGeom prst="roundRect">
            <a:avLst>
              <a:gd name="adj" fmla="val 2999"/>
            </a:avLst>
          </a:prstGeom>
        </p:spPr>
        <p:txBody>
          <a:bodyPr/>
          <a:lstStyle>
            <a:lvl1pPr marL="0" indent="0">
              <a:buNone/>
              <a:defRPr sz="1600">
                <a:solidFill>
                  <a:schemeClr val="tx1">
                    <a:lumMod val="75000"/>
                    <a:lumOff val="25000"/>
                  </a:schemeClr>
                </a:solidFill>
                <a:latin typeface="Arial Nova Light" panose="020B0304020202020204" pitchFamily="34" charset="0"/>
              </a:defRPr>
            </a:lvl1pPr>
          </a:lstStyle>
          <a:p>
            <a:r>
              <a:rPr lang="nb-NO"/>
              <a:t>Klikk på ikonet for å legge til et bilde</a:t>
            </a:r>
          </a:p>
        </p:txBody>
      </p:sp>
      <p:sp>
        <p:nvSpPr>
          <p:cNvPr id="17" name="Picture Placeholder 9">
            <a:extLst>
              <a:ext uri="{FF2B5EF4-FFF2-40B4-BE49-F238E27FC236}">
                <a16:creationId xmlns:a16="http://schemas.microsoft.com/office/drawing/2014/main" id="{24D35000-6EA3-37FE-FEB1-D5212D95A42D}"/>
              </a:ext>
            </a:extLst>
          </p:cNvPr>
          <p:cNvSpPr>
            <a:spLocks noGrp="1"/>
          </p:cNvSpPr>
          <p:nvPr>
            <p:ph type="pic" sz="quarter" idx="18" hasCustomPrompt="1"/>
          </p:nvPr>
        </p:nvSpPr>
        <p:spPr>
          <a:xfrm>
            <a:off x="1680753" y="4253431"/>
            <a:ext cx="3676650" cy="2055812"/>
          </a:xfrm>
          <a:prstGeom prst="roundRect">
            <a:avLst>
              <a:gd name="adj" fmla="val 2999"/>
            </a:avLst>
          </a:prstGeom>
        </p:spPr>
        <p:txBody>
          <a:bodyPr/>
          <a:lstStyle>
            <a:lvl1pPr marL="0" indent="0">
              <a:buNone/>
              <a:defRPr sz="1600">
                <a:solidFill>
                  <a:schemeClr val="tx1">
                    <a:lumMod val="75000"/>
                    <a:lumOff val="25000"/>
                  </a:schemeClr>
                </a:solidFill>
                <a:latin typeface="Arial Nova Light" panose="020B0304020202020204" pitchFamily="34" charset="0"/>
              </a:defRPr>
            </a:lvl1pPr>
          </a:lstStyle>
          <a:p>
            <a:r>
              <a:rPr lang="nb-NO"/>
              <a:t>Klikk på ikonet for å legge til et bilde</a:t>
            </a:r>
          </a:p>
        </p:txBody>
      </p:sp>
      <p:sp>
        <p:nvSpPr>
          <p:cNvPr id="18" name="Picture Placeholder 9">
            <a:extLst>
              <a:ext uri="{FF2B5EF4-FFF2-40B4-BE49-F238E27FC236}">
                <a16:creationId xmlns:a16="http://schemas.microsoft.com/office/drawing/2014/main" id="{89E8F3BE-D23C-D3B8-982F-A3D5A048DABA}"/>
              </a:ext>
            </a:extLst>
          </p:cNvPr>
          <p:cNvSpPr>
            <a:spLocks noGrp="1"/>
          </p:cNvSpPr>
          <p:nvPr>
            <p:ph type="pic" sz="quarter" idx="19" hasCustomPrompt="1"/>
          </p:nvPr>
        </p:nvSpPr>
        <p:spPr>
          <a:xfrm>
            <a:off x="5527585" y="4250194"/>
            <a:ext cx="3676650" cy="2055812"/>
          </a:xfrm>
          <a:prstGeom prst="roundRect">
            <a:avLst>
              <a:gd name="adj" fmla="val 2999"/>
            </a:avLst>
          </a:prstGeom>
        </p:spPr>
        <p:txBody>
          <a:bodyPr/>
          <a:lstStyle>
            <a:lvl1pPr marL="0" indent="0">
              <a:buNone/>
              <a:defRPr sz="1600">
                <a:solidFill>
                  <a:schemeClr val="tx1">
                    <a:lumMod val="75000"/>
                    <a:lumOff val="25000"/>
                  </a:schemeClr>
                </a:solidFill>
                <a:latin typeface="Arial Nova Light" panose="020B0304020202020204" pitchFamily="34" charset="0"/>
              </a:defRPr>
            </a:lvl1pPr>
          </a:lstStyle>
          <a:p>
            <a:r>
              <a:rPr lang="nb-NO"/>
              <a:t>Klikk på ikonet for å legge til et bilde</a:t>
            </a:r>
          </a:p>
        </p:txBody>
      </p:sp>
      <p:sp>
        <p:nvSpPr>
          <p:cNvPr id="13" name="Rektangel 12">
            <a:extLst>
              <a:ext uri="{FF2B5EF4-FFF2-40B4-BE49-F238E27FC236}">
                <a16:creationId xmlns:a16="http://schemas.microsoft.com/office/drawing/2014/main" id="{EB3159F5-9BE3-929A-216E-9D3525E769AF}"/>
              </a:ext>
            </a:extLst>
          </p:cNvPr>
          <p:cNvSpPr/>
          <p:nvPr userDrawn="1"/>
        </p:nvSpPr>
        <p:spPr>
          <a:xfrm>
            <a:off x="12386178" y="0"/>
            <a:ext cx="4248192" cy="4780796"/>
          </a:xfrm>
          <a:prstGeom prst="rect">
            <a:avLst/>
          </a:prstGeom>
        </p:spPr>
        <p:txBody>
          <a:bodyPr wrap="square" anchor="t">
            <a:spAutoFit/>
          </a:bodyPr>
          <a:lstStyle/>
          <a:p>
            <a:pPr lvl="0"/>
            <a:r>
              <a:rPr lang="nb-NO" sz="1200" b="0"/>
              <a:t>Tittel og bilder</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Bilde</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For å sette inn bilde klikk på bildeikonet og velg et bilde. </a:t>
            </a:r>
            <a:r>
              <a:rPr lang="nb-NO" sz="1200" b="0" i="0">
                <a:latin typeface="Arial Nova Light" panose="020B0304020202020204" pitchFamily="34" charset="0"/>
              </a:rPr>
              <a:t>Juster bildet med bildeverktøyet slik at det blir riktig</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Se at bildet er skarpt, unngå å trekke i rammene. 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Bilderettigheter: Det er ikke lov til å kopiere/bruke bilder uten å ha klarert med fotograf/eier av bildet</a:t>
            </a: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Light" panose="020F0302020204030204" pitchFamily="34" charset="0"/>
              <a:cs typeface="Arial Nova Light" panose="020F0302020204030204" pitchFamily="34" charset="0"/>
            </a:endParaRPr>
          </a:p>
        </p:txBody>
      </p:sp>
      <p:sp>
        <p:nvSpPr>
          <p:cNvPr id="12" name="Slide Number Placeholder 6">
            <a:extLst>
              <a:ext uri="{FF2B5EF4-FFF2-40B4-BE49-F238E27FC236}">
                <a16:creationId xmlns:a16="http://schemas.microsoft.com/office/drawing/2014/main" id="{EB2CFB78-E875-2AC4-91D5-92B9063065F2}"/>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Tree>
    <p:extLst>
      <p:ext uri="{BB962C8B-B14F-4D97-AF65-F5344CB8AC3E}">
        <p14:creationId xmlns:p14="http://schemas.microsoft.com/office/powerpoint/2010/main" val="1470151639"/>
      </p:ext>
    </p:extLst>
  </p:cSld>
  <p:clrMapOvr>
    <a:masterClrMapping/>
  </p:clrMapOvr>
  <p:extLst>
    <p:ext uri="{DCECCB84-F9BA-43D5-87BE-67443E8EF086}">
      <p15:sldGuideLst xmlns:p15="http://schemas.microsoft.com/office/powerpoint/2012/main">
        <p15:guide id="1" orient="horz" pos="1275">
          <p15:clr>
            <a:srgbClr val="FBAE40"/>
          </p15:clr>
        </p15:guide>
        <p15:guide id="2" orient="horz" pos="2682">
          <p15:clr>
            <a:srgbClr val="FBAE40"/>
          </p15:clr>
        </p15:guide>
        <p15:guide id="3" pos="1050">
          <p15:clr>
            <a:srgbClr val="FBAE40"/>
          </p15:clr>
        </p15:guide>
        <p15:guide id="4" pos="3477">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Fire graf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24653BE-988B-2493-46E1-2F1AB79967A1}"/>
              </a:ext>
            </a:extLst>
          </p:cNvPr>
          <p:cNvSpPr>
            <a:spLocks noGrp="1"/>
          </p:cNvSpPr>
          <p:nvPr>
            <p:ph type="dt" sz="half" idx="10"/>
          </p:nvPr>
        </p:nvSpPr>
        <p:spPr/>
        <p:txBody>
          <a:bodyPr/>
          <a:lstStyle/>
          <a:p>
            <a:fld id="{64B586E0-1554-744D-8BA8-E5857E0D284C}" type="datetime1">
              <a:rPr lang="nb-NO" smtClean="0"/>
              <a:t>21.05.2025</a:t>
            </a:fld>
            <a:endParaRPr lang="nb-NO"/>
          </a:p>
        </p:txBody>
      </p:sp>
      <p:sp>
        <p:nvSpPr>
          <p:cNvPr id="4" name="Footer Placeholder 3">
            <a:extLst>
              <a:ext uri="{FF2B5EF4-FFF2-40B4-BE49-F238E27FC236}">
                <a16:creationId xmlns:a16="http://schemas.microsoft.com/office/drawing/2014/main" id="{3EBF5557-72DB-EDED-0946-0C387792DE61}"/>
              </a:ext>
            </a:extLst>
          </p:cNvPr>
          <p:cNvSpPr>
            <a:spLocks noGrp="1"/>
          </p:cNvSpPr>
          <p:nvPr>
            <p:ph type="ftr" sz="quarter" idx="11"/>
          </p:nvPr>
        </p:nvSpPr>
        <p:spPr>
          <a:xfrm>
            <a:off x="674124" y="6479747"/>
            <a:ext cx="9069001" cy="207749"/>
          </a:xfrm>
          <a:prstGeom prst="rect">
            <a:avLst/>
          </a:prstGeom>
        </p:spPr>
        <p:txBody>
          <a:bodyPr/>
          <a:lstStyle/>
          <a:p>
            <a:pPr algn="l"/>
            <a:endParaRPr lang="nb-NO"/>
          </a:p>
        </p:txBody>
      </p:sp>
      <p:sp>
        <p:nvSpPr>
          <p:cNvPr id="8" name="Tittel 1">
            <a:extLst>
              <a:ext uri="{FF2B5EF4-FFF2-40B4-BE49-F238E27FC236}">
                <a16:creationId xmlns:a16="http://schemas.microsoft.com/office/drawing/2014/main" id="{67C0FC28-AEB6-3104-9F86-AF5D7DBE816C}"/>
              </a:ext>
            </a:extLst>
          </p:cNvPr>
          <p:cNvSpPr>
            <a:spLocks noGrp="1"/>
          </p:cNvSpPr>
          <p:nvPr>
            <p:ph type="title" hasCustomPrompt="1"/>
          </p:nvPr>
        </p:nvSpPr>
        <p:spPr>
          <a:xfrm>
            <a:off x="674124" y="845605"/>
            <a:ext cx="8664908"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2" name="Content Placeholder 1">
            <a:extLst>
              <a:ext uri="{FF2B5EF4-FFF2-40B4-BE49-F238E27FC236}">
                <a16:creationId xmlns:a16="http://schemas.microsoft.com/office/drawing/2014/main" id="{EB61DA24-A39A-01A9-F47F-0671AAF22B21}"/>
              </a:ext>
            </a:extLst>
          </p:cNvPr>
          <p:cNvSpPr>
            <a:spLocks noGrp="1"/>
          </p:cNvSpPr>
          <p:nvPr>
            <p:ph sz="quarter" idx="17" hasCustomPrompt="1"/>
          </p:nvPr>
        </p:nvSpPr>
        <p:spPr>
          <a:xfrm>
            <a:off x="1670593" y="2033588"/>
            <a:ext cx="3676650" cy="2055812"/>
          </a:xfrm>
          <a:prstGeom prst="rect">
            <a:avLst/>
          </a:prstGeom>
        </p:spPr>
        <p:txBody>
          <a:bodyPr lIns="0" tIns="0" rIns="0" bIns="0"/>
          <a:lstStyle>
            <a:lvl1pPr marL="0" indent="0">
              <a:buNone/>
              <a:defRPr sz="1400">
                <a:solidFill>
                  <a:schemeClr val="tx1">
                    <a:lumMod val="75000"/>
                    <a:lumOff val="25000"/>
                  </a:schemeClr>
                </a:solidFill>
                <a:latin typeface="Arial Nova Light" panose="020B0304020202020204" pitchFamily="34" charset="0"/>
              </a:defRPr>
            </a:lvl1pPr>
          </a:lstStyle>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r>
              <a:rPr lang="en-US" err="1"/>
              <a:t>Trykk</a:t>
            </a:r>
            <a:r>
              <a:rPr lang="en-US"/>
              <a:t> for å </a:t>
            </a:r>
            <a:r>
              <a:rPr lang="en-US" err="1"/>
              <a:t>legge</a:t>
            </a:r>
            <a:r>
              <a:rPr lang="en-US"/>
              <a:t> </a:t>
            </a:r>
            <a:r>
              <a:rPr lang="en-US" err="1"/>
              <a:t>til</a:t>
            </a:r>
            <a:r>
              <a:rPr lang="en-US"/>
              <a:t> </a:t>
            </a:r>
            <a:r>
              <a:rPr lang="en-US" err="1"/>
              <a:t>graf</a:t>
            </a:r>
            <a:r>
              <a:rPr lang="en-US"/>
              <a:t>/</a:t>
            </a:r>
            <a:r>
              <a:rPr lang="en-US" err="1"/>
              <a:t>tabell</a:t>
            </a:r>
            <a:endParaRPr lang="nb-NO"/>
          </a:p>
        </p:txBody>
      </p:sp>
      <p:sp>
        <p:nvSpPr>
          <p:cNvPr id="6" name="Content Placeholder 5">
            <a:extLst>
              <a:ext uri="{FF2B5EF4-FFF2-40B4-BE49-F238E27FC236}">
                <a16:creationId xmlns:a16="http://schemas.microsoft.com/office/drawing/2014/main" id="{837B8E0F-31C8-440E-EE16-676AE9D61E54}"/>
              </a:ext>
            </a:extLst>
          </p:cNvPr>
          <p:cNvSpPr>
            <a:spLocks noGrp="1"/>
          </p:cNvSpPr>
          <p:nvPr>
            <p:ph sz="quarter" idx="18" hasCustomPrompt="1"/>
          </p:nvPr>
        </p:nvSpPr>
        <p:spPr>
          <a:xfrm>
            <a:off x="5527585" y="2030351"/>
            <a:ext cx="3676650" cy="2055812"/>
          </a:xfrm>
          <a:prstGeom prst="rect">
            <a:avLst/>
          </a:prstGeom>
        </p:spPr>
        <p:txBody>
          <a:bodyPr lIns="0" tIns="0" rIns="0" bIns="0"/>
          <a:lstStyle>
            <a:lvl1pPr marL="0" indent="0">
              <a:buNone/>
              <a:defRPr sz="1400">
                <a:solidFill>
                  <a:schemeClr val="tx1">
                    <a:lumMod val="75000"/>
                    <a:lumOff val="25000"/>
                  </a:schemeClr>
                </a:solidFill>
                <a:latin typeface="Arial Nova Light" panose="020B0304020202020204" pitchFamily="34" charset="0"/>
              </a:defRPr>
            </a:lvl1pPr>
          </a:lstStyle>
          <a:p>
            <a:pPr lvl="0"/>
            <a:r>
              <a:rPr lang="en-US" err="1"/>
              <a:t>Trykk</a:t>
            </a:r>
            <a:r>
              <a:rPr lang="en-US"/>
              <a:t> for å </a:t>
            </a:r>
            <a:r>
              <a:rPr lang="en-US" err="1"/>
              <a:t>legge</a:t>
            </a:r>
            <a:r>
              <a:rPr lang="en-US"/>
              <a:t> </a:t>
            </a:r>
            <a:r>
              <a:rPr lang="en-US" err="1"/>
              <a:t>til</a:t>
            </a:r>
            <a:r>
              <a:rPr lang="en-US"/>
              <a:t> </a:t>
            </a:r>
            <a:r>
              <a:rPr lang="en-US" err="1"/>
              <a:t>graf</a:t>
            </a:r>
            <a:r>
              <a:rPr lang="en-US"/>
              <a:t>/</a:t>
            </a:r>
            <a:r>
              <a:rPr lang="en-US" err="1"/>
              <a:t>tabell</a:t>
            </a:r>
            <a:endParaRPr lang="nb-NO"/>
          </a:p>
        </p:txBody>
      </p:sp>
      <p:sp>
        <p:nvSpPr>
          <p:cNvPr id="7" name="Content Placeholder 6">
            <a:extLst>
              <a:ext uri="{FF2B5EF4-FFF2-40B4-BE49-F238E27FC236}">
                <a16:creationId xmlns:a16="http://schemas.microsoft.com/office/drawing/2014/main" id="{C59D3838-4DDA-C2F4-4743-A8AAC487CE29}"/>
              </a:ext>
            </a:extLst>
          </p:cNvPr>
          <p:cNvSpPr>
            <a:spLocks noGrp="1"/>
          </p:cNvSpPr>
          <p:nvPr>
            <p:ph sz="quarter" idx="19" hasCustomPrompt="1"/>
          </p:nvPr>
        </p:nvSpPr>
        <p:spPr>
          <a:xfrm>
            <a:off x="5527585" y="4256667"/>
            <a:ext cx="3676650" cy="2055812"/>
          </a:xfrm>
          <a:prstGeom prst="rect">
            <a:avLst/>
          </a:prstGeom>
        </p:spPr>
        <p:txBody>
          <a:bodyPr lIns="0" tIns="0" rIns="0" bIns="0"/>
          <a:lstStyle>
            <a:lvl1pPr marL="0" indent="0">
              <a:buNone/>
              <a:defRPr sz="1400">
                <a:solidFill>
                  <a:schemeClr val="tx1">
                    <a:lumMod val="75000"/>
                    <a:lumOff val="25000"/>
                  </a:schemeClr>
                </a:solidFill>
                <a:latin typeface="Arial Nova Light" panose="020B0304020202020204" pitchFamily="34" charset="0"/>
              </a:defRPr>
            </a:lvl1pPr>
          </a:lstStyle>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r>
              <a:rPr lang="en-US" err="1"/>
              <a:t>Trykk</a:t>
            </a:r>
            <a:r>
              <a:rPr lang="en-US"/>
              <a:t> for å </a:t>
            </a:r>
            <a:r>
              <a:rPr lang="en-US" err="1"/>
              <a:t>legge</a:t>
            </a:r>
            <a:r>
              <a:rPr lang="en-US"/>
              <a:t> </a:t>
            </a:r>
            <a:r>
              <a:rPr lang="en-US" err="1"/>
              <a:t>til</a:t>
            </a:r>
            <a:r>
              <a:rPr lang="en-US"/>
              <a:t> </a:t>
            </a:r>
            <a:r>
              <a:rPr lang="en-US" err="1"/>
              <a:t>graf</a:t>
            </a:r>
            <a:r>
              <a:rPr lang="en-US"/>
              <a:t>/</a:t>
            </a:r>
            <a:r>
              <a:rPr lang="en-US" err="1"/>
              <a:t>tabell</a:t>
            </a:r>
            <a:endParaRPr lang="nb-NO"/>
          </a:p>
        </p:txBody>
      </p:sp>
      <p:sp>
        <p:nvSpPr>
          <p:cNvPr id="9" name="Content Placeholder 8">
            <a:extLst>
              <a:ext uri="{FF2B5EF4-FFF2-40B4-BE49-F238E27FC236}">
                <a16:creationId xmlns:a16="http://schemas.microsoft.com/office/drawing/2014/main" id="{00A1416A-9C3B-A00C-E073-9F51F1E2B18A}"/>
              </a:ext>
            </a:extLst>
          </p:cNvPr>
          <p:cNvSpPr>
            <a:spLocks noGrp="1"/>
          </p:cNvSpPr>
          <p:nvPr>
            <p:ph sz="quarter" idx="20" hasCustomPrompt="1"/>
          </p:nvPr>
        </p:nvSpPr>
        <p:spPr>
          <a:xfrm>
            <a:off x="1670593" y="4256667"/>
            <a:ext cx="3676650" cy="2055812"/>
          </a:xfrm>
          <a:prstGeom prst="rect">
            <a:avLst/>
          </a:prstGeom>
        </p:spPr>
        <p:txBody>
          <a:bodyPr lIns="0" tIns="0" rIns="0" bIns="0"/>
          <a:lstStyle>
            <a:lvl1pPr marL="0" indent="0">
              <a:buNone/>
              <a:defRPr sz="1400">
                <a:solidFill>
                  <a:schemeClr val="tx1">
                    <a:lumMod val="75000"/>
                    <a:lumOff val="25000"/>
                  </a:schemeClr>
                </a:solidFill>
                <a:latin typeface="Arial Nova Light" panose="020B0304020202020204" pitchFamily="34" charset="0"/>
              </a:defRPr>
            </a:lvl1pPr>
          </a:lstStyle>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r>
              <a:rPr lang="en-US" err="1"/>
              <a:t>Trykk</a:t>
            </a:r>
            <a:r>
              <a:rPr lang="en-US"/>
              <a:t> for å </a:t>
            </a:r>
            <a:r>
              <a:rPr lang="en-US" err="1"/>
              <a:t>legge</a:t>
            </a:r>
            <a:r>
              <a:rPr lang="en-US"/>
              <a:t> </a:t>
            </a:r>
            <a:r>
              <a:rPr lang="en-US" err="1"/>
              <a:t>til</a:t>
            </a:r>
            <a:r>
              <a:rPr lang="en-US"/>
              <a:t> </a:t>
            </a:r>
            <a:r>
              <a:rPr lang="en-US" err="1"/>
              <a:t>graf</a:t>
            </a:r>
            <a:r>
              <a:rPr lang="en-US"/>
              <a:t>/</a:t>
            </a:r>
            <a:r>
              <a:rPr lang="en-US" err="1"/>
              <a:t>tabell</a:t>
            </a:r>
            <a:endParaRPr lang="nb-NO"/>
          </a:p>
        </p:txBody>
      </p:sp>
      <p:sp>
        <p:nvSpPr>
          <p:cNvPr id="12" name="Rektangel 11">
            <a:extLst>
              <a:ext uri="{FF2B5EF4-FFF2-40B4-BE49-F238E27FC236}">
                <a16:creationId xmlns:a16="http://schemas.microsoft.com/office/drawing/2014/main" id="{F67DFFB4-0573-C323-1104-9B9A324047B4}"/>
              </a:ext>
            </a:extLst>
          </p:cNvPr>
          <p:cNvSpPr/>
          <p:nvPr userDrawn="1"/>
        </p:nvSpPr>
        <p:spPr>
          <a:xfrm>
            <a:off x="12386178" y="0"/>
            <a:ext cx="4248192" cy="4595810"/>
          </a:xfrm>
          <a:prstGeom prst="rect">
            <a:avLst/>
          </a:prstGeom>
        </p:spPr>
        <p:txBody>
          <a:bodyPr wrap="square" anchor="t">
            <a:spAutoFit/>
          </a:bodyPr>
          <a:lstStyle/>
          <a:p>
            <a:pPr lvl="0"/>
            <a:r>
              <a:rPr lang="nb-NO" sz="1200" b="0"/>
              <a:t>Tittel og graf/tabell</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B030402020202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B0304020202020204" pitchFamily="34" charset="0"/>
              </a:rPr>
              <a:t>Sekundærfarger skal </a:t>
            </a:r>
            <a:r>
              <a:rPr lang="nb-NO" sz="1200" b="0" i="0">
                <a:solidFill>
                  <a:schemeClr val="tx1"/>
                </a:solidFill>
                <a:latin typeface="Arial Nova" panose="020B0504020202020204" pitchFamily="34" charset="0"/>
              </a:rPr>
              <a:t>kun </a:t>
            </a:r>
            <a:r>
              <a:rPr lang="nb-NO" sz="1200" b="0" i="0">
                <a:solidFill>
                  <a:schemeClr val="tx1"/>
                </a:solidFill>
                <a:latin typeface="Arial Nova Light" panose="020B0304020202020204" pitchFamily="34" charset="0"/>
              </a:rPr>
              <a:t>benyttes i figurer og ikoner. Fargene finner du som egendefinerte farger i figurfyll eller figuromriss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Graf/tabell</a:t>
            </a: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For å sette inn graf/tabell klikk på ikonet. </a:t>
            </a:r>
            <a:r>
              <a:rPr lang="nb-NO" sz="1200" b="0" i="0">
                <a:latin typeface="Arial Nova Light" panose="020B0304020202020204" pitchFamily="34" charset="0"/>
              </a:rPr>
              <a:t>Juster bildet med bildeverktøyet slik at det blir riktig</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Husk at du kan lage graf/tabell i </a:t>
            </a:r>
            <a:r>
              <a:rPr lang="nb-NO" sz="1200" b="0" i="0" err="1">
                <a:solidFill>
                  <a:schemeClr val="tx1"/>
                </a:solidFill>
                <a:latin typeface="Arial Nova Light" panose="020B0304020202020204" pitchFamily="34" charset="0"/>
              </a:rPr>
              <a:t>PowerBi</a:t>
            </a:r>
            <a:r>
              <a:rPr lang="nb-NO" sz="1200" b="0" i="0">
                <a:solidFill>
                  <a:schemeClr val="tx1"/>
                </a:solidFill>
                <a:latin typeface="Arial Nova Light" panose="020B0304020202020204" pitchFamily="34" charset="0"/>
              </a:rPr>
              <a:t>. Lim inn i rammen</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B030402020202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NHOs grafer har definerte farger</a:t>
            </a:r>
            <a:endParaRPr lang="nb-NO" sz="1200" b="0" i="0">
              <a:solidFill>
                <a:schemeClr val="tx1"/>
              </a:solidFill>
              <a:latin typeface="Arial Nova Light" panose="020B030402020202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p:txBody>
      </p:sp>
      <p:sp>
        <p:nvSpPr>
          <p:cNvPr id="13" name="Slide Number Placeholder 6">
            <a:extLst>
              <a:ext uri="{FF2B5EF4-FFF2-40B4-BE49-F238E27FC236}">
                <a16:creationId xmlns:a16="http://schemas.microsoft.com/office/drawing/2014/main" id="{50B9E44A-0510-9F88-611A-328996F4C710}"/>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Tree>
    <p:extLst>
      <p:ext uri="{BB962C8B-B14F-4D97-AF65-F5344CB8AC3E}">
        <p14:creationId xmlns:p14="http://schemas.microsoft.com/office/powerpoint/2010/main" val="2669287726"/>
      </p:ext>
    </p:extLst>
  </p:cSld>
  <p:clrMapOvr>
    <a:masterClrMapping/>
  </p:clrMapOvr>
  <p:extLst>
    <p:ext uri="{DCECCB84-F9BA-43D5-87BE-67443E8EF086}">
      <p15:sldGuideLst xmlns:p15="http://schemas.microsoft.com/office/powerpoint/2012/main">
        <p15:guide id="1" orient="horz" pos="1275">
          <p15:clr>
            <a:srgbClr val="FBAE40"/>
          </p15:clr>
        </p15:guide>
        <p15:guide id="2" orient="horz" pos="2682">
          <p15:clr>
            <a:srgbClr val="FBAE40"/>
          </p15:clr>
        </p15:guide>
        <p15:guide id="3" pos="1050">
          <p15:clr>
            <a:srgbClr val="FBAE40"/>
          </p15:clr>
        </p15:guide>
        <p15:guide id="4" pos="3477">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tel og 3 bilder med tekst mindre">
    <p:spTree>
      <p:nvGrpSpPr>
        <p:cNvPr id="1" name=""/>
        <p:cNvGrpSpPr/>
        <p:nvPr/>
      </p:nvGrpSpPr>
      <p:grpSpPr>
        <a:xfrm>
          <a:off x="0" y="0"/>
          <a:ext cx="0" cy="0"/>
          <a:chOff x="0" y="0"/>
          <a:chExt cx="0" cy="0"/>
        </a:xfrm>
      </p:grpSpPr>
      <p:sp>
        <p:nvSpPr>
          <p:cNvPr id="41" name="Tittel 1">
            <a:extLst>
              <a:ext uri="{FF2B5EF4-FFF2-40B4-BE49-F238E27FC236}">
                <a16:creationId xmlns:a16="http://schemas.microsoft.com/office/drawing/2014/main" id="{FCFCCECE-974E-AE40-B23C-A3F244FF525C}"/>
              </a:ext>
            </a:extLst>
          </p:cNvPr>
          <p:cNvSpPr>
            <a:spLocks noGrp="1"/>
          </p:cNvSpPr>
          <p:nvPr>
            <p:ph type="title" hasCustomPrompt="1"/>
          </p:nvPr>
        </p:nvSpPr>
        <p:spPr>
          <a:xfrm>
            <a:off x="674124" y="845605"/>
            <a:ext cx="8664908"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65" name="Plassholder for tekst 16">
            <a:extLst>
              <a:ext uri="{FF2B5EF4-FFF2-40B4-BE49-F238E27FC236}">
                <a16:creationId xmlns:a16="http://schemas.microsoft.com/office/drawing/2014/main" id="{B42C2AF0-A914-1049-AD4A-9961FCA245C8}"/>
              </a:ext>
            </a:extLst>
          </p:cNvPr>
          <p:cNvSpPr>
            <a:spLocks noGrp="1"/>
          </p:cNvSpPr>
          <p:nvPr>
            <p:ph type="body" sz="quarter" idx="17" hasCustomPrompt="1"/>
          </p:nvPr>
        </p:nvSpPr>
        <p:spPr>
          <a:xfrm>
            <a:off x="1854201" y="5330452"/>
            <a:ext cx="2666998" cy="230400"/>
          </a:xfrm>
        </p:spPr>
        <p:txBody>
          <a:bodyPr>
            <a:noAutofit/>
          </a:bodyPr>
          <a:lstStyle>
            <a:lvl1pPr marL="0" indent="0">
              <a:buNone/>
              <a:defRPr sz="1400" b="0" i="0">
                <a:solidFill>
                  <a:schemeClr val="tx2"/>
                </a:solidFill>
                <a:latin typeface="+mn-lt"/>
              </a:defRPr>
            </a:lvl1pPr>
          </a:lstStyle>
          <a:p>
            <a:pPr lvl="0"/>
            <a:r>
              <a:rPr lang="nb-NO"/>
              <a:t>Heading</a:t>
            </a:r>
          </a:p>
        </p:txBody>
      </p:sp>
      <p:sp>
        <p:nvSpPr>
          <p:cNvPr id="66" name="Plassholder for tekst 16">
            <a:extLst>
              <a:ext uri="{FF2B5EF4-FFF2-40B4-BE49-F238E27FC236}">
                <a16:creationId xmlns:a16="http://schemas.microsoft.com/office/drawing/2014/main" id="{0244381F-EBAA-864D-87CC-C4AB0FCD0808}"/>
              </a:ext>
            </a:extLst>
          </p:cNvPr>
          <p:cNvSpPr>
            <a:spLocks noGrp="1"/>
          </p:cNvSpPr>
          <p:nvPr>
            <p:ph type="body" sz="quarter" idx="18" hasCustomPrompt="1"/>
          </p:nvPr>
        </p:nvSpPr>
        <p:spPr>
          <a:xfrm>
            <a:off x="1854201" y="5628750"/>
            <a:ext cx="2666998" cy="680493"/>
          </a:xfrm>
        </p:spPr>
        <p:txBody>
          <a:bodyPr>
            <a:noAutofit/>
          </a:bodyPr>
          <a:lstStyle>
            <a:lvl1pPr marL="0" indent="0">
              <a:spcBef>
                <a:spcPts val="0"/>
              </a:spcBef>
              <a:buNone/>
              <a:defRPr sz="1050">
                <a:solidFill>
                  <a:schemeClr val="tx1"/>
                </a:solidFill>
                <a:latin typeface="+mn-lt"/>
              </a:defRPr>
            </a:lvl1pPr>
          </a:lstStyle>
          <a:p>
            <a:pPr lvl="0"/>
            <a:r>
              <a:rPr lang="nb-NO"/>
              <a:t>Tekst</a:t>
            </a:r>
          </a:p>
        </p:txBody>
      </p:sp>
      <p:sp>
        <p:nvSpPr>
          <p:cNvPr id="67" name="Plassholder for tekst 16">
            <a:extLst>
              <a:ext uri="{FF2B5EF4-FFF2-40B4-BE49-F238E27FC236}">
                <a16:creationId xmlns:a16="http://schemas.microsoft.com/office/drawing/2014/main" id="{5D8FA4D4-E91D-2E49-9D1C-E14AC775F524}"/>
              </a:ext>
            </a:extLst>
          </p:cNvPr>
          <p:cNvSpPr>
            <a:spLocks noGrp="1"/>
          </p:cNvSpPr>
          <p:nvPr>
            <p:ph type="body" sz="quarter" idx="19" hasCustomPrompt="1"/>
          </p:nvPr>
        </p:nvSpPr>
        <p:spPr>
          <a:xfrm>
            <a:off x="1854200" y="4934343"/>
            <a:ext cx="2666999" cy="194613"/>
          </a:xfrm>
          <a:noFill/>
        </p:spPr>
        <p:txBody>
          <a:bodyPr lIns="36000" rIns="36000" anchor="ctr">
            <a:noAutofit/>
          </a:bodyPr>
          <a:lstStyle>
            <a:lvl1pPr marL="0" indent="0">
              <a:buNone/>
              <a:defRPr sz="500" i="0">
                <a:solidFill>
                  <a:schemeClr val="lt1"/>
                </a:solidFill>
                <a:latin typeface="Arial Nova Light" panose="020B0304020202020204" pitchFamily="34" charset="0"/>
              </a:defRPr>
            </a:lvl1pPr>
          </a:lstStyle>
          <a:p>
            <a:pPr lvl="0"/>
            <a:r>
              <a:rPr lang="nb-NO"/>
              <a:t>Foto</a:t>
            </a:r>
          </a:p>
        </p:txBody>
      </p:sp>
      <p:sp>
        <p:nvSpPr>
          <p:cNvPr id="81" name="Plassholder for tekst 7">
            <a:extLst>
              <a:ext uri="{FF2B5EF4-FFF2-40B4-BE49-F238E27FC236}">
                <a16:creationId xmlns:a16="http://schemas.microsoft.com/office/drawing/2014/main" id="{5C3EFC14-41E1-A841-B2AB-388DD3EE86E2}"/>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11" name="Date Placeholder 10">
            <a:extLst>
              <a:ext uri="{FF2B5EF4-FFF2-40B4-BE49-F238E27FC236}">
                <a16:creationId xmlns:a16="http://schemas.microsoft.com/office/drawing/2014/main" id="{CE5AB0E3-C231-1B39-1782-DA5B6E1BF42A}"/>
              </a:ext>
            </a:extLst>
          </p:cNvPr>
          <p:cNvSpPr>
            <a:spLocks noGrp="1"/>
          </p:cNvSpPr>
          <p:nvPr>
            <p:ph type="dt" sz="half" idx="35"/>
          </p:nvPr>
        </p:nvSpPr>
        <p:spPr/>
        <p:txBody>
          <a:bodyPr/>
          <a:lstStyle/>
          <a:p>
            <a:fld id="{205D934D-94EE-5645-9B17-0F52C5CAC5EB}" type="datetime1">
              <a:rPr lang="nb-NO" smtClean="0"/>
              <a:t>21.05.2025</a:t>
            </a:fld>
            <a:endParaRPr lang="nb-NO"/>
          </a:p>
        </p:txBody>
      </p:sp>
      <p:sp>
        <p:nvSpPr>
          <p:cNvPr id="12" name="Footer Placeholder 11">
            <a:extLst>
              <a:ext uri="{FF2B5EF4-FFF2-40B4-BE49-F238E27FC236}">
                <a16:creationId xmlns:a16="http://schemas.microsoft.com/office/drawing/2014/main" id="{90007DBD-0594-0D2E-2CCC-FCB0489AA2F6}"/>
              </a:ext>
            </a:extLst>
          </p:cNvPr>
          <p:cNvSpPr>
            <a:spLocks noGrp="1"/>
          </p:cNvSpPr>
          <p:nvPr>
            <p:ph type="ftr" sz="quarter" idx="36"/>
          </p:nvPr>
        </p:nvSpPr>
        <p:spPr>
          <a:xfrm>
            <a:off x="674124" y="6479747"/>
            <a:ext cx="9069001" cy="207749"/>
          </a:xfrm>
          <a:prstGeom prst="rect">
            <a:avLst/>
          </a:prstGeom>
        </p:spPr>
        <p:txBody>
          <a:bodyPr/>
          <a:lstStyle/>
          <a:p>
            <a:pPr algn="l"/>
            <a:endParaRPr lang="nb-NO"/>
          </a:p>
        </p:txBody>
      </p:sp>
      <p:sp>
        <p:nvSpPr>
          <p:cNvPr id="24" name="Plassholder for bilde 15">
            <a:extLst>
              <a:ext uri="{FF2B5EF4-FFF2-40B4-BE49-F238E27FC236}">
                <a16:creationId xmlns:a16="http://schemas.microsoft.com/office/drawing/2014/main" id="{D4D27CDF-BDEC-9966-3E7D-6AE9C498D80A}"/>
              </a:ext>
            </a:extLst>
          </p:cNvPr>
          <p:cNvSpPr>
            <a:spLocks noGrp="1"/>
          </p:cNvSpPr>
          <p:nvPr>
            <p:ph type="pic" sz="quarter" idx="38" hasCustomPrompt="1"/>
          </p:nvPr>
        </p:nvSpPr>
        <p:spPr>
          <a:xfrm>
            <a:off x="4762500" y="2026229"/>
            <a:ext cx="2667000" cy="3102727"/>
          </a:xfrm>
          <a:custGeom>
            <a:avLst/>
            <a:gdLst>
              <a:gd name="connsiteX0" fmla="*/ 49128 w 2222575"/>
              <a:gd name="connsiteY0" fmla="*/ 0 h 2137870"/>
              <a:gd name="connsiteX1" fmla="*/ 2173447 w 2222575"/>
              <a:gd name="connsiteY1" fmla="*/ 0 h 2137870"/>
              <a:gd name="connsiteX2" fmla="*/ 2222575 w 2222575"/>
              <a:gd name="connsiteY2" fmla="*/ 49128 h 2137870"/>
              <a:gd name="connsiteX3" fmla="*/ 2222575 w 2222575"/>
              <a:gd name="connsiteY3" fmla="*/ 2088742 h 2137870"/>
              <a:gd name="connsiteX4" fmla="*/ 2173447 w 2222575"/>
              <a:gd name="connsiteY4" fmla="*/ 2137870 h 2137870"/>
              <a:gd name="connsiteX5" fmla="*/ 49128 w 2222575"/>
              <a:gd name="connsiteY5" fmla="*/ 2137870 h 2137870"/>
              <a:gd name="connsiteX6" fmla="*/ 0 w 2222575"/>
              <a:gd name="connsiteY6" fmla="*/ 2088742 h 2137870"/>
              <a:gd name="connsiteX7" fmla="*/ 0 w 2222575"/>
              <a:gd name="connsiteY7" fmla="*/ 49128 h 2137870"/>
              <a:gd name="connsiteX8" fmla="*/ 49128 w 2222575"/>
              <a:gd name="connsiteY8" fmla="*/ 0 h 21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2575" h="2137870">
                <a:moveTo>
                  <a:pt x="49128" y="0"/>
                </a:moveTo>
                <a:lnTo>
                  <a:pt x="2173447" y="0"/>
                </a:lnTo>
                <a:cubicBezTo>
                  <a:pt x="2200580" y="0"/>
                  <a:pt x="2222575" y="21995"/>
                  <a:pt x="2222575" y="49128"/>
                </a:cubicBezTo>
                <a:lnTo>
                  <a:pt x="2222575" y="2088742"/>
                </a:lnTo>
                <a:cubicBezTo>
                  <a:pt x="2222575" y="2115875"/>
                  <a:pt x="2200580" y="2137870"/>
                  <a:pt x="2173447" y="2137870"/>
                </a:cubicBezTo>
                <a:lnTo>
                  <a:pt x="49128" y="2137870"/>
                </a:lnTo>
                <a:cubicBezTo>
                  <a:pt x="21995" y="2137870"/>
                  <a:pt x="0" y="2115875"/>
                  <a:pt x="0" y="2088742"/>
                </a:cubicBezTo>
                <a:lnTo>
                  <a:pt x="0" y="49128"/>
                </a:lnTo>
                <a:cubicBezTo>
                  <a:pt x="0" y="21995"/>
                  <a:pt x="21995" y="0"/>
                  <a:pt x="49128" y="0"/>
                </a:cubicBezTo>
                <a:close/>
              </a:path>
            </a:pathLst>
          </a:custGeom>
          <a:noFill/>
        </p:spPr>
        <p:txBody>
          <a:bodyPr wrap="square">
            <a:noAutofit/>
          </a:bodyPr>
          <a:lstStyle>
            <a:lvl1pPr marL="0" marR="0" indent="0" algn="l" defTabSz="914248" rtl="0" eaLnBrk="1" fontAlgn="auto" latinLnBrk="0" hangingPunct="1">
              <a:lnSpc>
                <a:spcPct val="108000"/>
              </a:lnSpc>
              <a:spcBef>
                <a:spcPts val="1000"/>
              </a:spcBef>
              <a:spcAft>
                <a:spcPts val="0"/>
              </a:spcAft>
              <a:buClrTx/>
              <a:buSzTx/>
              <a:buFontTx/>
              <a:buNone/>
              <a:tabLst/>
              <a:defRPr sz="1600" b="0" i="0">
                <a:solidFill>
                  <a:schemeClr val="tx1">
                    <a:lumMod val="75000"/>
                    <a:lumOff val="25000"/>
                  </a:schemeClr>
                </a:solidFill>
                <a:latin typeface="Arial Nova Light" panose="020B0304020202020204" pitchFamily="34" charset="0"/>
              </a:defRPr>
            </a:lvl1pPr>
          </a:lstStyle>
          <a:p>
            <a:r>
              <a:rPr lang="nb-NO"/>
              <a:t>Klikk på ikonet for å legge til et bilde</a:t>
            </a:r>
          </a:p>
        </p:txBody>
      </p:sp>
      <p:sp>
        <p:nvSpPr>
          <p:cNvPr id="25" name="Plassholder for tekst 16">
            <a:extLst>
              <a:ext uri="{FF2B5EF4-FFF2-40B4-BE49-F238E27FC236}">
                <a16:creationId xmlns:a16="http://schemas.microsoft.com/office/drawing/2014/main" id="{4D4FAFB7-3E1C-8CAA-79FD-3DD2938778B7}"/>
              </a:ext>
            </a:extLst>
          </p:cNvPr>
          <p:cNvSpPr>
            <a:spLocks noGrp="1"/>
          </p:cNvSpPr>
          <p:nvPr>
            <p:ph type="body" sz="quarter" idx="39" hasCustomPrompt="1"/>
          </p:nvPr>
        </p:nvSpPr>
        <p:spPr>
          <a:xfrm>
            <a:off x="4762500" y="5330452"/>
            <a:ext cx="2666998" cy="230400"/>
          </a:xfrm>
        </p:spPr>
        <p:txBody>
          <a:bodyPr>
            <a:noAutofit/>
          </a:bodyPr>
          <a:lstStyle>
            <a:lvl1pPr marL="0" indent="0">
              <a:buNone/>
              <a:defRPr sz="1400" b="0" i="0">
                <a:solidFill>
                  <a:schemeClr val="tx2"/>
                </a:solidFill>
                <a:latin typeface="+mn-lt"/>
              </a:defRPr>
            </a:lvl1pPr>
          </a:lstStyle>
          <a:p>
            <a:pPr lvl="0"/>
            <a:r>
              <a:rPr lang="nb-NO"/>
              <a:t>Heading</a:t>
            </a:r>
          </a:p>
        </p:txBody>
      </p:sp>
      <p:sp>
        <p:nvSpPr>
          <p:cNvPr id="26" name="Plassholder for tekst 16">
            <a:extLst>
              <a:ext uri="{FF2B5EF4-FFF2-40B4-BE49-F238E27FC236}">
                <a16:creationId xmlns:a16="http://schemas.microsoft.com/office/drawing/2014/main" id="{5A2475AD-0F98-B537-1EAB-5621A5726D5F}"/>
              </a:ext>
            </a:extLst>
          </p:cNvPr>
          <p:cNvSpPr>
            <a:spLocks noGrp="1"/>
          </p:cNvSpPr>
          <p:nvPr>
            <p:ph type="body" sz="quarter" idx="40" hasCustomPrompt="1"/>
          </p:nvPr>
        </p:nvSpPr>
        <p:spPr>
          <a:xfrm>
            <a:off x="4762500" y="5628750"/>
            <a:ext cx="2666998" cy="680493"/>
          </a:xfrm>
        </p:spPr>
        <p:txBody>
          <a:bodyPr>
            <a:noAutofit/>
          </a:bodyPr>
          <a:lstStyle>
            <a:lvl1pPr marL="0" indent="0">
              <a:spcBef>
                <a:spcPts val="0"/>
              </a:spcBef>
              <a:buNone/>
              <a:defRPr sz="1050">
                <a:solidFill>
                  <a:schemeClr val="tx1"/>
                </a:solidFill>
                <a:latin typeface="+mn-lt"/>
              </a:defRPr>
            </a:lvl1pPr>
          </a:lstStyle>
          <a:p>
            <a:pPr lvl="0"/>
            <a:r>
              <a:rPr lang="nb-NO"/>
              <a:t>Tekst</a:t>
            </a:r>
          </a:p>
        </p:txBody>
      </p:sp>
      <p:sp>
        <p:nvSpPr>
          <p:cNvPr id="27" name="Plassholder for tekst 16">
            <a:extLst>
              <a:ext uri="{FF2B5EF4-FFF2-40B4-BE49-F238E27FC236}">
                <a16:creationId xmlns:a16="http://schemas.microsoft.com/office/drawing/2014/main" id="{47DF57DA-A250-5CEE-FBBB-0945E07F0C48}"/>
              </a:ext>
            </a:extLst>
          </p:cNvPr>
          <p:cNvSpPr>
            <a:spLocks noGrp="1"/>
          </p:cNvSpPr>
          <p:nvPr>
            <p:ph type="body" sz="quarter" idx="41" hasCustomPrompt="1"/>
          </p:nvPr>
        </p:nvSpPr>
        <p:spPr>
          <a:xfrm>
            <a:off x="4762499" y="4934343"/>
            <a:ext cx="2666999" cy="194613"/>
          </a:xfrm>
          <a:noFill/>
        </p:spPr>
        <p:txBody>
          <a:bodyPr lIns="36000" rIns="36000" anchor="ctr">
            <a:noAutofit/>
          </a:bodyPr>
          <a:lstStyle>
            <a:lvl1pPr marL="0" indent="0">
              <a:buNone/>
              <a:defRPr sz="500" i="0">
                <a:solidFill>
                  <a:schemeClr val="lt1"/>
                </a:solidFill>
                <a:latin typeface="Arial Nova Light" panose="020B0304020202020204" pitchFamily="34" charset="0"/>
              </a:defRPr>
            </a:lvl1pPr>
          </a:lstStyle>
          <a:p>
            <a:pPr lvl="0"/>
            <a:r>
              <a:rPr lang="nb-NO"/>
              <a:t>Foto</a:t>
            </a:r>
          </a:p>
        </p:txBody>
      </p:sp>
      <p:sp>
        <p:nvSpPr>
          <p:cNvPr id="28" name="Plassholder for bilde 15">
            <a:extLst>
              <a:ext uri="{FF2B5EF4-FFF2-40B4-BE49-F238E27FC236}">
                <a16:creationId xmlns:a16="http://schemas.microsoft.com/office/drawing/2014/main" id="{520A1868-C76F-2337-D67D-F9C81533998D}"/>
              </a:ext>
            </a:extLst>
          </p:cNvPr>
          <p:cNvSpPr>
            <a:spLocks noGrp="1"/>
          </p:cNvSpPr>
          <p:nvPr>
            <p:ph type="pic" sz="quarter" idx="42" hasCustomPrompt="1"/>
          </p:nvPr>
        </p:nvSpPr>
        <p:spPr>
          <a:xfrm>
            <a:off x="7670799" y="2026229"/>
            <a:ext cx="2667000" cy="3102727"/>
          </a:xfrm>
          <a:custGeom>
            <a:avLst/>
            <a:gdLst>
              <a:gd name="connsiteX0" fmla="*/ 49128 w 2222575"/>
              <a:gd name="connsiteY0" fmla="*/ 0 h 2137870"/>
              <a:gd name="connsiteX1" fmla="*/ 2173447 w 2222575"/>
              <a:gd name="connsiteY1" fmla="*/ 0 h 2137870"/>
              <a:gd name="connsiteX2" fmla="*/ 2222575 w 2222575"/>
              <a:gd name="connsiteY2" fmla="*/ 49128 h 2137870"/>
              <a:gd name="connsiteX3" fmla="*/ 2222575 w 2222575"/>
              <a:gd name="connsiteY3" fmla="*/ 2088742 h 2137870"/>
              <a:gd name="connsiteX4" fmla="*/ 2173447 w 2222575"/>
              <a:gd name="connsiteY4" fmla="*/ 2137870 h 2137870"/>
              <a:gd name="connsiteX5" fmla="*/ 49128 w 2222575"/>
              <a:gd name="connsiteY5" fmla="*/ 2137870 h 2137870"/>
              <a:gd name="connsiteX6" fmla="*/ 0 w 2222575"/>
              <a:gd name="connsiteY6" fmla="*/ 2088742 h 2137870"/>
              <a:gd name="connsiteX7" fmla="*/ 0 w 2222575"/>
              <a:gd name="connsiteY7" fmla="*/ 49128 h 2137870"/>
              <a:gd name="connsiteX8" fmla="*/ 49128 w 2222575"/>
              <a:gd name="connsiteY8" fmla="*/ 0 h 21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2575" h="2137870">
                <a:moveTo>
                  <a:pt x="49128" y="0"/>
                </a:moveTo>
                <a:lnTo>
                  <a:pt x="2173447" y="0"/>
                </a:lnTo>
                <a:cubicBezTo>
                  <a:pt x="2200580" y="0"/>
                  <a:pt x="2222575" y="21995"/>
                  <a:pt x="2222575" y="49128"/>
                </a:cubicBezTo>
                <a:lnTo>
                  <a:pt x="2222575" y="2088742"/>
                </a:lnTo>
                <a:cubicBezTo>
                  <a:pt x="2222575" y="2115875"/>
                  <a:pt x="2200580" y="2137870"/>
                  <a:pt x="2173447" y="2137870"/>
                </a:cubicBezTo>
                <a:lnTo>
                  <a:pt x="49128" y="2137870"/>
                </a:lnTo>
                <a:cubicBezTo>
                  <a:pt x="21995" y="2137870"/>
                  <a:pt x="0" y="2115875"/>
                  <a:pt x="0" y="2088742"/>
                </a:cubicBezTo>
                <a:lnTo>
                  <a:pt x="0" y="49128"/>
                </a:lnTo>
                <a:cubicBezTo>
                  <a:pt x="0" y="21995"/>
                  <a:pt x="21995" y="0"/>
                  <a:pt x="49128" y="0"/>
                </a:cubicBezTo>
                <a:close/>
              </a:path>
            </a:pathLst>
          </a:custGeom>
          <a:noFill/>
        </p:spPr>
        <p:txBody>
          <a:bodyPr wrap="square">
            <a:noAutofit/>
          </a:bodyPr>
          <a:lstStyle>
            <a:lvl1pPr marL="0" marR="0" indent="0" algn="l" defTabSz="914248" rtl="0" eaLnBrk="1" fontAlgn="auto" latinLnBrk="0" hangingPunct="1">
              <a:lnSpc>
                <a:spcPct val="108000"/>
              </a:lnSpc>
              <a:spcBef>
                <a:spcPts val="1000"/>
              </a:spcBef>
              <a:spcAft>
                <a:spcPts val="0"/>
              </a:spcAft>
              <a:buClrTx/>
              <a:buSzTx/>
              <a:buFontTx/>
              <a:buNone/>
              <a:tabLst/>
              <a:defRPr sz="1600" b="0" i="0">
                <a:solidFill>
                  <a:schemeClr val="tx1">
                    <a:lumMod val="75000"/>
                    <a:lumOff val="25000"/>
                  </a:schemeClr>
                </a:solidFill>
                <a:latin typeface="Arial Nova Light" panose="020B0304020202020204" pitchFamily="34" charset="0"/>
              </a:defRPr>
            </a:lvl1pPr>
          </a:lstStyle>
          <a:p>
            <a:r>
              <a:rPr lang="nb-NO"/>
              <a:t>Klikk på ikonet for å legge til et bilde</a:t>
            </a:r>
          </a:p>
        </p:txBody>
      </p:sp>
      <p:sp>
        <p:nvSpPr>
          <p:cNvPr id="29" name="Plassholder for tekst 16">
            <a:extLst>
              <a:ext uri="{FF2B5EF4-FFF2-40B4-BE49-F238E27FC236}">
                <a16:creationId xmlns:a16="http://schemas.microsoft.com/office/drawing/2014/main" id="{AD3A883D-BA7A-698A-498C-8BCD7E64B752}"/>
              </a:ext>
            </a:extLst>
          </p:cNvPr>
          <p:cNvSpPr>
            <a:spLocks noGrp="1"/>
          </p:cNvSpPr>
          <p:nvPr>
            <p:ph type="body" sz="quarter" idx="43" hasCustomPrompt="1"/>
          </p:nvPr>
        </p:nvSpPr>
        <p:spPr>
          <a:xfrm>
            <a:off x="7670799" y="5330452"/>
            <a:ext cx="2666998" cy="230400"/>
          </a:xfrm>
        </p:spPr>
        <p:txBody>
          <a:bodyPr>
            <a:noAutofit/>
          </a:bodyPr>
          <a:lstStyle>
            <a:lvl1pPr marL="0" indent="0">
              <a:buNone/>
              <a:defRPr sz="1400" b="0" i="0">
                <a:solidFill>
                  <a:schemeClr val="tx2"/>
                </a:solidFill>
                <a:latin typeface="+mn-lt"/>
              </a:defRPr>
            </a:lvl1pPr>
          </a:lstStyle>
          <a:p>
            <a:pPr lvl="0"/>
            <a:r>
              <a:rPr lang="nb-NO"/>
              <a:t>Heading</a:t>
            </a:r>
          </a:p>
        </p:txBody>
      </p:sp>
      <p:sp>
        <p:nvSpPr>
          <p:cNvPr id="30" name="Plassholder for tekst 16">
            <a:extLst>
              <a:ext uri="{FF2B5EF4-FFF2-40B4-BE49-F238E27FC236}">
                <a16:creationId xmlns:a16="http://schemas.microsoft.com/office/drawing/2014/main" id="{39F5CDF0-7020-DC3E-9C96-8D9640132542}"/>
              </a:ext>
            </a:extLst>
          </p:cNvPr>
          <p:cNvSpPr>
            <a:spLocks noGrp="1"/>
          </p:cNvSpPr>
          <p:nvPr>
            <p:ph type="body" sz="quarter" idx="44" hasCustomPrompt="1"/>
          </p:nvPr>
        </p:nvSpPr>
        <p:spPr>
          <a:xfrm>
            <a:off x="7670799" y="5628750"/>
            <a:ext cx="2666998" cy="680493"/>
          </a:xfrm>
        </p:spPr>
        <p:txBody>
          <a:bodyPr>
            <a:noAutofit/>
          </a:bodyPr>
          <a:lstStyle>
            <a:lvl1pPr marL="0" indent="0">
              <a:spcBef>
                <a:spcPts val="0"/>
              </a:spcBef>
              <a:buNone/>
              <a:defRPr sz="1050">
                <a:solidFill>
                  <a:schemeClr val="tx1"/>
                </a:solidFill>
                <a:latin typeface="+mn-lt"/>
              </a:defRPr>
            </a:lvl1pPr>
          </a:lstStyle>
          <a:p>
            <a:pPr lvl="0"/>
            <a:r>
              <a:rPr lang="nb-NO"/>
              <a:t>Tekst</a:t>
            </a:r>
          </a:p>
        </p:txBody>
      </p:sp>
      <p:sp>
        <p:nvSpPr>
          <p:cNvPr id="31" name="Plassholder for tekst 16">
            <a:extLst>
              <a:ext uri="{FF2B5EF4-FFF2-40B4-BE49-F238E27FC236}">
                <a16:creationId xmlns:a16="http://schemas.microsoft.com/office/drawing/2014/main" id="{A87E8E0D-828F-D99B-D33C-0FED0CE7A64F}"/>
              </a:ext>
            </a:extLst>
          </p:cNvPr>
          <p:cNvSpPr>
            <a:spLocks noGrp="1"/>
          </p:cNvSpPr>
          <p:nvPr>
            <p:ph type="body" sz="quarter" idx="45" hasCustomPrompt="1"/>
          </p:nvPr>
        </p:nvSpPr>
        <p:spPr>
          <a:xfrm>
            <a:off x="7670798" y="4934343"/>
            <a:ext cx="2666999" cy="194613"/>
          </a:xfrm>
          <a:noFill/>
        </p:spPr>
        <p:txBody>
          <a:bodyPr lIns="36000" rIns="36000" anchor="ctr">
            <a:noAutofit/>
          </a:bodyPr>
          <a:lstStyle>
            <a:lvl1pPr marL="0" indent="0">
              <a:buNone/>
              <a:defRPr sz="500" i="0">
                <a:solidFill>
                  <a:schemeClr val="lt1"/>
                </a:solidFill>
                <a:latin typeface="Arial Nova Light" panose="020B0304020202020204" pitchFamily="34" charset="0"/>
              </a:defRPr>
            </a:lvl1pPr>
          </a:lstStyle>
          <a:p>
            <a:pPr lvl="0"/>
            <a:r>
              <a:rPr lang="nb-NO"/>
              <a:t>Foto</a:t>
            </a:r>
          </a:p>
        </p:txBody>
      </p:sp>
      <p:sp>
        <p:nvSpPr>
          <p:cNvPr id="22" name="Plassholder for bilde 15">
            <a:extLst>
              <a:ext uri="{FF2B5EF4-FFF2-40B4-BE49-F238E27FC236}">
                <a16:creationId xmlns:a16="http://schemas.microsoft.com/office/drawing/2014/main" id="{0FD9A5A5-E527-84E2-1B3F-1B60E377DF6C}"/>
              </a:ext>
            </a:extLst>
          </p:cNvPr>
          <p:cNvSpPr>
            <a:spLocks noGrp="1"/>
          </p:cNvSpPr>
          <p:nvPr>
            <p:ph type="pic" sz="quarter" idx="46" hasCustomPrompt="1"/>
          </p:nvPr>
        </p:nvSpPr>
        <p:spPr>
          <a:xfrm>
            <a:off x="1854198" y="2026228"/>
            <a:ext cx="2667000" cy="3102727"/>
          </a:xfrm>
          <a:custGeom>
            <a:avLst/>
            <a:gdLst>
              <a:gd name="connsiteX0" fmla="*/ 49128 w 2222575"/>
              <a:gd name="connsiteY0" fmla="*/ 0 h 2137870"/>
              <a:gd name="connsiteX1" fmla="*/ 2173447 w 2222575"/>
              <a:gd name="connsiteY1" fmla="*/ 0 h 2137870"/>
              <a:gd name="connsiteX2" fmla="*/ 2222575 w 2222575"/>
              <a:gd name="connsiteY2" fmla="*/ 49128 h 2137870"/>
              <a:gd name="connsiteX3" fmla="*/ 2222575 w 2222575"/>
              <a:gd name="connsiteY3" fmla="*/ 2088742 h 2137870"/>
              <a:gd name="connsiteX4" fmla="*/ 2173447 w 2222575"/>
              <a:gd name="connsiteY4" fmla="*/ 2137870 h 2137870"/>
              <a:gd name="connsiteX5" fmla="*/ 49128 w 2222575"/>
              <a:gd name="connsiteY5" fmla="*/ 2137870 h 2137870"/>
              <a:gd name="connsiteX6" fmla="*/ 0 w 2222575"/>
              <a:gd name="connsiteY6" fmla="*/ 2088742 h 2137870"/>
              <a:gd name="connsiteX7" fmla="*/ 0 w 2222575"/>
              <a:gd name="connsiteY7" fmla="*/ 49128 h 2137870"/>
              <a:gd name="connsiteX8" fmla="*/ 49128 w 2222575"/>
              <a:gd name="connsiteY8" fmla="*/ 0 h 21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2575" h="2137870">
                <a:moveTo>
                  <a:pt x="49128" y="0"/>
                </a:moveTo>
                <a:lnTo>
                  <a:pt x="2173447" y="0"/>
                </a:lnTo>
                <a:cubicBezTo>
                  <a:pt x="2200580" y="0"/>
                  <a:pt x="2222575" y="21995"/>
                  <a:pt x="2222575" y="49128"/>
                </a:cubicBezTo>
                <a:lnTo>
                  <a:pt x="2222575" y="2088742"/>
                </a:lnTo>
                <a:cubicBezTo>
                  <a:pt x="2222575" y="2115875"/>
                  <a:pt x="2200580" y="2137870"/>
                  <a:pt x="2173447" y="2137870"/>
                </a:cubicBezTo>
                <a:lnTo>
                  <a:pt x="49128" y="2137870"/>
                </a:lnTo>
                <a:cubicBezTo>
                  <a:pt x="21995" y="2137870"/>
                  <a:pt x="0" y="2115875"/>
                  <a:pt x="0" y="2088742"/>
                </a:cubicBezTo>
                <a:lnTo>
                  <a:pt x="0" y="49128"/>
                </a:lnTo>
                <a:cubicBezTo>
                  <a:pt x="0" y="21995"/>
                  <a:pt x="21995" y="0"/>
                  <a:pt x="49128" y="0"/>
                </a:cubicBezTo>
                <a:close/>
              </a:path>
            </a:pathLst>
          </a:custGeom>
          <a:noFill/>
        </p:spPr>
        <p:txBody>
          <a:bodyPr wrap="square">
            <a:noAutofit/>
          </a:bodyPr>
          <a:lstStyle>
            <a:lvl1pPr marL="0" marR="0" indent="0" algn="l" defTabSz="914248" rtl="0" eaLnBrk="1" fontAlgn="auto" latinLnBrk="0" hangingPunct="1">
              <a:lnSpc>
                <a:spcPct val="108000"/>
              </a:lnSpc>
              <a:spcBef>
                <a:spcPts val="1000"/>
              </a:spcBef>
              <a:spcAft>
                <a:spcPts val="0"/>
              </a:spcAft>
              <a:buClrTx/>
              <a:buSzTx/>
              <a:buFontTx/>
              <a:buNone/>
              <a:tabLst/>
              <a:defRPr sz="1600" b="0" i="0">
                <a:solidFill>
                  <a:schemeClr val="tx1">
                    <a:lumMod val="75000"/>
                    <a:lumOff val="25000"/>
                  </a:schemeClr>
                </a:solidFill>
                <a:latin typeface="Arial Nova Light" panose="020B0304020202020204" pitchFamily="34" charset="0"/>
              </a:defRPr>
            </a:lvl1pPr>
          </a:lstStyle>
          <a:p>
            <a:r>
              <a:rPr lang="nb-NO"/>
              <a:t>Klikk på ikonet for å legge til et bilde</a:t>
            </a:r>
          </a:p>
        </p:txBody>
      </p:sp>
      <p:sp>
        <p:nvSpPr>
          <p:cNvPr id="21" name="Rektangel 20">
            <a:extLst>
              <a:ext uri="{FF2B5EF4-FFF2-40B4-BE49-F238E27FC236}">
                <a16:creationId xmlns:a16="http://schemas.microsoft.com/office/drawing/2014/main" id="{195D469C-A24D-E101-1546-A553CD664C1E}"/>
              </a:ext>
            </a:extLst>
          </p:cNvPr>
          <p:cNvSpPr/>
          <p:nvPr userDrawn="1"/>
        </p:nvSpPr>
        <p:spPr>
          <a:xfrm>
            <a:off x="12386178" y="0"/>
            <a:ext cx="4248192" cy="5093382"/>
          </a:xfrm>
          <a:prstGeom prst="rect">
            <a:avLst/>
          </a:prstGeom>
        </p:spPr>
        <p:txBody>
          <a:bodyPr wrap="square" anchor="t">
            <a:spAutoFit/>
          </a:bodyPr>
          <a:lstStyle/>
          <a:p>
            <a:pPr lvl="0"/>
            <a:r>
              <a:rPr lang="nb-NO" sz="1200" b="0"/>
              <a:t>Tittel og bilder med tekstfelt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Bilde</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sette inn bilde klikk på bildeikonet og velg et bilde. </a:t>
            </a:r>
            <a:r>
              <a:rPr lang="nb-NO" sz="1200" b="0" i="0">
                <a:latin typeface="Arial Nova Light" panose="020F0302020204030204" pitchFamily="34" charset="0"/>
                <a:cs typeface="Arial Nova Light" panose="020F0302020204030204" pitchFamily="34" charset="0"/>
              </a:rPr>
              <a:t>Juster bildet med bildeverktøyet slik at det blir riktig</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Se at bildet er skarpt, unngå å trekke i rammene. 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Bilderettigheter: Det er ikke lov til å kopiere/bruke bilder uten å ha klarert med fotograf/eier av bildet</a:t>
            </a:r>
          </a:p>
          <a:p>
            <a:pPr marL="171450" marR="0" lvl="0" indent="-171450" algn="l" defTabSz="914248"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F0302020204030204" pitchFamily="34" charset="0"/>
                <a:cs typeface="Arial Nova Light" panose="020F0302020204030204" pitchFamily="34" charset="0"/>
              </a:rPr>
              <a:t>Se eventuelt etter alternativ mal</a:t>
            </a: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p:txBody>
      </p:sp>
      <p:sp>
        <p:nvSpPr>
          <p:cNvPr id="23" name="Slide Number Placeholder 6">
            <a:extLst>
              <a:ext uri="{FF2B5EF4-FFF2-40B4-BE49-F238E27FC236}">
                <a16:creationId xmlns:a16="http://schemas.microsoft.com/office/drawing/2014/main" id="{906E7545-4E7F-8FB4-0603-E8B09FEB78E0}"/>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Tree>
    <p:extLst>
      <p:ext uri="{BB962C8B-B14F-4D97-AF65-F5344CB8AC3E}">
        <p14:creationId xmlns:p14="http://schemas.microsoft.com/office/powerpoint/2010/main" val="4002461973"/>
      </p:ext>
    </p:extLst>
  </p:cSld>
  <p:clrMapOvr>
    <a:masterClrMapping/>
  </p:clrMapOvr>
  <p:extLst>
    <p:ext uri="{DCECCB84-F9BA-43D5-87BE-67443E8EF086}">
      <p15:sldGuideLst xmlns:p15="http://schemas.microsoft.com/office/powerpoint/2012/main">
        <p15:guide id="1" pos="2978">
          <p15:clr>
            <a:srgbClr val="FBAE40"/>
          </p15:clr>
        </p15:guide>
        <p15:guide id="2" pos="4838">
          <p15:clr>
            <a:srgbClr val="FBAE40"/>
          </p15:clr>
        </p15:guide>
        <p15:guide id="3" pos="1164">
          <p15:clr>
            <a:srgbClr val="FBAE40"/>
          </p15:clr>
        </p15:guide>
        <p15:guide id="4" orient="horz" pos="3543">
          <p15:clr>
            <a:srgbClr val="FBAE40"/>
          </p15:clr>
        </p15:guide>
        <p15:guide id="6" orient="horz" pos="3339">
          <p15:clr>
            <a:srgbClr val="FBAE40"/>
          </p15:clr>
        </p15:guide>
        <p15:guide id="7" orient="horz" pos="1276">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tel og 5 bilder med tekst">
    <p:spTree>
      <p:nvGrpSpPr>
        <p:cNvPr id="1" name=""/>
        <p:cNvGrpSpPr/>
        <p:nvPr/>
      </p:nvGrpSpPr>
      <p:grpSpPr>
        <a:xfrm>
          <a:off x="0" y="0"/>
          <a:ext cx="0" cy="0"/>
          <a:chOff x="0" y="0"/>
          <a:chExt cx="0" cy="0"/>
        </a:xfrm>
      </p:grpSpPr>
      <p:sp>
        <p:nvSpPr>
          <p:cNvPr id="17" name="Plassholder for tekst 16">
            <a:extLst>
              <a:ext uri="{FF2B5EF4-FFF2-40B4-BE49-F238E27FC236}">
                <a16:creationId xmlns:a16="http://schemas.microsoft.com/office/drawing/2014/main" id="{F5D8249B-9934-4F0B-BECE-E58209DF8658}"/>
              </a:ext>
            </a:extLst>
          </p:cNvPr>
          <p:cNvSpPr>
            <a:spLocks noGrp="1"/>
          </p:cNvSpPr>
          <p:nvPr>
            <p:ph type="body" sz="quarter" idx="17" hasCustomPrompt="1"/>
          </p:nvPr>
        </p:nvSpPr>
        <p:spPr>
          <a:xfrm>
            <a:off x="1678779" y="4321406"/>
            <a:ext cx="1666768" cy="230400"/>
          </a:xfrm>
        </p:spPr>
        <p:txBody>
          <a:bodyPr>
            <a:noAutofit/>
          </a:bodyPr>
          <a:lstStyle>
            <a:lvl1pPr marL="0" indent="0">
              <a:buNone/>
              <a:defRPr sz="1400" b="0" i="0">
                <a:solidFill>
                  <a:schemeClr val="tx2"/>
                </a:solidFill>
                <a:latin typeface="+mn-lt"/>
              </a:defRPr>
            </a:lvl1pPr>
          </a:lstStyle>
          <a:p>
            <a:pPr lvl="0"/>
            <a:r>
              <a:rPr lang="nb-NO"/>
              <a:t>Heading</a:t>
            </a:r>
          </a:p>
        </p:txBody>
      </p:sp>
      <p:sp>
        <p:nvSpPr>
          <p:cNvPr id="20" name="Plassholder for tekst 16">
            <a:extLst>
              <a:ext uri="{FF2B5EF4-FFF2-40B4-BE49-F238E27FC236}">
                <a16:creationId xmlns:a16="http://schemas.microsoft.com/office/drawing/2014/main" id="{41D818FC-22D4-4E9F-9A5F-0AEAEFAFC8AF}"/>
              </a:ext>
            </a:extLst>
          </p:cNvPr>
          <p:cNvSpPr>
            <a:spLocks noGrp="1"/>
          </p:cNvSpPr>
          <p:nvPr>
            <p:ph type="body" sz="quarter" idx="18" hasCustomPrompt="1"/>
          </p:nvPr>
        </p:nvSpPr>
        <p:spPr>
          <a:xfrm>
            <a:off x="1676469" y="4619704"/>
            <a:ext cx="1666768" cy="1354183"/>
          </a:xfrm>
        </p:spPr>
        <p:txBody>
          <a:bodyPr>
            <a:noAutofit/>
          </a:bodyPr>
          <a:lstStyle>
            <a:lvl1pPr marL="0" indent="0">
              <a:spcBef>
                <a:spcPts val="0"/>
              </a:spcBef>
              <a:buNone/>
              <a:defRPr sz="1050">
                <a:solidFill>
                  <a:schemeClr val="tx1"/>
                </a:solidFill>
                <a:latin typeface="+mn-lt"/>
              </a:defRPr>
            </a:lvl1pPr>
          </a:lstStyle>
          <a:p>
            <a:pPr lvl="0"/>
            <a:r>
              <a:rPr lang="nb-NO"/>
              <a:t>Tekst</a:t>
            </a:r>
          </a:p>
        </p:txBody>
      </p:sp>
      <p:sp>
        <p:nvSpPr>
          <p:cNvPr id="21" name="Plassholder for tekst 16">
            <a:extLst>
              <a:ext uri="{FF2B5EF4-FFF2-40B4-BE49-F238E27FC236}">
                <a16:creationId xmlns:a16="http://schemas.microsoft.com/office/drawing/2014/main" id="{F7DD3F31-BC0A-4291-B9C3-2CED7E094EBB}"/>
              </a:ext>
            </a:extLst>
          </p:cNvPr>
          <p:cNvSpPr>
            <a:spLocks noGrp="1"/>
          </p:cNvSpPr>
          <p:nvPr>
            <p:ph type="body" sz="quarter" idx="19" hasCustomPrompt="1"/>
          </p:nvPr>
        </p:nvSpPr>
        <p:spPr>
          <a:xfrm>
            <a:off x="1678779" y="3992642"/>
            <a:ext cx="1666768" cy="194613"/>
          </a:xfrm>
          <a:noFill/>
        </p:spPr>
        <p:txBody>
          <a:bodyPr lIns="36000" rIns="36000" anchor="ctr">
            <a:noAutofit/>
          </a:bodyPr>
          <a:lstStyle>
            <a:lvl1pPr marL="0" indent="0">
              <a:buNone/>
              <a:defRPr sz="500" i="0">
                <a:solidFill>
                  <a:schemeClr val="lt1"/>
                </a:solidFill>
                <a:latin typeface="Arial Nova Light" panose="020B0304020202020204" pitchFamily="34" charset="0"/>
              </a:defRPr>
            </a:lvl1pPr>
          </a:lstStyle>
          <a:p>
            <a:pPr lvl="0"/>
            <a:r>
              <a:rPr lang="nb-NO"/>
              <a:t>Foto</a:t>
            </a:r>
          </a:p>
        </p:txBody>
      </p:sp>
      <p:sp>
        <p:nvSpPr>
          <p:cNvPr id="25" name="Plassholder for tekst 16">
            <a:extLst>
              <a:ext uri="{FF2B5EF4-FFF2-40B4-BE49-F238E27FC236}">
                <a16:creationId xmlns:a16="http://schemas.microsoft.com/office/drawing/2014/main" id="{4FC1C52E-B213-4ECC-B4A6-08296AA31898}"/>
              </a:ext>
            </a:extLst>
          </p:cNvPr>
          <p:cNvSpPr>
            <a:spLocks noGrp="1"/>
          </p:cNvSpPr>
          <p:nvPr>
            <p:ph type="body" sz="quarter" idx="21" hasCustomPrompt="1"/>
          </p:nvPr>
        </p:nvSpPr>
        <p:spPr>
          <a:xfrm>
            <a:off x="3516141" y="4321406"/>
            <a:ext cx="1666768" cy="230400"/>
          </a:xfrm>
        </p:spPr>
        <p:txBody>
          <a:bodyPr>
            <a:noAutofit/>
          </a:bodyPr>
          <a:lstStyle>
            <a:lvl1pPr marL="0" indent="0">
              <a:buNone/>
              <a:defRPr sz="1400" b="0" i="0">
                <a:solidFill>
                  <a:schemeClr val="tx2"/>
                </a:solidFill>
                <a:latin typeface="+mn-lt"/>
              </a:defRPr>
            </a:lvl1pPr>
          </a:lstStyle>
          <a:p>
            <a:pPr lvl="0"/>
            <a:r>
              <a:rPr lang="nb-NO"/>
              <a:t>Heading</a:t>
            </a:r>
          </a:p>
        </p:txBody>
      </p:sp>
      <p:sp>
        <p:nvSpPr>
          <p:cNvPr id="26" name="Plassholder for tekst 16">
            <a:extLst>
              <a:ext uri="{FF2B5EF4-FFF2-40B4-BE49-F238E27FC236}">
                <a16:creationId xmlns:a16="http://schemas.microsoft.com/office/drawing/2014/main" id="{8B46009E-87FA-4E56-99E5-E1D7E7F9D589}"/>
              </a:ext>
            </a:extLst>
          </p:cNvPr>
          <p:cNvSpPr>
            <a:spLocks noGrp="1"/>
          </p:cNvSpPr>
          <p:nvPr>
            <p:ph type="body" sz="quarter" idx="22" hasCustomPrompt="1"/>
          </p:nvPr>
        </p:nvSpPr>
        <p:spPr>
          <a:xfrm>
            <a:off x="3516141" y="4619704"/>
            <a:ext cx="1666768" cy="1354183"/>
          </a:xfrm>
        </p:spPr>
        <p:txBody>
          <a:bodyPr>
            <a:noAutofit/>
          </a:bodyPr>
          <a:lstStyle>
            <a:lvl1pPr marL="0" indent="0">
              <a:spcBef>
                <a:spcPts val="0"/>
              </a:spcBef>
              <a:buNone/>
              <a:defRPr sz="1050">
                <a:solidFill>
                  <a:schemeClr val="tx1"/>
                </a:solidFill>
                <a:latin typeface="+mn-lt"/>
              </a:defRPr>
            </a:lvl1pPr>
          </a:lstStyle>
          <a:p>
            <a:pPr lvl="0"/>
            <a:r>
              <a:rPr lang="nb-NO"/>
              <a:t>Tekst</a:t>
            </a:r>
          </a:p>
        </p:txBody>
      </p:sp>
      <p:sp>
        <p:nvSpPr>
          <p:cNvPr id="27" name="Plassholder for tekst 16">
            <a:extLst>
              <a:ext uri="{FF2B5EF4-FFF2-40B4-BE49-F238E27FC236}">
                <a16:creationId xmlns:a16="http://schemas.microsoft.com/office/drawing/2014/main" id="{1D6C082A-72BA-4CD9-9E16-BAE5A8C46B20}"/>
              </a:ext>
            </a:extLst>
          </p:cNvPr>
          <p:cNvSpPr>
            <a:spLocks noGrp="1"/>
          </p:cNvSpPr>
          <p:nvPr>
            <p:ph type="body" sz="quarter" idx="23" hasCustomPrompt="1"/>
          </p:nvPr>
        </p:nvSpPr>
        <p:spPr>
          <a:xfrm>
            <a:off x="3516141" y="3992642"/>
            <a:ext cx="1666768" cy="194613"/>
          </a:xfrm>
          <a:noFill/>
        </p:spPr>
        <p:txBody>
          <a:bodyPr lIns="36000" rIns="36000" anchor="ctr">
            <a:noAutofit/>
          </a:bodyPr>
          <a:lstStyle>
            <a:lvl1pPr marL="0" indent="0">
              <a:buNone/>
              <a:defRPr sz="500" i="0">
                <a:solidFill>
                  <a:schemeClr val="lt1"/>
                </a:solidFill>
                <a:latin typeface="Arial Nova Light" panose="020B0304020202020204" pitchFamily="34" charset="0"/>
              </a:defRPr>
            </a:lvl1pPr>
          </a:lstStyle>
          <a:p>
            <a:pPr lvl="0"/>
            <a:r>
              <a:rPr lang="nb-NO"/>
              <a:t>Foto</a:t>
            </a:r>
          </a:p>
        </p:txBody>
      </p:sp>
      <p:sp>
        <p:nvSpPr>
          <p:cNvPr id="29" name="Plassholder for tekst 16">
            <a:extLst>
              <a:ext uri="{FF2B5EF4-FFF2-40B4-BE49-F238E27FC236}">
                <a16:creationId xmlns:a16="http://schemas.microsoft.com/office/drawing/2014/main" id="{5C07885B-4EA5-44B8-BDBE-AEE57C4492A3}"/>
              </a:ext>
            </a:extLst>
          </p:cNvPr>
          <p:cNvSpPr>
            <a:spLocks noGrp="1"/>
          </p:cNvSpPr>
          <p:nvPr>
            <p:ph type="body" sz="quarter" idx="25" hasCustomPrompt="1"/>
          </p:nvPr>
        </p:nvSpPr>
        <p:spPr>
          <a:xfrm>
            <a:off x="5354313" y="4321406"/>
            <a:ext cx="1666768" cy="230400"/>
          </a:xfrm>
        </p:spPr>
        <p:txBody>
          <a:bodyPr>
            <a:noAutofit/>
          </a:bodyPr>
          <a:lstStyle>
            <a:lvl1pPr marL="0" indent="0">
              <a:buNone/>
              <a:defRPr sz="1400" b="0" i="0">
                <a:solidFill>
                  <a:schemeClr val="tx2"/>
                </a:solidFill>
                <a:latin typeface="+mn-lt"/>
              </a:defRPr>
            </a:lvl1pPr>
          </a:lstStyle>
          <a:p>
            <a:pPr lvl="0"/>
            <a:r>
              <a:rPr lang="nb-NO"/>
              <a:t>Heading</a:t>
            </a:r>
          </a:p>
        </p:txBody>
      </p:sp>
      <p:sp>
        <p:nvSpPr>
          <p:cNvPr id="30" name="Plassholder for tekst 16">
            <a:extLst>
              <a:ext uri="{FF2B5EF4-FFF2-40B4-BE49-F238E27FC236}">
                <a16:creationId xmlns:a16="http://schemas.microsoft.com/office/drawing/2014/main" id="{F19CA789-DDE7-462D-ADE5-8B00D49866E5}"/>
              </a:ext>
            </a:extLst>
          </p:cNvPr>
          <p:cNvSpPr>
            <a:spLocks noGrp="1"/>
          </p:cNvSpPr>
          <p:nvPr>
            <p:ph type="body" sz="quarter" idx="26" hasCustomPrompt="1"/>
          </p:nvPr>
        </p:nvSpPr>
        <p:spPr>
          <a:xfrm>
            <a:off x="5354313" y="4619704"/>
            <a:ext cx="1666768" cy="1354183"/>
          </a:xfrm>
        </p:spPr>
        <p:txBody>
          <a:bodyPr>
            <a:noAutofit/>
          </a:bodyPr>
          <a:lstStyle>
            <a:lvl1pPr marL="0" indent="0">
              <a:spcBef>
                <a:spcPts val="0"/>
              </a:spcBef>
              <a:buNone/>
              <a:defRPr sz="1050">
                <a:solidFill>
                  <a:schemeClr val="tx1"/>
                </a:solidFill>
                <a:latin typeface="+mn-lt"/>
              </a:defRPr>
            </a:lvl1pPr>
          </a:lstStyle>
          <a:p>
            <a:pPr lvl="0"/>
            <a:r>
              <a:rPr lang="nb-NO"/>
              <a:t>Tekst</a:t>
            </a:r>
          </a:p>
        </p:txBody>
      </p:sp>
      <p:sp>
        <p:nvSpPr>
          <p:cNvPr id="31" name="Plassholder for tekst 16">
            <a:extLst>
              <a:ext uri="{FF2B5EF4-FFF2-40B4-BE49-F238E27FC236}">
                <a16:creationId xmlns:a16="http://schemas.microsoft.com/office/drawing/2014/main" id="{994BF021-7414-46E0-BFAE-64BBD1A95DEB}"/>
              </a:ext>
            </a:extLst>
          </p:cNvPr>
          <p:cNvSpPr>
            <a:spLocks noGrp="1"/>
          </p:cNvSpPr>
          <p:nvPr>
            <p:ph type="body" sz="quarter" idx="27" hasCustomPrompt="1"/>
          </p:nvPr>
        </p:nvSpPr>
        <p:spPr>
          <a:xfrm>
            <a:off x="5354313" y="3992642"/>
            <a:ext cx="1666768" cy="194613"/>
          </a:xfrm>
          <a:noFill/>
        </p:spPr>
        <p:txBody>
          <a:bodyPr lIns="36000" rIns="36000" anchor="ctr">
            <a:noAutofit/>
          </a:bodyPr>
          <a:lstStyle>
            <a:lvl1pPr marL="0" indent="0">
              <a:buNone/>
              <a:defRPr sz="500" i="0">
                <a:solidFill>
                  <a:schemeClr val="lt1"/>
                </a:solidFill>
                <a:latin typeface="Arial Nova Light" panose="020B0304020202020204" pitchFamily="34" charset="0"/>
              </a:defRPr>
            </a:lvl1pPr>
          </a:lstStyle>
          <a:p>
            <a:pPr lvl="0"/>
            <a:r>
              <a:rPr lang="nb-NO"/>
              <a:t>Foto</a:t>
            </a:r>
          </a:p>
        </p:txBody>
      </p:sp>
      <p:sp>
        <p:nvSpPr>
          <p:cNvPr id="33" name="Plassholder for tekst 16">
            <a:extLst>
              <a:ext uri="{FF2B5EF4-FFF2-40B4-BE49-F238E27FC236}">
                <a16:creationId xmlns:a16="http://schemas.microsoft.com/office/drawing/2014/main" id="{135EBB10-BE4F-41A5-AC88-2130A724EEB6}"/>
              </a:ext>
            </a:extLst>
          </p:cNvPr>
          <p:cNvSpPr>
            <a:spLocks noGrp="1"/>
          </p:cNvSpPr>
          <p:nvPr>
            <p:ph type="body" sz="quarter" idx="29" hasCustomPrompt="1"/>
          </p:nvPr>
        </p:nvSpPr>
        <p:spPr>
          <a:xfrm>
            <a:off x="7192485" y="4321406"/>
            <a:ext cx="1666768" cy="230400"/>
          </a:xfrm>
        </p:spPr>
        <p:txBody>
          <a:bodyPr>
            <a:noAutofit/>
          </a:bodyPr>
          <a:lstStyle>
            <a:lvl1pPr marL="0" indent="0">
              <a:buNone/>
              <a:defRPr sz="1400" b="0" i="0">
                <a:solidFill>
                  <a:schemeClr val="tx2"/>
                </a:solidFill>
                <a:latin typeface="+mn-lt"/>
              </a:defRPr>
            </a:lvl1pPr>
          </a:lstStyle>
          <a:p>
            <a:pPr lvl="0"/>
            <a:r>
              <a:rPr lang="nb-NO"/>
              <a:t>Heading</a:t>
            </a:r>
          </a:p>
        </p:txBody>
      </p:sp>
      <p:sp>
        <p:nvSpPr>
          <p:cNvPr id="34" name="Plassholder for tekst 16">
            <a:extLst>
              <a:ext uri="{FF2B5EF4-FFF2-40B4-BE49-F238E27FC236}">
                <a16:creationId xmlns:a16="http://schemas.microsoft.com/office/drawing/2014/main" id="{BBB19B1A-B11F-43EB-904E-920A77A459A8}"/>
              </a:ext>
            </a:extLst>
          </p:cNvPr>
          <p:cNvSpPr>
            <a:spLocks noGrp="1"/>
          </p:cNvSpPr>
          <p:nvPr>
            <p:ph type="body" sz="quarter" idx="30" hasCustomPrompt="1"/>
          </p:nvPr>
        </p:nvSpPr>
        <p:spPr>
          <a:xfrm>
            <a:off x="7192485" y="4619704"/>
            <a:ext cx="1666768" cy="1354183"/>
          </a:xfrm>
        </p:spPr>
        <p:txBody>
          <a:bodyPr>
            <a:noAutofit/>
          </a:bodyPr>
          <a:lstStyle>
            <a:lvl1pPr marL="0" indent="0">
              <a:spcBef>
                <a:spcPts val="0"/>
              </a:spcBef>
              <a:buNone/>
              <a:defRPr sz="1050">
                <a:solidFill>
                  <a:schemeClr val="tx1"/>
                </a:solidFill>
                <a:latin typeface="+mn-lt"/>
              </a:defRPr>
            </a:lvl1pPr>
          </a:lstStyle>
          <a:p>
            <a:pPr lvl="0"/>
            <a:r>
              <a:rPr lang="nb-NO"/>
              <a:t>Tekst</a:t>
            </a:r>
          </a:p>
        </p:txBody>
      </p:sp>
      <p:sp>
        <p:nvSpPr>
          <p:cNvPr id="35" name="Plassholder for tekst 16">
            <a:extLst>
              <a:ext uri="{FF2B5EF4-FFF2-40B4-BE49-F238E27FC236}">
                <a16:creationId xmlns:a16="http://schemas.microsoft.com/office/drawing/2014/main" id="{98DDD9BF-73C5-4571-9607-73C2B89ED015}"/>
              </a:ext>
            </a:extLst>
          </p:cNvPr>
          <p:cNvSpPr>
            <a:spLocks noGrp="1"/>
          </p:cNvSpPr>
          <p:nvPr>
            <p:ph type="body" sz="quarter" idx="31" hasCustomPrompt="1"/>
          </p:nvPr>
        </p:nvSpPr>
        <p:spPr>
          <a:xfrm>
            <a:off x="7192485" y="3992642"/>
            <a:ext cx="1666768" cy="194613"/>
          </a:xfrm>
          <a:noFill/>
        </p:spPr>
        <p:txBody>
          <a:bodyPr lIns="36000" rIns="36000" anchor="ctr">
            <a:noAutofit/>
          </a:bodyPr>
          <a:lstStyle>
            <a:lvl1pPr marL="0" indent="0">
              <a:buNone/>
              <a:defRPr sz="500" i="0">
                <a:solidFill>
                  <a:schemeClr val="lt1"/>
                </a:solidFill>
                <a:latin typeface="Arial Nova Light" panose="020B0304020202020204" pitchFamily="34" charset="0"/>
              </a:defRPr>
            </a:lvl1pPr>
          </a:lstStyle>
          <a:p>
            <a:pPr lvl="0"/>
            <a:r>
              <a:rPr lang="nb-NO"/>
              <a:t>Foto</a:t>
            </a:r>
          </a:p>
        </p:txBody>
      </p:sp>
      <p:sp>
        <p:nvSpPr>
          <p:cNvPr id="43" name="Tittel 1">
            <a:extLst>
              <a:ext uri="{FF2B5EF4-FFF2-40B4-BE49-F238E27FC236}">
                <a16:creationId xmlns:a16="http://schemas.microsoft.com/office/drawing/2014/main" id="{946AABF9-10FD-7540-A5B7-3C27C8EE6517}"/>
              </a:ext>
            </a:extLst>
          </p:cNvPr>
          <p:cNvSpPr>
            <a:spLocks noGrp="1"/>
          </p:cNvSpPr>
          <p:nvPr>
            <p:ph type="title" hasCustomPrompt="1"/>
          </p:nvPr>
        </p:nvSpPr>
        <p:spPr>
          <a:xfrm>
            <a:off x="674124" y="845605"/>
            <a:ext cx="8664908"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45" name="Plassholder for tekst 7">
            <a:extLst>
              <a:ext uri="{FF2B5EF4-FFF2-40B4-BE49-F238E27FC236}">
                <a16:creationId xmlns:a16="http://schemas.microsoft.com/office/drawing/2014/main" id="{94AF75E2-4595-254B-B2FC-B10EE80F425D}"/>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2" name="Date Placeholder 1">
            <a:extLst>
              <a:ext uri="{FF2B5EF4-FFF2-40B4-BE49-F238E27FC236}">
                <a16:creationId xmlns:a16="http://schemas.microsoft.com/office/drawing/2014/main" id="{847263C8-9FE1-B4BF-A5D1-FBC3E58BFFF3}"/>
              </a:ext>
            </a:extLst>
          </p:cNvPr>
          <p:cNvSpPr>
            <a:spLocks noGrp="1"/>
          </p:cNvSpPr>
          <p:nvPr>
            <p:ph type="dt" sz="half" idx="35"/>
          </p:nvPr>
        </p:nvSpPr>
        <p:spPr/>
        <p:txBody>
          <a:bodyPr/>
          <a:lstStyle/>
          <a:p>
            <a:fld id="{F27D1716-BBF6-D046-B3AA-9E77907EBAFD}" type="datetime1">
              <a:rPr lang="nb-NO" smtClean="0"/>
              <a:t>21.05.2025</a:t>
            </a:fld>
            <a:endParaRPr lang="nb-NO"/>
          </a:p>
        </p:txBody>
      </p:sp>
      <p:sp>
        <p:nvSpPr>
          <p:cNvPr id="3" name="Footer Placeholder 2">
            <a:extLst>
              <a:ext uri="{FF2B5EF4-FFF2-40B4-BE49-F238E27FC236}">
                <a16:creationId xmlns:a16="http://schemas.microsoft.com/office/drawing/2014/main" id="{B500065D-4423-00A0-C701-B6A0E5684D50}"/>
              </a:ext>
            </a:extLst>
          </p:cNvPr>
          <p:cNvSpPr>
            <a:spLocks noGrp="1"/>
          </p:cNvSpPr>
          <p:nvPr>
            <p:ph type="ftr" sz="quarter" idx="36"/>
          </p:nvPr>
        </p:nvSpPr>
        <p:spPr>
          <a:xfrm>
            <a:off x="674124" y="6479747"/>
            <a:ext cx="9069001" cy="207749"/>
          </a:xfrm>
          <a:prstGeom prst="rect">
            <a:avLst/>
          </a:prstGeom>
        </p:spPr>
        <p:txBody>
          <a:bodyPr/>
          <a:lstStyle/>
          <a:p>
            <a:pPr algn="l"/>
            <a:endParaRPr lang="nb-NO"/>
          </a:p>
        </p:txBody>
      </p:sp>
      <p:sp>
        <p:nvSpPr>
          <p:cNvPr id="36" name="Plassholder for bilde 31">
            <a:extLst>
              <a:ext uri="{FF2B5EF4-FFF2-40B4-BE49-F238E27FC236}">
                <a16:creationId xmlns:a16="http://schemas.microsoft.com/office/drawing/2014/main" id="{AAED28AD-5403-EB0E-7785-09540E033B4E}"/>
              </a:ext>
            </a:extLst>
          </p:cNvPr>
          <p:cNvSpPr>
            <a:spLocks noGrp="1"/>
          </p:cNvSpPr>
          <p:nvPr>
            <p:ph type="pic" sz="quarter" idx="38" hasCustomPrompt="1"/>
          </p:nvPr>
        </p:nvSpPr>
        <p:spPr>
          <a:xfrm>
            <a:off x="9030657" y="2231969"/>
            <a:ext cx="1666768" cy="1946959"/>
          </a:xfrm>
          <a:prstGeom prst="roundRect">
            <a:avLst>
              <a:gd name="adj" fmla="val 3666"/>
            </a:avLst>
          </a:prstGeom>
          <a:noFill/>
          <a:ln>
            <a:noFill/>
          </a:ln>
        </p:spPr>
        <p:txBody>
          <a:bodyPr wrap="square">
            <a:noAutofit/>
          </a:bodyPr>
          <a:lstStyle>
            <a:lvl1pPr marL="0" marR="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sz="1350" b="0" i="0">
                <a:solidFill>
                  <a:schemeClr val="tx1">
                    <a:lumMod val="75000"/>
                    <a:lumOff val="25000"/>
                  </a:schemeClr>
                </a:solidFill>
                <a:latin typeface="Arial Nova Light" panose="020B0304020202020204" pitchFamily="34" charset="0"/>
              </a:defRPr>
            </a:lvl1pPr>
          </a:lstStyle>
          <a:p>
            <a:r>
              <a:rPr lang="nb-NO"/>
              <a:t>Klikk på ikonet for å legge til et bilde</a:t>
            </a:r>
          </a:p>
        </p:txBody>
      </p:sp>
      <p:sp>
        <p:nvSpPr>
          <p:cNvPr id="37" name="Plassholder for tekst 16">
            <a:extLst>
              <a:ext uri="{FF2B5EF4-FFF2-40B4-BE49-F238E27FC236}">
                <a16:creationId xmlns:a16="http://schemas.microsoft.com/office/drawing/2014/main" id="{6098D2D1-87D0-0E44-1786-63F4EFD0056F}"/>
              </a:ext>
            </a:extLst>
          </p:cNvPr>
          <p:cNvSpPr>
            <a:spLocks noGrp="1"/>
          </p:cNvSpPr>
          <p:nvPr>
            <p:ph type="body" sz="quarter" idx="39" hasCustomPrompt="1"/>
          </p:nvPr>
        </p:nvSpPr>
        <p:spPr>
          <a:xfrm>
            <a:off x="9030657" y="4321406"/>
            <a:ext cx="1666768" cy="230400"/>
          </a:xfrm>
        </p:spPr>
        <p:txBody>
          <a:bodyPr>
            <a:noAutofit/>
          </a:bodyPr>
          <a:lstStyle>
            <a:lvl1pPr marL="0" indent="0">
              <a:buNone/>
              <a:defRPr sz="1400" b="0" i="0">
                <a:solidFill>
                  <a:schemeClr val="tx2"/>
                </a:solidFill>
                <a:latin typeface="+mn-lt"/>
              </a:defRPr>
            </a:lvl1pPr>
          </a:lstStyle>
          <a:p>
            <a:pPr lvl="0"/>
            <a:r>
              <a:rPr lang="nb-NO"/>
              <a:t>Heading</a:t>
            </a:r>
          </a:p>
        </p:txBody>
      </p:sp>
      <p:sp>
        <p:nvSpPr>
          <p:cNvPr id="39" name="Plassholder for tekst 16">
            <a:extLst>
              <a:ext uri="{FF2B5EF4-FFF2-40B4-BE49-F238E27FC236}">
                <a16:creationId xmlns:a16="http://schemas.microsoft.com/office/drawing/2014/main" id="{7CAE8A68-8333-1D45-1D58-33869A264FE2}"/>
              </a:ext>
            </a:extLst>
          </p:cNvPr>
          <p:cNvSpPr>
            <a:spLocks noGrp="1"/>
          </p:cNvSpPr>
          <p:nvPr>
            <p:ph type="body" sz="quarter" idx="40" hasCustomPrompt="1"/>
          </p:nvPr>
        </p:nvSpPr>
        <p:spPr>
          <a:xfrm>
            <a:off x="9030657" y="4619704"/>
            <a:ext cx="1666768" cy="1354183"/>
          </a:xfrm>
        </p:spPr>
        <p:txBody>
          <a:bodyPr>
            <a:noAutofit/>
          </a:bodyPr>
          <a:lstStyle>
            <a:lvl1pPr marL="0" indent="0">
              <a:spcBef>
                <a:spcPts val="0"/>
              </a:spcBef>
              <a:buNone/>
              <a:defRPr sz="1050">
                <a:solidFill>
                  <a:schemeClr val="tx1"/>
                </a:solidFill>
                <a:latin typeface="+mn-lt"/>
              </a:defRPr>
            </a:lvl1pPr>
          </a:lstStyle>
          <a:p>
            <a:pPr lvl="0"/>
            <a:r>
              <a:rPr lang="nb-NO"/>
              <a:t>Tekst</a:t>
            </a:r>
          </a:p>
        </p:txBody>
      </p:sp>
      <p:sp>
        <p:nvSpPr>
          <p:cNvPr id="41" name="Plassholder for tekst 16">
            <a:extLst>
              <a:ext uri="{FF2B5EF4-FFF2-40B4-BE49-F238E27FC236}">
                <a16:creationId xmlns:a16="http://schemas.microsoft.com/office/drawing/2014/main" id="{A7388A9E-8BBB-B22D-C055-0D7F43A40B37}"/>
              </a:ext>
            </a:extLst>
          </p:cNvPr>
          <p:cNvSpPr>
            <a:spLocks noGrp="1"/>
          </p:cNvSpPr>
          <p:nvPr>
            <p:ph type="body" sz="quarter" idx="41" hasCustomPrompt="1"/>
          </p:nvPr>
        </p:nvSpPr>
        <p:spPr>
          <a:xfrm>
            <a:off x="9030657" y="3992642"/>
            <a:ext cx="1666768" cy="194613"/>
          </a:xfrm>
          <a:noFill/>
        </p:spPr>
        <p:txBody>
          <a:bodyPr lIns="36000" rIns="36000" anchor="ctr">
            <a:noAutofit/>
          </a:bodyPr>
          <a:lstStyle>
            <a:lvl1pPr marL="0" indent="0">
              <a:buNone/>
              <a:defRPr sz="500" i="0">
                <a:solidFill>
                  <a:schemeClr val="lt1"/>
                </a:solidFill>
                <a:latin typeface="Arial Nova Light" panose="020B0304020202020204" pitchFamily="34" charset="0"/>
              </a:defRPr>
            </a:lvl1pPr>
          </a:lstStyle>
          <a:p>
            <a:pPr lvl="0"/>
            <a:r>
              <a:rPr lang="nb-NO"/>
              <a:t>Foto</a:t>
            </a:r>
          </a:p>
        </p:txBody>
      </p:sp>
      <p:sp>
        <p:nvSpPr>
          <p:cNvPr id="46" name="Plassholder for bilde 31">
            <a:extLst>
              <a:ext uri="{FF2B5EF4-FFF2-40B4-BE49-F238E27FC236}">
                <a16:creationId xmlns:a16="http://schemas.microsoft.com/office/drawing/2014/main" id="{244DF9F6-1251-73F4-A29C-0B1A3B9E1D8C}"/>
              </a:ext>
            </a:extLst>
          </p:cNvPr>
          <p:cNvSpPr>
            <a:spLocks noGrp="1"/>
          </p:cNvSpPr>
          <p:nvPr>
            <p:ph type="pic" sz="quarter" idx="42" hasCustomPrompt="1"/>
          </p:nvPr>
        </p:nvSpPr>
        <p:spPr>
          <a:xfrm>
            <a:off x="7191475" y="2240296"/>
            <a:ext cx="1666768" cy="1946959"/>
          </a:xfrm>
          <a:prstGeom prst="roundRect">
            <a:avLst>
              <a:gd name="adj" fmla="val 3666"/>
            </a:avLst>
          </a:prstGeom>
          <a:noFill/>
          <a:ln>
            <a:noFill/>
          </a:ln>
        </p:spPr>
        <p:txBody>
          <a:bodyPr wrap="square">
            <a:noAutofit/>
          </a:bodyPr>
          <a:lstStyle>
            <a:lvl1pPr marL="0" marR="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sz="1350" b="0" i="0">
                <a:solidFill>
                  <a:schemeClr val="tx1">
                    <a:lumMod val="75000"/>
                    <a:lumOff val="25000"/>
                  </a:schemeClr>
                </a:solidFill>
                <a:latin typeface="Arial Nova Light" panose="020B0304020202020204" pitchFamily="34" charset="0"/>
              </a:defRPr>
            </a:lvl1pPr>
          </a:lstStyle>
          <a:p>
            <a:r>
              <a:rPr lang="nb-NO"/>
              <a:t>Klikk på ikonet for å legge til et bilde</a:t>
            </a:r>
          </a:p>
        </p:txBody>
      </p:sp>
      <p:sp>
        <p:nvSpPr>
          <p:cNvPr id="47" name="Plassholder for bilde 31">
            <a:extLst>
              <a:ext uri="{FF2B5EF4-FFF2-40B4-BE49-F238E27FC236}">
                <a16:creationId xmlns:a16="http://schemas.microsoft.com/office/drawing/2014/main" id="{6C1E23F0-92DD-F8D8-DC20-2E611591B2F3}"/>
              </a:ext>
            </a:extLst>
          </p:cNvPr>
          <p:cNvSpPr>
            <a:spLocks noGrp="1"/>
          </p:cNvSpPr>
          <p:nvPr>
            <p:ph type="pic" sz="quarter" idx="43" hasCustomPrompt="1"/>
          </p:nvPr>
        </p:nvSpPr>
        <p:spPr>
          <a:xfrm>
            <a:off x="5353303" y="2240296"/>
            <a:ext cx="1666768" cy="1946959"/>
          </a:xfrm>
          <a:prstGeom prst="roundRect">
            <a:avLst>
              <a:gd name="adj" fmla="val 3666"/>
            </a:avLst>
          </a:prstGeom>
          <a:noFill/>
          <a:ln>
            <a:noFill/>
          </a:ln>
        </p:spPr>
        <p:txBody>
          <a:bodyPr wrap="square">
            <a:noAutofit/>
          </a:bodyPr>
          <a:lstStyle>
            <a:lvl1pPr marL="0" marR="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sz="1350" b="0" i="0">
                <a:solidFill>
                  <a:schemeClr val="tx1">
                    <a:lumMod val="75000"/>
                    <a:lumOff val="25000"/>
                  </a:schemeClr>
                </a:solidFill>
                <a:latin typeface="Arial Nova Light" panose="020B0304020202020204" pitchFamily="34" charset="0"/>
              </a:defRPr>
            </a:lvl1pPr>
          </a:lstStyle>
          <a:p>
            <a:r>
              <a:rPr lang="nb-NO"/>
              <a:t>Klikk på ikonet for å legge til et bilde</a:t>
            </a:r>
          </a:p>
        </p:txBody>
      </p:sp>
      <p:sp>
        <p:nvSpPr>
          <p:cNvPr id="48" name="Plassholder for bilde 31">
            <a:extLst>
              <a:ext uri="{FF2B5EF4-FFF2-40B4-BE49-F238E27FC236}">
                <a16:creationId xmlns:a16="http://schemas.microsoft.com/office/drawing/2014/main" id="{BFBB83C2-8899-4E08-9396-1579ED5C1EE4}"/>
              </a:ext>
            </a:extLst>
          </p:cNvPr>
          <p:cNvSpPr>
            <a:spLocks noGrp="1"/>
          </p:cNvSpPr>
          <p:nvPr>
            <p:ph type="pic" sz="quarter" idx="44" hasCustomPrompt="1"/>
          </p:nvPr>
        </p:nvSpPr>
        <p:spPr>
          <a:xfrm>
            <a:off x="3515131" y="2240296"/>
            <a:ext cx="1666768" cy="1946959"/>
          </a:xfrm>
          <a:prstGeom prst="roundRect">
            <a:avLst>
              <a:gd name="adj" fmla="val 3666"/>
            </a:avLst>
          </a:prstGeom>
          <a:noFill/>
          <a:ln>
            <a:noFill/>
          </a:ln>
        </p:spPr>
        <p:txBody>
          <a:bodyPr wrap="square">
            <a:noAutofit/>
          </a:bodyPr>
          <a:lstStyle>
            <a:lvl1pPr marL="0" marR="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sz="1350" b="0" i="0">
                <a:solidFill>
                  <a:schemeClr val="tx1">
                    <a:lumMod val="75000"/>
                    <a:lumOff val="25000"/>
                  </a:schemeClr>
                </a:solidFill>
                <a:latin typeface="Arial Nova Light" panose="020B0304020202020204" pitchFamily="34" charset="0"/>
              </a:defRPr>
            </a:lvl1pPr>
          </a:lstStyle>
          <a:p>
            <a:r>
              <a:rPr lang="nb-NO"/>
              <a:t>Klikk på ikonet for å legge til et bilde</a:t>
            </a:r>
          </a:p>
        </p:txBody>
      </p:sp>
      <p:sp>
        <p:nvSpPr>
          <p:cNvPr id="49" name="Plassholder for bilde 31">
            <a:extLst>
              <a:ext uri="{FF2B5EF4-FFF2-40B4-BE49-F238E27FC236}">
                <a16:creationId xmlns:a16="http://schemas.microsoft.com/office/drawing/2014/main" id="{2B19188F-1A1C-7EEB-5570-D22B8769F663}"/>
              </a:ext>
            </a:extLst>
          </p:cNvPr>
          <p:cNvSpPr>
            <a:spLocks noGrp="1"/>
          </p:cNvSpPr>
          <p:nvPr>
            <p:ph type="pic" sz="quarter" idx="45" hasCustomPrompt="1"/>
          </p:nvPr>
        </p:nvSpPr>
        <p:spPr>
          <a:xfrm>
            <a:off x="1676469" y="2238647"/>
            <a:ext cx="1666768" cy="1946959"/>
          </a:xfrm>
          <a:prstGeom prst="roundRect">
            <a:avLst>
              <a:gd name="adj" fmla="val 3666"/>
            </a:avLst>
          </a:prstGeom>
          <a:noFill/>
          <a:ln>
            <a:noFill/>
          </a:ln>
        </p:spPr>
        <p:txBody>
          <a:bodyPr wrap="square">
            <a:noAutofit/>
          </a:bodyPr>
          <a:lstStyle>
            <a:lvl1pPr marL="0" marR="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sz="1350" b="0" i="0">
                <a:solidFill>
                  <a:schemeClr val="tx1">
                    <a:lumMod val="75000"/>
                    <a:lumOff val="25000"/>
                  </a:schemeClr>
                </a:solidFill>
                <a:latin typeface="Arial Nova Light" panose="020B0304020202020204" pitchFamily="34" charset="0"/>
              </a:defRPr>
            </a:lvl1pPr>
          </a:lstStyle>
          <a:p>
            <a:r>
              <a:rPr lang="nb-NO"/>
              <a:t>Klikk på ikonet for å legge til et bilde</a:t>
            </a:r>
          </a:p>
        </p:txBody>
      </p:sp>
      <p:sp>
        <p:nvSpPr>
          <p:cNvPr id="40" name="Rektangel 39">
            <a:extLst>
              <a:ext uri="{FF2B5EF4-FFF2-40B4-BE49-F238E27FC236}">
                <a16:creationId xmlns:a16="http://schemas.microsoft.com/office/drawing/2014/main" id="{19020177-D202-B577-B6B8-1808AB8844F6}"/>
              </a:ext>
            </a:extLst>
          </p:cNvPr>
          <p:cNvSpPr/>
          <p:nvPr userDrawn="1"/>
        </p:nvSpPr>
        <p:spPr>
          <a:xfrm>
            <a:off x="12386178" y="0"/>
            <a:ext cx="4248192" cy="4780796"/>
          </a:xfrm>
          <a:prstGeom prst="rect">
            <a:avLst/>
          </a:prstGeom>
        </p:spPr>
        <p:txBody>
          <a:bodyPr wrap="square" anchor="t">
            <a:spAutoFit/>
          </a:bodyPr>
          <a:lstStyle/>
          <a:p>
            <a:pPr lvl="0"/>
            <a:r>
              <a:rPr lang="nb-NO" sz="1200" b="0"/>
              <a:t>Tittel og bilder med tekstfelt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Bilde</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For å sette inn bilde klikk på bildeikonet og velg et bilde. </a:t>
            </a:r>
            <a:r>
              <a:rPr lang="nb-NO" sz="1200" b="0" i="0">
                <a:latin typeface="Arial Nova Light" panose="020B0304020202020204" pitchFamily="34" charset="0"/>
              </a:rPr>
              <a:t>Juster bildet med bildeverktøyet slik at det blir riktig</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Se at bildet er skarpt, unngå å trekke i rammene. 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Bilderettigheter: Det er ikke lov til å kopiere/bruke bilder uten å ha klarert med fotograf/eier av bildet</a:t>
            </a: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Light" panose="020F0302020204030204" pitchFamily="34" charset="0"/>
              <a:cs typeface="Arial Nova Light" panose="020F0302020204030204" pitchFamily="34" charset="0"/>
            </a:endParaRPr>
          </a:p>
        </p:txBody>
      </p:sp>
      <p:sp>
        <p:nvSpPr>
          <p:cNvPr id="32" name="Slide Number Placeholder 6">
            <a:extLst>
              <a:ext uri="{FF2B5EF4-FFF2-40B4-BE49-F238E27FC236}">
                <a16:creationId xmlns:a16="http://schemas.microsoft.com/office/drawing/2014/main" id="{22D31FC2-2729-B6AE-5F59-44B301CBA001}"/>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Tree>
    <p:extLst>
      <p:ext uri="{BB962C8B-B14F-4D97-AF65-F5344CB8AC3E}">
        <p14:creationId xmlns:p14="http://schemas.microsoft.com/office/powerpoint/2010/main" val="2016595194"/>
      </p:ext>
    </p:extLst>
  </p:cSld>
  <p:clrMapOvr>
    <a:masterClrMapping/>
  </p:clrMapOvr>
  <p:extLst>
    <p:ext uri="{DCECCB84-F9BA-43D5-87BE-67443E8EF086}">
      <p15:sldGuideLst xmlns:p15="http://schemas.microsoft.com/office/powerpoint/2012/main">
        <p15:guide id="2" orient="horz" pos="2704">
          <p15:clr>
            <a:srgbClr val="FBAE40"/>
          </p15:clr>
        </p15:guide>
        <p15:guide id="3" orient="horz" pos="1412">
          <p15:clr>
            <a:srgbClr val="FBAE40"/>
          </p15:clr>
        </p15:guide>
        <p15:guide id="4" pos="3364">
          <p15:clr>
            <a:srgbClr val="FBAE40"/>
          </p15:clr>
        </p15:guide>
        <p15:guide id="5" pos="2207">
          <p15:clr>
            <a:srgbClr val="FBAE40"/>
          </p15:clr>
        </p15:guide>
        <p15:guide id="6" pos="1050">
          <p15:clr>
            <a:srgbClr val="FBAE40"/>
          </p15:clr>
        </p15:guide>
        <p15:guide id="7" pos="4520">
          <p15:clr>
            <a:srgbClr val="FBAE40"/>
          </p15:clr>
        </p15:guide>
        <p15:guide id="8" orient="horz" pos="2908">
          <p15:clr>
            <a:srgbClr val="FBAE40"/>
          </p15:clr>
        </p15:guide>
        <p15:guide id="9" pos="5677">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tel og 6 bilder med tekst">
    <p:spTree>
      <p:nvGrpSpPr>
        <p:cNvPr id="1" name=""/>
        <p:cNvGrpSpPr/>
        <p:nvPr/>
      </p:nvGrpSpPr>
      <p:grpSpPr>
        <a:xfrm>
          <a:off x="0" y="0"/>
          <a:ext cx="0" cy="0"/>
          <a:chOff x="0" y="0"/>
          <a:chExt cx="0" cy="0"/>
        </a:xfrm>
      </p:grpSpPr>
      <p:sp>
        <p:nvSpPr>
          <p:cNvPr id="17" name="Plassholder for tekst 16">
            <a:extLst>
              <a:ext uri="{FF2B5EF4-FFF2-40B4-BE49-F238E27FC236}">
                <a16:creationId xmlns:a16="http://schemas.microsoft.com/office/drawing/2014/main" id="{F5D8249B-9934-4F0B-BECE-E58209DF8658}"/>
              </a:ext>
            </a:extLst>
          </p:cNvPr>
          <p:cNvSpPr>
            <a:spLocks noGrp="1"/>
          </p:cNvSpPr>
          <p:nvPr>
            <p:ph type="body" sz="quarter" idx="17" hasCustomPrompt="1"/>
          </p:nvPr>
        </p:nvSpPr>
        <p:spPr>
          <a:xfrm>
            <a:off x="2529653" y="4312516"/>
            <a:ext cx="1666768" cy="230400"/>
          </a:xfrm>
        </p:spPr>
        <p:txBody>
          <a:bodyPr>
            <a:noAutofit/>
          </a:bodyPr>
          <a:lstStyle>
            <a:lvl1pPr marL="0" indent="0">
              <a:buNone/>
              <a:defRPr sz="1400" b="0" i="0">
                <a:solidFill>
                  <a:schemeClr val="tx2"/>
                </a:solidFill>
                <a:latin typeface="+mn-lt"/>
              </a:defRPr>
            </a:lvl1pPr>
          </a:lstStyle>
          <a:p>
            <a:pPr lvl="0"/>
            <a:r>
              <a:rPr lang="nb-NO"/>
              <a:t>Heading</a:t>
            </a:r>
          </a:p>
        </p:txBody>
      </p:sp>
      <p:sp>
        <p:nvSpPr>
          <p:cNvPr id="20" name="Plassholder for tekst 16">
            <a:extLst>
              <a:ext uri="{FF2B5EF4-FFF2-40B4-BE49-F238E27FC236}">
                <a16:creationId xmlns:a16="http://schemas.microsoft.com/office/drawing/2014/main" id="{41D818FC-22D4-4E9F-9A5F-0AEAEFAFC8AF}"/>
              </a:ext>
            </a:extLst>
          </p:cNvPr>
          <p:cNvSpPr>
            <a:spLocks noGrp="1"/>
          </p:cNvSpPr>
          <p:nvPr>
            <p:ph type="body" sz="quarter" idx="18" hasCustomPrompt="1"/>
          </p:nvPr>
        </p:nvSpPr>
        <p:spPr>
          <a:xfrm>
            <a:off x="2529653" y="4610814"/>
            <a:ext cx="1666768" cy="1354183"/>
          </a:xfrm>
        </p:spPr>
        <p:txBody>
          <a:bodyPr>
            <a:noAutofit/>
          </a:bodyPr>
          <a:lstStyle>
            <a:lvl1pPr marL="0" indent="0">
              <a:spcBef>
                <a:spcPts val="0"/>
              </a:spcBef>
              <a:buNone/>
              <a:defRPr sz="1050">
                <a:solidFill>
                  <a:schemeClr val="tx1"/>
                </a:solidFill>
                <a:latin typeface="+mn-lt"/>
              </a:defRPr>
            </a:lvl1pPr>
          </a:lstStyle>
          <a:p>
            <a:pPr lvl="0"/>
            <a:r>
              <a:rPr lang="nb-NO"/>
              <a:t>Tekst</a:t>
            </a:r>
          </a:p>
        </p:txBody>
      </p:sp>
      <p:sp>
        <p:nvSpPr>
          <p:cNvPr id="21" name="Plassholder for tekst 16">
            <a:extLst>
              <a:ext uri="{FF2B5EF4-FFF2-40B4-BE49-F238E27FC236}">
                <a16:creationId xmlns:a16="http://schemas.microsoft.com/office/drawing/2014/main" id="{F7DD3F31-BC0A-4291-B9C3-2CED7E094EBB}"/>
              </a:ext>
            </a:extLst>
          </p:cNvPr>
          <p:cNvSpPr>
            <a:spLocks noGrp="1"/>
          </p:cNvSpPr>
          <p:nvPr>
            <p:ph type="body" sz="quarter" idx="19" hasCustomPrompt="1"/>
          </p:nvPr>
        </p:nvSpPr>
        <p:spPr>
          <a:xfrm>
            <a:off x="2534801" y="3983752"/>
            <a:ext cx="1666768" cy="194613"/>
          </a:xfrm>
          <a:noFill/>
        </p:spPr>
        <p:txBody>
          <a:bodyPr lIns="36000" rIns="36000" anchor="ctr">
            <a:noAutofit/>
          </a:bodyPr>
          <a:lstStyle>
            <a:lvl1pPr marL="0" indent="0">
              <a:buNone/>
              <a:defRPr sz="500" i="0">
                <a:solidFill>
                  <a:schemeClr val="lt1"/>
                </a:solidFill>
                <a:latin typeface="Arial Nova Light" panose="020B0304020202020204" pitchFamily="34" charset="0"/>
              </a:defRPr>
            </a:lvl1pPr>
          </a:lstStyle>
          <a:p>
            <a:pPr lvl="0"/>
            <a:r>
              <a:rPr lang="nb-NO"/>
              <a:t>Foto</a:t>
            </a:r>
          </a:p>
        </p:txBody>
      </p:sp>
      <p:sp>
        <p:nvSpPr>
          <p:cNvPr id="25" name="Plassholder for tekst 16">
            <a:extLst>
              <a:ext uri="{FF2B5EF4-FFF2-40B4-BE49-F238E27FC236}">
                <a16:creationId xmlns:a16="http://schemas.microsoft.com/office/drawing/2014/main" id="{4FC1C52E-B213-4ECC-B4A6-08296AA31898}"/>
              </a:ext>
            </a:extLst>
          </p:cNvPr>
          <p:cNvSpPr>
            <a:spLocks noGrp="1"/>
          </p:cNvSpPr>
          <p:nvPr>
            <p:ph type="body" sz="quarter" idx="21" hasCustomPrompt="1"/>
          </p:nvPr>
        </p:nvSpPr>
        <p:spPr>
          <a:xfrm>
            <a:off x="4351026" y="4312516"/>
            <a:ext cx="1666768" cy="230400"/>
          </a:xfrm>
        </p:spPr>
        <p:txBody>
          <a:bodyPr>
            <a:noAutofit/>
          </a:bodyPr>
          <a:lstStyle>
            <a:lvl1pPr marL="0" indent="0">
              <a:buNone/>
              <a:defRPr sz="1400" b="0" i="0">
                <a:solidFill>
                  <a:schemeClr val="tx2"/>
                </a:solidFill>
                <a:latin typeface="+mn-lt"/>
              </a:defRPr>
            </a:lvl1pPr>
          </a:lstStyle>
          <a:p>
            <a:pPr lvl="0"/>
            <a:r>
              <a:rPr lang="nb-NO"/>
              <a:t>Heading</a:t>
            </a:r>
          </a:p>
        </p:txBody>
      </p:sp>
      <p:sp>
        <p:nvSpPr>
          <p:cNvPr id="26" name="Plassholder for tekst 16">
            <a:extLst>
              <a:ext uri="{FF2B5EF4-FFF2-40B4-BE49-F238E27FC236}">
                <a16:creationId xmlns:a16="http://schemas.microsoft.com/office/drawing/2014/main" id="{8B46009E-87FA-4E56-99E5-E1D7E7F9D589}"/>
              </a:ext>
            </a:extLst>
          </p:cNvPr>
          <p:cNvSpPr>
            <a:spLocks noGrp="1"/>
          </p:cNvSpPr>
          <p:nvPr>
            <p:ph type="body" sz="quarter" idx="22" hasCustomPrompt="1"/>
          </p:nvPr>
        </p:nvSpPr>
        <p:spPr>
          <a:xfrm>
            <a:off x="4351026" y="4610814"/>
            <a:ext cx="1666768" cy="1354183"/>
          </a:xfrm>
        </p:spPr>
        <p:txBody>
          <a:bodyPr>
            <a:noAutofit/>
          </a:bodyPr>
          <a:lstStyle>
            <a:lvl1pPr marL="0" indent="0">
              <a:spcBef>
                <a:spcPts val="0"/>
              </a:spcBef>
              <a:buNone/>
              <a:defRPr sz="1050">
                <a:solidFill>
                  <a:schemeClr val="tx1"/>
                </a:solidFill>
                <a:latin typeface="+mn-lt"/>
              </a:defRPr>
            </a:lvl1pPr>
          </a:lstStyle>
          <a:p>
            <a:pPr lvl="0"/>
            <a:r>
              <a:rPr lang="nb-NO"/>
              <a:t>Tekst</a:t>
            </a:r>
          </a:p>
        </p:txBody>
      </p:sp>
      <p:sp>
        <p:nvSpPr>
          <p:cNvPr id="27" name="Plassholder for tekst 16">
            <a:extLst>
              <a:ext uri="{FF2B5EF4-FFF2-40B4-BE49-F238E27FC236}">
                <a16:creationId xmlns:a16="http://schemas.microsoft.com/office/drawing/2014/main" id="{1D6C082A-72BA-4CD9-9E16-BAE5A8C46B20}"/>
              </a:ext>
            </a:extLst>
          </p:cNvPr>
          <p:cNvSpPr>
            <a:spLocks noGrp="1"/>
          </p:cNvSpPr>
          <p:nvPr>
            <p:ph type="body" sz="quarter" idx="23" hasCustomPrompt="1"/>
          </p:nvPr>
        </p:nvSpPr>
        <p:spPr>
          <a:xfrm>
            <a:off x="4368329" y="3983752"/>
            <a:ext cx="1666768" cy="194613"/>
          </a:xfrm>
          <a:noFill/>
        </p:spPr>
        <p:txBody>
          <a:bodyPr lIns="36000" rIns="36000" anchor="ctr">
            <a:noAutofit/>
          </a:bodyPr>
          <a:lstStyle>
            <a:lvl1pPr marL="0" indent="0">
              <a:buNone/>
              <a:defRPr sz="500" i="0">
                <a:solidFill>
                  <a:schemeClr val="lt1"/>
                </a:solidFill>
                <a:latin typeface="Arial Nova Light" panose="020B0304020202020204" pitchFamily="34" charset="0"/>
              </a:defRPr>
            </a:lvl1pPr>
          </a:lstStyle>
          <a:p>
            <a:pPr lvl="0"/>
            <a:r>
              <a:rPr lang="nb-NO"/>
              <a:t>Foto</a:t>
            </a:r>
          </a:p>
        </p:txBody>
      </p:sp>
      <p:sp>
        <p:nvSpPr>
          <p:cNvPr id="29" name="Plassholder for tekst 16">
            <a:extLst>
              <a:ext uri="{FF2B5EF4-FFF2-40B4-BE49-F238E27FC236}">
                <a16:creationId xmlns:a16="http://schemas.microsoft.com/office/drawing/2014/main" id="{5C07885B-4EA5-44B8-BDBE-AEE57C4492A3}"/>
              </a:ext>
            </a:extLst>
          </p:cNvPr>
          <p:cNvSpPr>
            <a:spLocks noGrp="1"/>
          </p:cNvSpPr>
          <p:nvPr>
            <p:ph type="body" sz="quarter" idx="25" hasCustomPrompt="1"/>
          </p:nvPr>
        </p:nvSpPr>
        <p:spPr>
          <a:xfrm>
            <a:off x="6180207" y="4306745"/>
            <a:ext cx="1666768" cy="230400"/>
          </a:xfrm>
        </p:spPr>
        <p:txBody>
          <a:bodyPr>
            <a:noAutofit/>
          </a:bodyPr>
          <a:lstStyle>
            <a:lvl1pPr marL="0" indent="0">
              <a:buNone/>
              <a:defRPr sz="1400" b="0" i="0">
                <a:solidFill>
                  <a:schemeClr val="tx2"/>
                </a:solidFill>
                <a:latin typeface="+mn-lt"/>
              </a:defRPr>
            </a:lvl1pPr>
          </a:lstStyle>
          <a:p>
            <a:pPr lvl="0"/>
            <a:r>
              <a:rPr lang="nb-NO"/>
              <a:t>Heading</a:t>
            </a:r>
          </a:p>
        </p:txBody>
      </p:sp>
      <p:sp>
        <p:nvSpPr>
          <p:cNvPr id="30" name="Plassholder for tekst 16">
            <a:extLst>
              <a:ext uri="{FF2B5EF4-FFF2-40B4-BE49-F238E27FC236}">
                <a16:creationId xmlns:a16="http://schemas.microsoft.com/office/drawing/2014/main" id="{F19CA789-DDE7-462D-ADE5-8B00D49866E5}"/>
              </a:ext>
            </a:extLst>
          </p:cNvPr>
          <p:cNvSpPr>
            <a:spLocks noGrp="1"/>
          </p:cNvSpPr>
          <p:nvPr>
            <p:ph type="body" sz="quarter" idx="26" hasCustomPrompt="1"/>
          </p:nvPr>
        </p:nvSpPr>
        <p:spPr>
          <a:xfrm>
            <a:off x="6180207" y="4605043"/>
            <a:ext cx="1666768" cy="1354183"/>
          </a:xfrm>
        </p:spPr>
        <p:txBody>
          <a:bodyPr>
            <a:noAutofit/>
          </a:bodyPr>
          <a:lstStyle>
            <a:lvl1pPr marL="0" indent="0">
              <a:spcBef>
                <a:spcPts val="0"/>
              </a:spcBef>
              <a:buNone/>
              <a:defRPr sz="1050">
                <a:solidFill>
                  <a:schemeClr val="tx1"/>
                </a:solidFill>
                <a:latin typeface="+mn-lt"/>
              </a:defRPr>
            </a:lvl1pPr>
          </a:lstStyle>
          <a:p>
            <a:pPr lvl="0"/>
            <a:r>
              <a:rPr lang="nb-NO"/>
              <a:t>Tekst</a:t>
            </a:r>
          </a:p>
        </p:txBody>
      </p:sp>
      <p:sp>
        <p:nvSpPr>
          <p:cNvPr id="31" name="Plassholder for tekst 16">
            <a:extLst>
              <a:ext uri="{FF2B5EF4-FFF2-40B4-BE49-F238E27FC236}">
                <a16:creationId xmlns:a16="http://schemas.microsoft.com/office/drawing/2014/main" id="{994BF021-7414-46E0-BFAE-64BBD1A95DEB}"/>
              </a:ext>
            </a:extLst>
          </p:cNvPr>
          <p:cNvSpPr>
            <a:spLocks noGrp="1"/>
          </p:cNvSpPr>
          <p:nvPr>
            <p:ph type="body" sz="quarter" idx="27" hasCustomPrompt="1"/>
          </p:nvPr>
        </p:nvSpPr>
        <p:spPr>
          <a:xfrm>
            <a:off x="6189351" y="3977981"/>
            <a:ext cx="1666768" cy="194613"/>
          </a:xfrm>
          <a:noFill/>
        </p:spPr>
        <p:txBody>
          <a:bodyPr lIns="36000" rIns="36000" anchor="ctr">
            <a:noAutofit/>
          </a:bodyPr>
          <a:lstStyle>
            <a:lvl1pPr marL="0" indent="0">
              <a:buNone/>
              <a:defRPr sz="500" i="0">
                <a:solidFill>
                  <a:schemeClr val="lt1"/>
                </a:solidFill>
                <a:latin typeface="Arial Nova Light" panose="020B0304020202020204" pitchFamily="34" charset="0"/>
              </a:defRPr>
            </a:lvl1pPr>
          </a:lstStyle>
          <a:p>
            <a:pPr lvl="0"/>
            <a:r>
              <a:rPr lang="nb-NO"/>
              <a:t>Foto</a:t>
            </a:r>
          </a:p>
        </p:txBody>
      </p:sp>
      <p:sp>
        <p:nvSpPr>
          <p:cNvPr id="33" name="Plassholder for tekst 16">
            <a:extLst>
              <a:ext uri="{FF2B5EF4-FFF2-40B4-BE49-F238E27FC236}">
                <a16:creationId xmlns:a16="http://schemas.microsoft.com/office/drawing/2014/main" id="{135EBB10-BE4F-41A5-AC88-2130A724EEB6}"/>
              </a:ext>
            </a:extLst>
          </p:cNvPr>
          <p:cNvSpPr>
            <a:spLocks noGrp="1"/>
          </p:cNvSpPr>
          <p:nvPr>
            <p:ph type="body" sz="quarter" idx="29" hasCustomPrompt="1"/>
          </p:nvPr>
        </p:nvSpPr>
        <p:spPr>
          <a:xfrm>
            <a:off x="8003124" y="4315072"/>
            <a:ext cx="1666768" cy="230400"/>
          </a:xfrm>
        </p:spPr>
        <p:txBody>
          <a:bodyPr>
            <a:noAutofit/>
          </a:bodyPr>
          <a:lstStyle>
            <a:lvl1pPr marL="0" indent="0">
              <a:buNone/>
              <a:defRPr sz="1400" b="0" i="0">
                <a:solidFill>
                  <a:schemeClr val="tx2"/>
                </a:solidFill>
                <a:latin typeface="+mn-lt"/>
              </a:defRPr>
            </a:lvl1pPr>
          </a:lstStyle>
          <a:p>
            <a:pPr lvl="0"/>
            <a:r>
              <a:rPr lang="nb-NO"/>
              <a:t>Heading</a:t>
            </a:r>
          </a:p>
        </p:txBody>
      </p:sp>
      <p:sp>
        <p:nvSpPr>
          <p:cNvPr id="34" name="Plassholder for tekst 16">
            <a:extLst>
              <a:ext uri="{FF2B5EF4-FFF2-40B4-BE49-F238E27FC236}">
                <a16:creationId xmlns:a16="http://schemas.microsoft.com/office/drawing/2014/main" id="{BBB19B1A-B11F-43EB-904E-920A77A459A8}"/>
              </a:ext>
            </a:extLst>
          </p:cNvPr>
          <p:cNvSpPr>
            <a:spLocks noGrp="1"/>
          </p:cNvSpPr>
          <p:nvPr>
            <p:ph type="body" sz="quarter" idx="30" hasCustomPrompt="1"/>
          </p:nvPr>
        </p:nvSpPr>
        <p:spPr>
          <a:xfrm>
            <a:off x="8003124" y="4613370"/>
            <a:ext cx="1666768" cy="1354183"/>
          </a:xfrm>
        </p:spPr>
        <p:txBody>
          <a:bodyPr>
            <a:noAutofit/>
          </a:bodyPr>
          <a:lstStyle>
            <a:lvl1pPr marL="0" indent="0">
              <a:spcBef>
                <a:spcPts val="0"/>
              </a:spcBef>
              <a:buNone/>
              <a:defRPr sz="1050">
                <a:solidFill>
                  <a:schemeClr val="tx1"/>
                </a:solidFill>
                <a:latin typeface="+mn-lt"/>
              </a:defRPr>
            </a:lvl1pPr>
          </a:lstStyle>
          <a:p>
            <a:pPr lvl="0"/>
            <a:r>
              <a:rPr lang="nb-NO"/>
              <a:t>Tekst</a:t>
            </a:r>
          </a:p>
        </p:txBody>
      </p:sp>
      <p:sp>
        <p:nvSpPr>
          <p:cNvPr id="35" name="Plassholder for tekst 16">
            <a:extLst>
              <a:ext uri="{FF2B5EF4-FFF2-40B4-BE49-F238E27FC236}">
                <a16:creationId xmlns:a16="http://schemas.microsoft.com/office/drawing/2014/main" id="{98DDD9BF-73C5-4571-9607-73C2B89ED015}"/>
              </a:ext>
            </a:extLst>
          </p:cNvPr>
          <p:cNvSpPr>
            <a:spLocks noGrp="1"/>
          </p:cNvSpPr>
          <p:nvPr>
            <p:ph type="body" sz="quarter" idx="31" hasCustomPrompt="1"/>
          </p:nvPr>
        </p:nvSpPr>
        <p:spPr>
          <a:xfrm>
            <a:off x="8019104" y="3986308"/>
            <a:ext cx="1666768" cy="194613"/>
          </a:xfrm>
          <a:noFill/>
        </p:spPr>
        <p:txBody>
          <a:bodyPr lIns="36000" rIns="36000" anchor="ctr">
            <a:noAutofit/>
          </a:bodyPr>
          <a:lstStyle>
            <a:lvl1pPr marL="0" indent="0">
              <a:buNone/>
              <a:defRPr sz="500" i="0">
                <a:solidFill>
                  <a:schemeClr val="lt1"/>
                </a:solidFill>
                <a:latin typeface="Arial Nova Light" panose="020B0304020202020204" pitchFamily="34" charset="0"/>
              </a:defRPr>
            </a:lvl1pPr>
          </a:lstStyle>
          <a:p>
            <a:pPr lvl="0"/>
            <a:r>
              <a:rPr lang="nb-NO"/>
              <a:t>Foto</a:t>
            </a:r>
          </a:p>
        </p:txBody>
      </p:sp>
      <p:sp>
        <p:nvSpPr>
          <p:cNvPr id="43" name="Tittel 1">
            <a:extLst>
              <a:ext uri="{FF2B5EF4-FFF2-40B4-BE49-F238E27FC236}">
                <a16:creationId xmlns:a16="http://schemas.microsoft.com/office/drawing/2014/main" id="{946AABF9-10FD-7540-A5B7-3C27C8EE6517}"/>
              </a:ext>
            </a:extLst>
          </p:cNvPr>
          <p:cNvSpPr>
            <a:spLocks noGrp="1"/>
          </p:cNvSpPr>
          <p:nvPr>
            <p:ph type="title" hasCustomPrompt="1"/>
          </p:nvPr>
        </p:nvSpPr>
        <p:spPr>
          <a:xfrm>
            <a:off x="674124" y="845605"/>
            <a:ext cx="8664908"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47" name="Plassholder for tekst 16">
            <a:extLst>
              <a:ext uri="{FF2B5EF4-FFF2-40B4-BE49-F238E27FC236}">
                <a16:creationId xmlns:a16="http://schemas.microsoft.com/office/drawing/2014/main" id="{7A83AF52-3D6D-BD40-AE33-907AD1C5F3BC}"/>
              </a:ext>
            </a:extLst>
          </p:cNvPr>
          <p:cNvSpPr>
            <a:spLocks noGrp="1"/>
          </p:cNvSpPr>
          <p:nvPr>
            <p:ph type="body" sz="quarter" idx="40" hasCustomPrompt="1"/>
          </p:nvPr>
        </p:nvSpPr>
        <p:spPr>
          <a:xfrm>
            <a:off x="697393" y="4312516"/>
            <a:ext cx="1666768" cy="230400"/>
          </a:xfrm>
        </p:spPr>
        <p:txBody>
          <a:bodyPr>
            <a:noAutofit/>
          </a:bodyPr>
          <a:lstStyle>
            <a:lvl1pPr marL="0" indent="0">
              <a:buNone/>
              <a:defRPr sz="1400" b="0" i="0">
                <a:solidFill>
                  <a:schemeClr val="tx2"/>
                </a:solidFill>
                <a:latin typeface="+mn-lt"/>
              </a:defRPr>
            </a:lvl1pPr>
          </a:lstStyle>
          <a:p>
            <a:pPr lvl="0"/>
            <a:r>
              <a:rPr lang="nb-NO"/>
              <a:t>Heading</a:t>
            </a:r>
          </a:p>
        </p:txBody>
      </p:sp>
      <p:sp>
        <p:nvSpPr>
          <p:cNvPr id="48" name="Plassholder for tekst 16">
            <a:extLst>
              <a:ext uri="{FF2B5EF4-FFF2-40B4-BE49-F238E27FC236}">
                <a16:creationId xmlns:a16="http://schemas.microsoft.com/office/drawing/2014/main" id="{4A775C19-E144-7341-A993-5912C8A535B4}"/>
              </a:ext>
            </a:extLst>
          </p:cNvPr>
          <p:cNvSpPr>
            <a:spLocks noGrp="1"/>
          </p:cNvSpPr>
          <p:nvPr>
            <p:ph type="body" sz="quarter" idx="41" hasCustomPrompt="1"/>
          </p:nvPr>
        </p:nvSpPr>
        <p:spPr>
          <a:xfrm>
            <a:off x="697393" y="4610814"/>
            <a:ext cx="1666768" cy="1354183"/>
          </a:xfrm>
        </p:spPr>
        <p:txBody>
          <a:bodyPr>
            <a:noAutofit/>
          </a:bodyPr>
          <a:lstStyle>
            <a:lvl1pPr marL="0" indent="0">
              <a:spcBef>
                <a:spcPts val="0"/>
              </a:spcBef>
              <a:buNone/>
              <a:defRPr sz="1050">
                <a:solidFill>
                  <a:schemeClr val="tx1"/>
                </a:solidFill>
                <a:latin typeface="+mn-lt"/>
              </a:defRPr>
            </a:lvl1pPr>
          </a:lstStyle>
          <a:p>
            <a:pPr lvl="0"/>
            <a:r>
              <a:rPr lang="nb-NO"/>
              <a:t>Tekst</a:t>
            </a:r>
          </a:p>
        </p:txBody>
      </p:sp>
      <p:sp>
        <p:nvSpPr>
          <p:cNvPr id="49" name="Plassholder for tekst 16">
            <a:extLst>
              <a:ext uri="{FF2B5EF4-FFF2-40B4-BE49-F238E27FC236}">
                <a16:creationId xmlns:a16="http://schemas.microsoft.com/office/drawing/2014/main" id="{E408015C-7384-684D-9B96-7B1CA49FFFAE}"/>
              </a:ext>
            </a:extLst>
          </p:cNvPr>
          <p:cNvSpPr>
            <a:spLocks noGrp="1"/>
          </p:cNvSpPr>
          <p:nvPr>
            <p:ph type="body" sz="quarter" idx="42" hasCustomPrompt="1"/>
          </p:nvPr>
        </p:nvSpPr>
        <p:spPr>
          <a:xfrm>
            <a:off x="705171" y="3983752"/>
            <a:ext cx="1666768" cy="194613"/>
          </a:xfrm>
          <a:noFill/>
        </p:spPr>
        <p:txBody>
          <a:bodyPr lIns="36000" rIns="36000" anchor="ctr">
            <a:noAutofit/>
          </a:bodyPr>
          <a:lstStyle>
            <a:lvl1pPr marL="0" indent="0">
              <a:buNone/>
              <a:defRPr sz="500" i="0">
                <a:solidFill>
                  <a:schemeClr val="lt1"/>
                </a:solidFill>
                <a:latin typeface="Arial Nova Light" panose="020B0304020202020204" pitchFamily="34" charset="0"/>
              </a:defRPr>
            </a:lvl1pPr>
          </a:lstStyle>
          <a:p>
            <a:pPr lvl="0"/>
            <a:r>
              <a:rPr lang="nb-NO"/>
              <a:t>Foto</a:t>
            </a:r>
          </a:p>
        </p:txBody>
      </p:sp>
      <p:sp>
        <p:nvSpPr>
          <p:cNvPr id="50" name="Plassholder for tekst 7">
            <a:extLst>
              <a:ext uri="{FF2B5EF4-FFF2-40B4-BE49-F238E27FC236}">
                <a16:creationId xmlns:a16="http://schemas.microsoft.com/office/drawing/2014/main" id="{698FA413-63F7-BB48-AF84-2ACE5E0A2926}"/>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2" name="Date Placeholder 1">
            <a:extLst>
              <a:ext uri="{FF2B5EF4-FFF2-40B4-BE49-F238E27FC236}">
                <a16:creationId xmlns:a16="http://schemas.microsoft.com/office/drawing/2014/main" id="{81E46C82-AD0F-16F2-C1C0-CD3D9878B926}"/>
              </a:ext>
            </a:extLst>
          </p:cNvPr>
          <p:cNvSpPr>
            <a:spLocks noGrp="1"/>
          </p:cNvSpPr>
          <p:nvPr>
            <p:ph type="dt" sz="half" idx="43"/>
          </p:nvPr>
        </p:nvSpPr>
        <p:spPr/>
        <p:txBody>
          <a:bodyPr/>
          <a:lstStyle/>
          <a:p>
            <a:fld id="{E60E25A7-4D43-6044-9E9E-0F468070A9A0}" type="datetime1">
              <a:rPr lang="nb-NO" smtClean="0"/>
              <a:t>21.05.2025</a:t>
            </a:fld>
            <a:endParaRPr lang="nb-NO"/>
          </a:p>
        </p:txBody>
      </p:sp>
      <p:sp>
        <p:nvSpPr>
          <p:cNvPr id="3" name="Footer Placeholder 2">
            <a:extLst>
              <a:ext uri="{FF2B5EF4-FFF2-40B4-BE49-F238E27FC236}">
                <a16:creationId xmlns:a16="http://schemas.microsoft.com/office/drawing/2014/main" id="{AD257B00-380C-4316-2767-B6E070004D36}"/>
              </a:ext>
            </a:extLst>
          </p:cNvPr>
          <p:cNvSpPr>
            <a:spLocks noGrp="1"/>
          </p:cNvSpPr>
          <p:nvPr>
            <p:ph type="ftr" sz="quarter" idx="44"/>
          </p:nvPr>
        </p:nvSpPr>
        <p:spPr>
          <a:xfrm>
            <a:off x="674124" y="6479747"/>
            <a:ext cx="9069001" cy="207749"/>
          </a:xfrm>
          <a:prstGeom prst="rect">
            <a:avLst/>
          </a:prstGeom>
        </p:spPr>
        <p:txBody>
          <a:bodyPr/>
          <a:lstStyle/>
          <a:p>
            <a:pPr algn="l"/>
            <a:endParaRPr lang="nb-NO"/>
          </a:p>
        </p:txBody>
      </p:sp>
      <p:sp>
        <p:nvSpPr>
          <p:cNvPr id="37" name="Plassholder for tekst 16">
            <a:extLst>
              <a:ext uri="{FF2B5EF4-FFF2-40B4-BE49-F238E27FC236}">
                <a16:creationId xmlns:a16="http://schemas.microsoft.com/office/drawing/2014/main" id="{BFC7C5EB-FF9B-6EC1-D0A4-E0B43FE9210B}"/>
              </a:ext>
            </a:extLst>
          </p:cNvPr>
          <p:cNvSpPr>
            <a:spLocks noGrp="1"/>
          </p:cNvSpPr>
          <p:nvPr>
            <p:ph type="body" sz="quarter" idx="47" hasCustomPrompt="1"/>
          </p:nvPr>
        </p:nvSpPr>
        <p:spPr>
          <a:xfrm>
            <a:off x="9826012" y="4306745"/>
            <a:ext cx="1666768" cy="230400"/>
          </a:xfrm>
        </p:spPr>
        <p:txBody>
          <a:bodyPr>
            <a:noAutofit/>
          </a:bodyPr>
          <a:lstStyle>
            <a:lvl1pPr marL="0" indent="0">
              <a:buNone/>
              <a:defRPr sz="1400" b="0" i="0">
                <a:solidFill>
                  <a:schemeClr val="tx2"/>
                </a:solidFill>
                <a:latin typeface="+mn-lt"/>
              </a:defRPr>
            </a:lvl1pPr>
          </a:lstStyle>
          <a:p>
            <a:pPr lvl="0"/>
            <a:r>
              <a:rPr lang="nb-NO"/>
              <a:t>Heading</a:t>
            </a:r>
          </a:p>
        </p:txBody>
      </p:sp>
      <p:sp>
        <p:nvSpPr>
          <p:cNvPr id="39" name="Plassholder for tekst 16">
            <a:extLst>
              <a:ext uri="{FF2B5EF4-FFF2-40B4-BE49-F238E27FC236}">
                <a16:creationId xmlns:a16="http://schemas.microsoft.com/office/drawing/2014/main" id="{CCDC3479-8E27-0C57-1721-D886E374BC6B}"/>
              </a:ext>
            </a:extLst>
          </p:cNvPr>
          <p:cNvSpPr>
            <a:spLocks noGrp="1"/>
          </p:cNvSpPr>
          <p:nvPr>
            <p:ph type="body" sz="quarter" idx="48" hasCustomPrompt="1"/>
          </p:nvPr>
        </p:nvSpPr>
        <p:spPr>
          <a:xfrm>
            <a:off x="9826012" y="4605043"/>
            <a:ext cx="1666768" cy="1354183"/>
          </a:xfrm>
        </p:spPr>
        <p:txBody>
          <a:bodyPr>
            <a:noAutofit/>
          </a:bodyPr>
          <a:lstStyle>
            <a:lvl1pPr marL="0" indent="0">
              <a:spcBef>
                <a:spcPts val="0"/>
              </a:spcBef>
              <a:buNone/>
              <a:defRPr sz="1050">
                <a:solidFill>
                  <a:schemeClr val="tx1"/>
                </a:solidFill>
                <a:latin typeface="+mn-lt"/>
              </a:defRPr>
            </a:lvl1pPr>
          </a:lstStyle>
          <a:p>
            <a:pPr lvl="0"/>
            <a:r>
              <a:rPr lang="nb-NO"/>
              <a:t>Tekst</a:t>
            </a:r>
          </a:p>
        </p:txBody>
      </p:sp>
      <p:sp>
        <p:nvSpPr>
          <p:cNvPr id="41" name="Plassholder for tekst 16">
            <a:extLst>
              <a:ext uri="{FF2B5EF4-FFF2-40B4-BE49-F238E27FC236}">
                <a16:creationId xmlns:a16="http://schemas.microsoft.com/office/drawing/2014/main" id="{32703730-49A2-3721-F063-56D7931B45C8}"/>
              </a:ext>
            </a:extLst>
          </p:cNvPr>
          <p:cNvSpPr>
            <a:spLocks noGrp="1"/>
          </p:cNvSpPr>
          <p:nvPr>
            <p:ph type="body" sz="quarter" idx="49" hasCustomPrompt="1"/>
          </p:nvPr>
        </p:nvSpPr>
        <p:spPr>
          <a:xfrm>
            <a:off x="9841992" y="3977981"/>
            <a:ext cx="1666768" cy="194613"/>
          </a:xfrm>
          <a:noFill/>
        </p:spPr>
        <p:txBody>
          <a:bodyPr lIns="36000" rIns="36000" anchor="ctr">
            <a:noAutofit/>
          </a:bodyPr>
          <a:lstStyle>
            <a:lvl1pPr marL="0" indent="0">
              <a:buNone/>
              <a:defRPr sz="500" i="0">
                <a:solidFill>
                  <a:schemeClr val="lt1"/>
                </a:solidFill>
                <a:latin typeface="Arial Nova Light" panose="020B0304020202020204" pitchFamily="34" charset="0"/>
              </a:defRPr>
            </a:lvl1pPr>
          </a:lstStyle>
          <a:p>
            <a:pPr lvl="0"/>
            <a:r>
              <a:rPr lang="nb-NO"/>
              <a:t>Foto</a:t>
            </a:r>
          </a:p>
        </p:txBody>
      </p:sp>
      <p:sp>
        <p:nvSpPr>
          <p:cNvPr id="44" name="Plassholder for bilde 31">
            <a:extLst>
              <a:ext uri="{FF2B5EF4-FFF2-40B4-BE49-F238E27FC236}">
                <a16:creationId xmlns:a16="http://schemas.microsoft.com/office/drawing/2014/main" id="{BEF5E4D8-2825-B6FD-B7C3-CE1B0A6A987F}"/>
              </a:ext>
            </a:extLst>
          </p:cNvPr>
          <p:cNvSpPr>
            <a:spLocks noGrp="1"/>
          </p:cNvSpPr>
          <p:nvPr>
            <p:ph type="pic" sz="quarter" idx="50" hasCustomPrompt="1"/>
          </p:nvPr>
        </p:nvSpPr>
        <p:spPr>
          <a:xfrm>
            <a:off x="697393" y="2217308"/>
            <a:ext cx="1666768" cy="1946959"/>
          </a:xfrm>
          <a:prstGeom prst="roundRect">
            <a:avLst>
              <a:gd name="adj" fmla="val 3666"/>
            </a:avLst>
          </a:prstGeom>
          <a:noFill/>
          <a:ln>
            <a:noFill/>
          </a:ln>
        </p:spPr>
        <p:txBody>
          <a:bodyPr wrap="square">
            <a:noAutofit/>
          </a:bodyPr>
          <a:lstStyle>
            <a:lvl1pPr marL="0" marR="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sz="1350" b="0" i="0">
                <a:solidFill>
                  <a:schemeClr val="tx1">
                    <a:lumMod val="75000"/>
                    <a:lumOff val="25000"/>
                  </a:schemeClr>
                </a:solidFill>
                <a:latin typeface="Arial Nova Light" panose="020B0304020202020204" pitchFamily="34" charset="0"/>
              </a:defRPr>
            </a:lvl1pPr>
          </a:lstStyle>
          <a:p>
            <a:r>
              <a:rPr lang="nb-NO"/>
              <a:t>Klikk på ikonet for å legge til et bilde</a:t>
            </a:r>
          </a:p>
        </p:txBody>
      </p:sp>
      <p:sp>
        <p:nvSpPr>
          <p:cNvPr id="45" name="Plassholder for bilde 31">
            <a:extLst>
              <a:ext uri="{FF2B5EF4-FFF2-40B4-BE49-F238E27FC236}">
                <a16:creationId xmlns:a16="http://schemas.microsoft.com/office/drawing/2014/main" id="{12D8FA71-202D-0708-0C0D-8AA3FFE3E0AF}"/>
              </a:ext>
            </a:extLst>
          </p:cNvPr>
          <p:cNvSpPr>
            <a:spLocks noGrp="1"/>
          </p:cNvSpPr>
          <p:nvPr>
            <p:ph type="pic" sz="quarter" idx="51" hasCustomPrompt="1"/>
          </p:nvPr>
        </p:nvSpPr>
        <p:spPr>
          <a:xfrm>
            <a:off x="2526574" y="2222844"/>
            <a:ext cx="1666768" cy="1946959"/>
          </a:xfrm>
          <a:prstGeom prst="roundRect">
            <a:avLst>
              <a:gd name="adj" fmla="val 3666"/>
            </a:avLst>
          </a:prstGeom>
          <a:noFill/>
          <a:ln>
            <a:noFill/>
          </a:ln>
        </p:spPr>
        <p:txBody>
          <a:bodyPr wrap="square">
            <a:noAutofit/>
          </a:bodyPr>
          <a:lstStyle>
            <a:lvl1pPr marL="0" marR="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sz="1350" b="0" i="0">
                <a:solidFill>
                  <a:schemeClr val="tx1">
                    <a:lumMod val="75000"/>
                    <a:lumOff val="25000"/>
                  </a:schemeClr>
                </a:solidFill>
                <a:latin typeface="Arial Nova Light" panose="020B0304020202020204" pitchFamily="34" charset="0"/>
              </a:defRPr>
            </a:lvl1pPr>
          </a:lstStyle>
          <a:p>
            <a:r>
              <a:rPr lang="nb-NO"/>
              <a:t>Klikk på ikonet for å legge til et bilde</a:t>
            </a:r>
          </a:p>
        </p:txBody>
      </p:sp>
      <p:sp>
        <p:nvSpPr>
          <p:cNvPr id="51" name="Plassholder for bilde 31">
            <a:extLst>
              <a:ext uri="{FF2B5EF4-FFF2-40B4-BE49-F238E27FC236}">
                <a16:creationId xmlns:a16="http://schemas.microsoft.com/office/drawing/2014/main" id="{95F5BFA7-BB09-B6B7-F6EA-1590F6F91812}"/>
              </a:ext>
            </a:extLst>
          </p:cNvPr>
          <p:cNvSpPr>
            <a:spLocks noGrp="1"/>
          </p:cNvSpPr>
          <p:nvPr>
            <p:ph type="pic" sz="quarter" idx="52" hasCustomPrompt="1"/>
          </p:nvPr>
        </p:nvSpPr>
        <p:spPr>
          <a:xfrm>
            <a:off x="4356106" y="2225635"/>
            <a:ext cx="1666768" cy="1946959"/>
          </a:xfrm>
          <a:prstGeom prst="roundRect">
            <a:avLst>
              <a:gd name="adj" fmla="val 3666"/>
            </a:avLst>
          </a:prstGeom>
          <a:noFill/>
          <a:ln>
            <a:noFill/>
          </a:ln>
        </p:spPr>
        <p:txBody>
          <a:bodyPr wrap="square">
            <a:noAutofit/>
          </a:bodyPr>
          <a:lstStyle>
            <a:lvl1pPr marL="0" marR="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sz="1350" b="0" i="0">
                <a:solidFill>
                  <a:schemeClr val="tx1">
                    <a:lumMod val="75000"/>
                    <a:lumOff val="25000"/>
                  </a:schemeClr>
                </a:solidFill>
                <a:latin typeface="Arial Nova Light" panose="020B0304020202020204" pitchFamily="34" charset="0"/>
              </a:defRPr>
            </a:lvl1pPr>
          </a:lstStyle>
          <a:p>
            <a:r>
              <a:rPr lang="nb-NO"/>
              <a:t>Klikk på ikonet for å legge til et bilde</a:t>
            </a:r>
          </a:p>
        </p:txBody>
      </p:sp>
      <p:sp>
        <p:nvSpPr>
          <p:cNvPr id="52" name="Plassholder for bilde 31">
            <a:extLst>
              <a:ext uri="{FF2B5EF4-FFF2-40B4-BE49-F238E27FC236}">
                <a16:creationId xmlns:a16="http://schemas.microsoft.com/office/drawing/2014/main" id="{4A705076-6689-08C7-A621-4B656AB5D393}"/>
              </a:ext>
            </a:extLst>
          </p:cNvPr>
          <p:cNvSpPr>
            <a:spLocks noGrp="1"/>
          </p:cNvSpPr>
          <p:nvPr>
            <p:ph type="pic" sz="quarter" idx="53" hasCustomPrompt="1"/>
          </p:nvPr>
        </p:nvSpPr>
        <p:spPr>
          <a:xfrm>
            <a:off x="6174359" y="2225635"/>
            <a:ext cx="1666768" cy="1946959"/>
          </a:xfrm>
          <a:prstGeom prst="roundRect">
            <a:avLst>
              <a:gd name="adj" fmla="val 3666"/>
            </a:avLst>
          </a:prstGeom>
          <a:noFill/>
          <a:ln>
            <a:noFill/>
          </a:ln>
        </p:spPr>
        <p:txBody>
          <a:bodyPr wrap="square">
            <a:noAutofit/>
          </a:bodyPr>
          <a:lstStyle>
            <a:lvl1pPr marL="0" marR="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sz="1350" b="0" i="0">
                <a:solidFill>
                  <a:schemeClr val="tx1">
                    <a:lumMod val="75000"/>
                    <a:lumOff val="25000"/>
                  </a:schemeClr>
                </a:solidFill>
                <a:latin typeface="Arial Nova Light" panose="020B0304020202020204" pitchFamily="34" charset="0"/>
              </a:defRPr>
            </a:lvl1pPr>
          </a:lstStyle>
          <a:p>
            <a:r>
              <a:rPr lang="nb-NO"/>
              <a:t>Klikk på ikonet for å legge til et bilde</a:t>
            </a:r>
          </a:p>
        </p:txBody>
      </p:sp>
      <p:sp>
        <p:nvSpPr>
          <p:cNvPr id="53" name="Plassholder for bilde 31">
            <a:extLst>
              <a:ext uri="{FF2B5EF4-FFF2-40B4-BE49-F238E27FC236}">
                <a16:creationId xmlns:a16="http://schemas.microsoft.com/office/drawing/2014/main" id="{0E88B06E-0BB5-7844-E181-B649E88EC7C6}"/>
              </a:ext>
            </a:extLst>
          </p:cNvPr>
          <p:cNvSpPr>
            <a:spLocks noGrp="1"/>
          </p:cNvSpPr>
          <p:nvPr>
            <p:ph type="pic" sz="quarter" idx="54" hasCustomPrompt="1"/>
          </p:nvPr>
        </p:nvSpPr>
        <p:spPr>
          <a:xfrm>
            <a:off x="8003124" y="2225635"/>
            <a:ext cx="1666768" cy="1946959"/>
          </a:xfrm>
          <a:prstGeom prst="roundRect">
            <a:avLst>
              <a:gd name="adj" fmla="val 3666"/>
            </a:avLst>
          </a:prstGeom>
          <a:noFill/>
          <a:ln>
            <a:noFill/>
          </a:ln>
        </p:spPr>
        <p:txBody>
          <a:bodyPr wrap="square">
            <a:noAutofit/>
          </a:bodyPr>
          <a:lstStyle>
            <a:lvl1pPr marL="0" marR="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sz="1350" b="0" i="0">
                <a:solidFill>
                  <a:schemeClr val="tx1">
                    <a:lumMod val="75000"/>
                    <a:lumOff val="25000"/>
                  </a:schemeClr>
                </a:solidFill>
                <a:latin typeface="Arial Nova Light" panose="020B0304020202020204" pitchFamily="34" charset="0"/>
              </a:defRPr>
            </a:lvl1pPr>
          </a:lstStyle>
          <a:p>
            <a:r>
              <a:rPr lang="nb-NO"/>
              <a:t>Klikk på ikonet for å legge til et bilde</a:t>
            </a:r>
          </a:p>
        </p:txBody>
      </p:sp>
      <p:sp>
        <p:nvSpPr>
          <p:cNvPr id="54" name="Plassholder for bilde 31">
            <a:extLst>
              <a:ext uri="{FF2B5EF4-FFF2-40B4-BE49-F238E27FC236}">
                <a16:creationId xmlns:a16="http://schemas.microsoft.com/office/drawing/2014/main" id="{7881C115-546A-5A16-E6B6-0D195CCE3F02}"/>
              </a:ext>
            </a:extLst>
          </p:cNvPr>
          <p:cNvSpPr>
            <a:spLocks noGrp="1"/>
          </p:cNvSpPr>
          <p:nvPr>
            <p:ph type="pic" sz="quarter" idx="55" hasCustomPrompt="1"/>
          </p:nvPr>
        </p:nvSpPr>
        <p:spPr>
          <a:xfrm>
            <a:off x="9826012" y="2215225"/>
            <a:ext cx="1666768" cy="1946959"/>
          </a:xfrm>
          <a:prstGeom prst="roundRect">
            <a:avLst>
              <a:gd name="adj" fmla="val 3666"/>
            </a:avLst>
          </a:prstGeom>
          <a:noFill/>
          <a:ln>
            <a:noFill/>
          </a:ln>
        </p:spPr>
        <p:txBody>
          <a:bodyPr wrap="square">
            <a:noAutofit/>
          </a:bodyPr>
          <a:lstStyle>
            <a:lvl1pPr marL="0" marR="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sz="1350" b="0" i="0">
                <a:solidFill>
                  <a:schemeClr val="tx1">
                    <a:lumMod val="75000"/>
                    <a:lumOff val="25000"/>
                  </a:schemeClr>
                </a:solidFill>
                <a:latin typeface="Arial Nova Light" panose="020B0304020202020204" pitchFamily="34" charset="0"/>
              </a:defRPr>
            </a:lvl1pPr>
          </a:lstStyle>
          <a:p>
            <a:r>
              <a:rPr lang="nb-NO"/>
              <a:t>Klikk på ikonet for å legge til et bilde</a:t>
            </a:r>
          </a:p>
        </p:txBody>
      </p:sp>
      <p:sp>
        <p:nvSpPr>
          <p:cNvPr id="40" name="Rektangel 39">
            <a:extLst>
              <a:ext uri="{FF2B5EF4-FFF2-40B4-BE49-F238E27FC236}">
                <a16:creationId xmlns:a16="http://schemas.microsoft.com/office/drawing/2014/main" id="{4B528DA9-7CAC-F0A6-CBB0-60AE8CD9A472}"/>
              </a:ext>
            </a:extLst>
          </p:cNvPr>
          <p:cNvSpPr/>
          <p:nvPr userDrawn="1"/>
        </p:nvSpPr>
        <p:spPr>
          <a:xfrm>
            <a:off x="12386178" y="0"/>
            <a:ext cx="4248192" cy="4965462"/>
          </a:xfrm>
          <a:prstGeom prst="rect">
            <a:avLst/>
          </a:prstGeom>
        </p:spPr>
        <p:txBody>
          <a:bodyPr wrap="square" anchor="t">
            <a:spAutoFit/>
          </a:bodyPr>
          <a:lstStyle/>
          <a:p>
            <a:pPr lvl="0"/>
            <a:r>
              <a:rPr lang="nb-NO" sz="1200" b="0"/>
              <a:t>Tittel og bilder med tekstfelt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Bilde</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For å sette inn bilde klikk på bildeikonet og velg et bilde. </a:t>
            </a:r>
            <a:r>
              <a:rPr lang="nb-NO" sz="1200" b="0" i="0">
                <a:latin typeface="Arial Nova Light" panose="020B0304020202020204" pitchFamily="34" charset="0"/>
              </a:rPr>
              <a:t>Juster bildet med bildeverktøyet slik at det blir riktig</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Se at bildet er skarpt, unngå å trekke i rammene. Juster bildet med bildeverktøyet slik at det blir riktig</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Bilderettigheter: Det er ikke lov til å kopiere/bruke bilder uten å ha klarert med fotograf/eier av bildet</a:t>
            </a: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Light" panose="020F0302020204030204" pitchFamily="34" charset="0"/>
              <a:cs typeface="Arial Nova Light" panose="020F0302020204030204" pitchFamily="34" charset="0"/>
            </a:endParaRPr>
          </a:p>
        </p:txBody>
      </p:sp>
      <p:sp>
        <p:nvSpPr>
          <p:cNvPr id="36" name="Slide Number Placeholder 6">
            <a:extLst>
              <a:ext uri="{FF2B5EF4-FFF2-40B4-BE49-F238E27FC236}">
                <a16:creationId xmlns:a16="http://schemas.microsoft.com/office/drawing/2014/main" id="{24FD59FE-D2CF-DAA3-8B4D-6AC7BCCEFF57}"/>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Tree>
    <p:extLst>
      <p:ext uri="{BB962C8B-B14F-4D97-AF65-F5344CB8AC3E}">
        <p14:creationId xmlns:p14="http://schemas.microsoft.com/office/powerpoint/2010/main" val="2569971277"/>
      </p:ext>
    </p:extLst>
  </p:cSld>
  <p:clrMapOvr>
    <a:masterClrMapping/>
  </p:clrMapOvr>
  <p:extLst>
    <p:ext uri="{DCECCB84-F9BA-43D5-87BE-67443E8EF086}">
      <p15:sldGuideLst xmlns:p15="http://schemas.microsoft.com/office/powerpoint/2012/main">
        <p15:guide id="2" orient="horz" pos="2704">
          <p15:clr>
            <a:srgbClr val="FBAE40"/>
          </p15:clr>
        </p15:guide>
        <p15:guide id="3" orient="horz" pos="1389">
          <p15:clr>
            <a:srgbClr val="FBAE40"/>
          </p15:clr>
        </p15:guide>
        <p15:guide id="4" pos="3885">
          <p15:clr>
            <a:srgbClr val="FBAE40"/>
          </p15:clr>
        </p15:guide>
        <p15:guide id="5" pos="2729">
          <p15:clr>
            <a:srgbClr val="FBAE40"/>
          </p15:clr>
        </p15:guide>
        <p15:guide id="6" pos="1595">
          <p15:clr>
            <a:srgbClr val="FBAE40"/>
          </p15:clr>
        </p15:guide>
        <p15:guide id="7" pos="5042">
          <p15:clr>
            <a:srgbClr val="FBAE40"/>
          </p15:clr>
        </p15:guide>
        <p15:guide id="8" pos="6199">
          <p15:clr>
            <a:srgbClr val="FBAE40"/>
          </p15:clr>
        </p15:guide>
        <p15:guide id="9" orient="horz" pos="2908">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tel og to innholdsbokser ">
    <p:spTree>
      <p:nvGrpSpPr>
        <p:cNvPr id="1" name=""/>
        <p:cNvGrpSpPr/>
        <p:nvPr/>
      </p:nvGrpSpPr>
      <p:grpSpPr>
        <a:xfrm>
          <a:off x="0" y="0"/>
          <a:ext cx="0" cy="0"/>
          <a:chOff x="0" y="0"/>
          <a:chExt cx="0" cy="0"/>
        </a:xfrm>
      </p:grpSpPr>
      <p:sp>
        <p:nvSpPr>
          <p:cNvPr id="13" name="Tittel 1">
            <a:extLst>
              <a:ext uri="{FF2B5EF4-FFF2-40B4-BE49-F238E27FC236}">
                <a16:creationId xmlns:a16="http://schemas.microsoft.com/office/drawing/2014/main" id="{B822692F-AD34-DE4C-A6ED-E12B44076147}"/>
              </a:ext>
            </a:extLst>
          </p:cNvPr>
          <p:cNvSpPr>
            <a:spLocks noGrp="1"/>
          </p:cNvSpPr>
          <p:nvPr>
            <p:ph type="title" hasCustomPrompt="1"/>
          </p:nvPr>
        </p:nvSpPr>
        <p:spPr>
          <a:xfrm>
            <a:off x="674124" y="845605"/>
            <a:ext cx="8664908"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15" name="Plassholder for tekst 7">
            <a:extLst>
              <a:ext uri="{FF2B5EF4-FFF2-40B4-BE49-F238E27FC236}">
                <a16:creationId xmlns:a16="http://schemas.microsoft.com/office/drawing/2014/main" id="{7856431F-0C8A-6445-A513-05C3BF93C5BD}"/>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16" name="Plassholder for innhold 8">
            <a:extLst>
              <a:ext uri="{FF2B5EF4-FFF2-40B4-BE49-F238E27FC236}">
                <a16:creationId xmlns:a16="http://schemas.microsoft.com/office/drawing/2014/main" id="{E7223C99-34F7-5946-AA56-DCC1B90CC3E6}"/>
              </a:ext>
            </a:extLst>
          </p:cNvPr>
          <p:cNvSpPr>
            <a:spLocks noGrp="1"/>
          </p:cNvSpPr>
          <p:nvPr>
            <p:ph sz="quarter" idx="45" hasCustomPrompt="1"/>
          </p:nvPr>
        </p:nvSpPr>
        <p:spPr>
          <a:xfrm>
            <a:off x="680411" y="1898904"/>
            <a:ext cx="7002641" cy="4239638"/>
          </a:xfrm>
          <a:prstGeom prst="rect">
            <a:avLst/>
          </a:prstGeom>
        </p:spPr>
        <p:txBody>
          <a:bodyPr lIns="0" tIns="0" rIns="0" bIns="0" numCol="1" spcCol="0">
            <a:noAutofit/>
          </a:bodyPr>
          <a:lstStyle>
            <a:lvl1pPr marL="0" indent="0" algn="l">
              <a:lnSpc>
                <a:spcPct val="108000"/>
              </a:lnSpc>
              <a:spcBef>
                <a:spcPts val="1000"/>
              </a:spcBef>
              <a:spcAft>
                <a:spcPts val="0"/>
              </a:spcAft>
              <a:buClrTx/>
              <a:buFont typeface="Arial" panose="020B0604020202020204" pitchFamily="34" charset="0"/>
              <a:buNone/>
              <a:defRPr sz="1600" b="0" i="0" u="none" cap="none">
                <a:solidFill>
                  <a:schemeClr val="tx1"/>
                </a:solidFill>
                <a:latin typeface="Arial Nova" panose="020B0504020202020204" pitchFamily="34" charset="0"/>
              </a:defRPr>
            </a:lvl1pPr>
            <a:lvl2pPr marL="457124" indent="0" algn="l">
              <a:lnSpc>
                <a:spcPct val="108000"/>
              </a:lnSpc>
              <a:spcBef>
                <a:spcPts val="500"/>
              </a:spcBef>
              <a:spcAft>
                <a:spcPts val="0"/>
              </a:spcAft>
              <a:buClrTx/>
              <a:buFont typeface="Arial" panose="020B0604020202020204" pitchFamily="34" charset="0"/>
              <a:buNone/>
              <a:defRPr sz="1650" b="0" i="0" u="none" cap="none">
                <a:solidFill>
                  <a:schemeClr val="tx1"/>
                </a:solidFill>
                <a:latin typeface="Arial Nova" panose="020B0504020202020204" pitchFamily="34" charset="0"/>
              </a:defRPr>
            </a:lvl2pPr>
            <a:lvl3pPr marL="914248" indent="0" algn="l">
              <a:lnSpc>
                <a:spcPct val="108000"/>
              </a:lnSpc>
              <a:spcBef>
                <a:spcPts val="500"/>
              </a:spcBef>
              <a:spcAft>
                <a:spcPts val="0"/>
              </a:spcAft>
              <a:buClrTx/>
              <a:buFont typeface="Arial" panose="020B0604020202020204" pitchFamily="34" charset="0"/>
              <a:buNone/>
              <a:defRPr sz="1500" b="0" i="0" u="none" cap="none">
                <a:solidFill>
                  <a:schemeClr val="tx1"/>
                </a:solidFill>
                <a:latin typeface="Arial Nova" panose="020B0504020202020204" pitchFamily="34" charset="0"/>
              </a:defRPr>
            </a:lvl3pPr>
            <a:lvl4pPr marL="1371371" indent="0" algn="l">
              <a:lnSpc>
                <a:spcPct val="108000"/>
              </a:lnSpc>
              <a:spcBef>
                <a:spcPts val="500"/>
              </a:spcBef>
              <a:spcAft>
                <a:spcPts val="0"/>
              </a:spcAft>
              <a:buClrTx/>
              <a:buFont typeface="Arial" panose="020B0604020202020204" pitchFamily="34" charset="0"/>
              <a:buNone/>
              <a:defRPr sz="1425" b="0" i="0" u="none" cap="none">
                <a:solidFill>
                  <a:schemeClr val="tx1"/>
                </a:solidFill>
                <a:latin typeface="Arial Nova" panose="020B0504020202020204" pitchFamily="34" charset="0"/>
              </a:defRPr>
            </a:lvl4pPr>
            <a:lvl5pPr marL="1828495" indent="0" algn="l">
              <a:lnSpc>
                <a:spcPct val="108000"/>
              </a:lnSpc>
              <a:spcBef>
                <a:spcPts val="500"/>
              </a:spcBef>
              <a:spcAft>
                <a:spcPts val="0"/>
              </a:spcAft>
              <a:buClrTx/>
              <a:buFont typeface="Arial" panose="020B0604020202020204" pitchFamily="34" charset="0"/>
              <a:buNone/>
              <a:defRPr sz="1425" b="0" i="0" u="none" cap="none">
                <a:solidFill>
                  <a:schemeClr val="tx1"/>
                </a:solidFill>
                <a:latin typeface="Arial Nova" panose="020B0504020202020204" pitchFamily="34" charset="0"/>
              </a:defRPr>
            </a:lvl5pPr>
          </a:lstStyle>
          <a:p>
            <a:pPr lvl="0"/>
            <a:r>
              <a:rPr lang="nb-NO"/>
              <a:t>Klikk for å skrive tekst i malen</a:t>
            </a:r>
          </a:p>
          <a:p>
            <a:pPr lvl="1"/>
            <a:r>
              <a:rPr lang="nb-NO"/>
              <a:t>Andre nivå</a:t>
            </a:r>
          </a:p>
          <a:p>
            <a:pPr lvl="2"/>
            <a:r>
              <a:rPr lang="nb-NO"/>
              <a:t>Tredje nivå</a:t>
            </a:r>
          </a:p>
          <a:p>
            <a:pPr lvl="3"/>
            <a:r>
              <a:rPr lang="nb-NO"/>
              <a:t>Fjerde nivå</a:t>
            </a:r>
          </a:p>
          <a:p>
            <a:pPr lvl="4"/>
            <a:r>
              <a:rPr lang="nb-NO"/>
              <a:t>Femte nivå</a:t>
            </a:r>
          </a:p>
        </p:txBody>
      </p:sp>
      <p:sp>
        <p:nvSpPr>
          <p:cNvPr id="18" name="Plassholder for innhold 8">
            <a:extLst>
              <a:ext uri="{FF2B5EF4-FFF2-40B4-BE49-F238E27FC236}">
                <a16:creationId xmlns:a16="http://schemas.microsoft.com/office/drawing/2014/main" id="{78AA413D-54B2-DA47-98DE-1A2029B03528}"/>
              </a:ext>
            </a:extLst>
          </p:cNvPr>
          <p:cNvSpPr>
            <a:spLocks noGrp="1"/>
          </p:cNvSpPr>
          <p:nvPr>
            <p:ph sz="quarter" idx="46" hasCustomPrompt="1"/>
          </p:nvPr>
        </p:nvSpPr>
        <p:spPr>
          <a:xfrm>
            <a:off x="8016167" y="1898901"/>
            <a:ext cx="3506768" cy="4239638"/>
          </a:xfrm>
          <a:prstGeom prst="rect">
            <a:avLst/>
          </a:prstGeom>
        </p:spPr>
        <p:txBody>
          <a:bodyPr lIns="0" tIns="0" rIns="0" bIns="0">
            <a:noAutofit/>
          </a:bodyPr>
          <a:lstStyle>
            <a:lvl1pPr marL="0" indent="0" algn="l">
              <a:lnSpc>
                <a:spcPct val="108000"/>
              </a:lnSpc>
              <a:spcBef>
                <a:spcPts val="1000"/>
              </a:spcBef>
              <a:spcAft>
                <a:spcPts val="0"/>
              </a:spcAft>
              <a:buClrTx/>
              <a:buFont typeface="Arial" panose="020B0604020202020204" pitchFamily="34" charset="0"/>
              <a:buNone/>
              <a:defRPr sz="1600" b="0" i="0" u="none" cap="none">
                <a:solidFill>
                  <a:schemeClr val="tx1"/>
                </a:solidFill>
                <a:latin typeface="+mn-lt"/>
              </a:defRPr>
            </a:lvl1pPr>
            <a:lvl2pPr marL="457124" indent="0" algn="l">
              <a:lnSpc>
                <a:spcPct val="108000"/>
              </a:lnSpc>
              <a:spcBef>
                <a:spcPts val="500"/>
              </a:spcBef>
              <a:spcAft>
                <a:spcPts val="0"/>
              </a:spcAft>
              <a:buClrTx/>
              <a:buFont typeface="Arial" panose="020B0604020202020204" pitchFamily="34" charset="0"/>
              <a:buNone/>
              <a:defRPr sz="1650" b="0" i="0" u="none" cap="none">
                <a:solidFill>
                  <a:schemeClr val="tx1"/>
                </a:solidFill>
                <a:latin typeface="+mn-lt"/>
              </a:defRPr>
            </a:lvl2pPr>
            <a:lvl3pPr marL="914248" indent="0" algn="l">
              <a:lnSpc>
                <a:spcPct val="108000"/>
              </a:lnSpc>
              <a:spcBef>
                <a:spcPts val="500"/>
              </a:spcBef>
              <a:spcAft>
                <a:spcPts val="0"/>
              </a:spcAft>
              <a:buClrTx/>
              <a:buFont typeface="Arial" panose="020B0604020202020204" pitchFamily="34" charset="0"/>
              <a:buNone/>
              <a:defRPr sz="1500" b="0" i="0" u="none" cap="none">
                <a:solidFill>
                  <a:schemeClr val="tx1"/>
                </a:solidFill>
                <a:latin typeface="+mn-lt"/>
              </a:defRPr>
            </a:lvl3pPr>
            <a:lvl4pPr marL="1371371" indent="0" algn="l">
              <a:lnSpc>
                <a:spcPct val="108000"/>
              </a:lnSpc>
              <a:spcBef>
                <a:spcPts val="500"/>
              </a:spcBef>
              <a:spcAft>
                <a:spcPts val="0"/>
              </a:spcAft>
              <a:buClrTx/>
              <a:buFont typeface="Arial" panose="020B0604020202020204" pitchFamily="34" charset="0"/>
              <a:buNone/>
              <a:defRPr sz="1425" b="0" i="0" u="none" cap="none">
                <a:solidFill>
                  <a:schemeClr val="tx1"/>
                </a:solidFill>
                <a:latin typeface="+mn-lt"/>
              </a:defRPr>
            </a:lvl4pPr>
            <a:lvl5pPr marL="1828495" indent="0" algn="l">
              <a:lnSpc>
                <a:spcPct val="108000"/>
              </a:lnSpc>
              <a:spcBef>
                <a:spcPts val="500"/>
              </a:spcBef>
              <a:spcAft>
                <a:spcPts val="0"/>
              </a:spcAft>
              <a:buClrTx/>
              <a:buFont typeface="Arial" panose="020B0604020202020204" pitchFamily="34" charset="0"/>
              <a:buNone/>
              <a:defRPr sz="1425" b="0" i="0" u="none" cap="none">
                <a:solidFill>
                  <a:schemeClr val="tx1"/>
                </a:solidFill>
                <a:latin typeface="+mn-lt"/>
              </a:defRPr>
            </a:lvl5pPr>
          </a:lstStyle>
          <a:p>
            <a:pPr lvl="0"/>
            <a:r>
              <a:rPr lang="nb-NO"/>
              <a:t>Klikk for å skrive tekst i malen</a:t>
            </a:r>
          </a:p>
          <a:p>
            <a:pPr lvl="1"/>
            <a:r>
              <a:rPr lang="nb-NO"/>
              <a:t>Andre nivå</a:t>
            </a:r>
          </a:p>
          <a:p>
            <a:pPr lvl="2"/>
            <a:r>
              <a:rPr lang="nb-NO"/>
              <a:t>Tredje nivå</a:t>
            </a:r>
          </a:p>
          <a:p>
            <a:pPr lvl="3"/>
            <a:r>
              <a:rPr lang="nb-NO"/>
              <a:t>Fjerde nivå</a:t>
            </a:r>
          </a:p>
          <a:p>
            <a:pPr lvl="4"/>
            <a:r>
              <a:rPr lang="nb-NO"/>
              <a:t>Femte nivå</a:t>
            </a:r>
          </a:p>
        </p:txBody>
      </p:sp>
      <p:sp>
        <p:nvSpPr>
          <p:cNvPr id="2" name="Date Placeholder 1">
            <a:extLst>
              <a:ext uri="{FF2B5EF4-FFF2-40B4-BE49-F238E27FC236}">
                <a16:creationId xmlns:a16="http://schemas.microsoft.com/office/drawing/2014/main" id="{1E312248-1CED-3788-A70D-CBFD65B2555C}"/>
              </a:ext>
            </a:extLst>
          </p:cNvPr>
          <p:cNvSpPr>
            <a:spLocks noGrp="1"/>
          </p:cNvSpPr>
          <p:nvPr>
            <p:ph type="dt" sz="half" idx="47"/>
          </p:nvPr>
        </p:nvSpPr>
        <p:spPr/>
        <p:txBody>
          <a:bodyPr/>
          <a:lstStyle/>
          <a:p>
            <a:fld id="{17DD0FFD-9DED-B442-9352-456DD4CA51DE}" type="datetime1">
              <a:rPr lang="nb-NO" smtClean="0"/>
              <a:t>21.05.2025</a:t>
            </a:fld>
            <a:endParaRPr lang="nb-NO"/>
          </a:p>
        </p:txBody>
      </p:sp>
      <p:sp>
        <p:nvSpPr>
          <p:cNvPr id="5" name="Footer Placeholder 4">
            <a:extLst>
              <a:ext uri="{FF2B5EF4-FFF2-40B4-BE49-F238E27FC236}">
                <a16:creationId xmlns:a16="http://schemas.microsoft.com/office/drawing/2014/main" id="{25C7428D-4E76-21EC-25D6-653BC3618342}"/>
              </a:ext>
            </a:extLst>
          </p:cNvPr>
          <p:cNvSpPr>
            <a:spLocks noGrp="1"/>
          </p:cNvSpPr>
          <p:nvPr>
            <p:ph type="ftr" sz="quarter" idx="48"/>
          </p:nvPr>
        </p:nvSpPr>
        <p:spPr>
          <a:xfrm>
            <a:off x="674124" y="6479747"/>
            <a:ext cx="9069001" cy="207749"/>
          </a:xfrm>
          <a:prstGeom prst="rect">
            <a:avLst/>
          </a:prstGeom>
        </p:spPr>
        <p:txBody>
          <a:bodyPr/>
          <a:lstStyle/>
          <a:p>
            <a:pPr algn="l"/>
            <a:endParaRPr lang="nb-NO"/>
          </a:p>
        </p:txBody>
      </p:sp>
      <p:sp>
        <p:nvSpPr>
          <p:cNvPr id="14" name="Rektangel 13">
            <a:extLst>
              <a:ext uri="{FF2B5EF4-FFF2-40B4-BE49-F238E27FC236}">
                <a16:creationId xmlns:a16="http://schemas.microsoft.com/office/drawing/2014/main" id="{1F664329-633C-5AA2-A55C-E9AF75141EE4}"/>
              </a:ext>
            </a:extLst>
          </p:cNvPr>
          <p:cNvSpPr/>
          <p:nvPr userDrawn="1"/>
        </p:nvSpPr>
        <p:spPr>
          <a:xfrm>
            <a:off x="12406951" y="0"/>
            <a:ext cx="3280089" cy="5575885"/>
          </a:xfrm>
          <a:prstGeom prst="rect">
            <a:avLst/>
          </a:prstGeom>
        </p:spPr>
        <p:txBody>
          <a:bodyPr wrap="square">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solidFill>
                  <a:schemeClr val="tx1"/>
                </a:solidFill>
              </a:rPr>
              <a:t>Tittel, spalte med nivå tekst eller graf/tabell</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Graf/tabell</a:t>
            </a: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For å sette inn graf/tabell klikk på ikonet. </a:t>
            </a:r>
            <a:r>
              <a:rPr lang="nb-NO" sz="1200" b="0" i="0">
                <a:latin typeface="Arial Nova Light" panose="020B0304020202020204" pitchFamily="34" charset="0"/>
              </a:rPr>
              <a:t>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Husk at du kan lage graf/tabell i </a:t>
            </a:r>
            <a:r>
              <a:rPr lang="nb-NO" sz="1200" b="0" i="0" err="1">
                <a:solidFill>
                  <a:schemeClr val="tx1"/>
                </a:solidFill>
                <a:latin typeface="Arial Nova Light" panose="020B0304020202020204" pitchFamily="34" charset="0"/>
              </a:rPr>
              <a:t>PowerBi</a:t>
            </a:r>
            <a:r>
              <a:rPr lang="nb-NO" sz="1200" b="0" i="0">
                <a:solidFill>
                  <a:schemeClr val="tx1"/>
                </a:solidFill>
                <a:latin typeface="Arial Nova Light" panose="020B0304020202020204" pitchFamily="34" charset="0"/>
              </a:rPr>
              <a:t>. Lim inn i rammen</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B030402020202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NHOs grafer har definerte farger</a:t>
            </a: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214282" indent="-214282">
              <a:buFont typeface="Arial" panose="020B0604020202020204" pitchFamily="34" charset="0"/>
              <a:buChar char="•"/>
            </a:pPr>
            <a:endParaRPr lang="nb-NO" sz="1200" b="0" i="0">
              <a:solidFill>
                <a:schemeClr val="tx1"/>
              </a:solidFill>
              <a:latin typeface="Arial Nova Light" panose="020B0304020202020204" pitchFamily="34" charset="0"/>
            </a:endParaRPr>
          </a:p>
        </p:txBody>
      </p:sp>
      <p:sp>
        <p:nvSpPr>
          <p:cNvPr id="11" name="Slide Number Placeholder 6">
            <a:extLst>
              <a:ext uri="{FF2B5EF4-FFF2-40B4-BE49-F238E27FC236}">
                <a16:creationId xmlns:a16="http://schemas.microsoft.com/office/drawing/2014/main" id="{7DA6FF2D-16AB-98FE-5B02-DE8169733804}"/>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cxnSp>
        <p:nvCxnSpPr>
          <p:cNvPr id="9" name="Rett linje 8">
            <a:extLst>
              <a:ext uri="{FF2B5EF4-FFF2-40B4-BE49-F238E27FC236}">
                <a16:creationId xmlns:a16="http://schemas.microsoft.com/office/drawing/2014/main" id="{BBCCF46F-93E3-7DBC-C6E9-2BBAA49D38B3}"/>
              </a:ext>
            </a:extLst>
          </p:cNvPr>
          <p:cNvCxnSpPr>
            <a:cxnSpLocks/>
          </p:cNvCxnSpPr>
          <p:nvPr userDrawn="1"/>
        </p:nvCxnSpPr>
        <p:spPr>
          <a:xfrm>
            <a:off x="7848922" y="1892462"/>
            <a:ext cx="0" cy="4254169"/>
          </a:xfrm>
          <a:prstGeom prst="line">
            <a:avLst/>
          </a:prstGeom>
          <a:ln w="25400">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0399334"/>
      </p:ext>
    </p:extLst>
  </p:cSld>
  <p:clrMapOvr>
    <a:masterClrMapping/>
  </p:clrMapOvr>
  <p:extLst>
    <p:ext uri="{DCECCB84-F9BA-43D5-87BE-67443E8EF086}">
      <p15:sldGuideLst xmlns:p15="http://schemas.microsoft.com/office/powerpoint/2012/main">
        <p15:guide id="2" orient="horz" pos="3884">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tel og to innholdsbokser #2">
    <p:spTree>
      <p:nvGrpSpPr>
        <p:cNvPr id="1" name=""/>
        <p:cNvGrpSpPr/>
        <p:nvPr/>
      </p:nvGrpSpPr>
      <p:grpSpPr>
        <a:xfrm>
          <a:off x="0" y="0"/>
          <a:ext cx="0" cy="0"/>
          <a:chOff x="0" y="0"/>
          <a:chExt cx="0" cy="0"/>
        </a:xfrm>
      </p:grpSpPr>
      <p:sp>
        <p:nvSpPr>
          <p:cNvPr id="13" name="Plassholder for innhold 8">
            <a:extLst>
              <a:ext uri="{FF2B5EF4-FFF2-40B4-BE49-F238E27FC236}">
                <a16:creationId xmlns:a16="http://schemas.microsoft.com/office/drawing/2014/main" id="{40FCE3F1-5F32-C644-83AB-AFD0820712A2}"/>
              </a:ext>
            </a:extLst>
          </p:cNvPr>
          <p:cNvSpPr>
            <a:spLocks noGrp="1"/>
          </p:cNvSpPr>
          <p:nvPr>
            <p:ph sz="quarter" idx="45" hasCustomPrompt="1"/>
          </p:nvPr>
        </p:nvSpPr>
        <p:spPr>
          <a:xfrm>
            <a:off x="4514932" y="1898904"/>
            <a:ext cx="7002641" cy="4239638"/>
          </a:xfrm>
          <a:prstGeom prst="rect">
            <a:avLst/>
          </a:prstGeom>
        </p:spPr>
        <p:txBody>
          <a:bodyPr lIns="0" tIns="0" rIns="0" bIns="0" numCol="1" spcCol="0">
            <a:noAutofit/>
          </a:bodyPr>
          <a:lstStyle>
            <a:lvl1pPr marL="0" indent="0" algn="l">
              <a:lnSpc>
                <a:spcPct val="108000"/>
              </a:lnSpc>
              <a:spcBef>
                <a:spcPts val="1000"/>
              </a:spcBef>
              <a:spcAft>
                <a:spcPts val="0"/>
              </a:spcAft>
              <a:buClrTx/>
              <a:buFont typeface="Arial" panose="020B0604020202020204" pitchFamily="34" charset="0"/>
              <a:buNone/>
              <a:defRPr sz="1600" b="0" i="0" u="none" cap="none">
                <a:solidFill>
                  <a:schemeClr val="tx1"/>
                </a:solidFill>
                <a:latin typeface="+mn-lt"/>
              </a:defRPr>
            </a:lvl1pPr>
            <a:lvl2pPr marL="457124" indent="0" algn="l">
              <a:lnSpc>
                <a:spcPct val="108000"/>
              </a:lnSpc>
              <a:spcBef>
                <a:spcPts val="500"/>
              </a:spcBef>
              <a:spcAft>
                <a:spcPts val="0"/>
              </a:spcAft>
              <a:buClrTx/>
              <a:buFont typeface="Arial" panose="020B0604020202020204" pitchFamily="34" charset="0"/>
              <a:buNone/>
              <a:defRPr sz="1650" b="0" i="0" u="none" cap="none">
                <a:solidFill>
                  <a:schemeClr val="tx1"/>
                </a:solidFill>
                <a:latin typeface="+mn-lt"/>
              </a:defRPr>
            </a:lvl2pPr>
            <a:lvl3pPr marL="914248" indent="0" algn="l">
              <a:lnSpc>
                <a:spcPct val="108000"/>
              </a:lnSpc>
              <a:spcBef>
                <a:spcPts val="500"/>
              </a:spcBef>
              <a:spcAft>
                <a:spcPts val="0"/>
              </a:spcAft>
              <a:buClrTx/>
              <a:buFont typeface="Arial" panose="020B0604020202020204" pitchFamily="34" charset="0"/>
              <a:buNone/>
              <a:defRPr sz="1500" b="0" i="0" u="none" cap="none">
                <a:solidFill>
                  <a:schemeClr val="tx1"/>
                </a:solidFill>
                <a:latin typeface="+mn-lt"/>
              </a:defRPr>
            </a:lvl3pPr>
            <a:lvl4pPr marL="1371371" indent="0" algn="l">
              <a:lnSpc>
                <a:spcPct val="108000"/>
              </a:lnSpc>
              <a:spcBef>
                <a:spcPts val="500"/>
              </a:spcBef>
              <a:spcAft>
                <a:spcPts val="0"/>
              </a:spcAft>
              <a:buClrTx/>
              <a:buFont typeface="Arial" panose="020B0604020202020204" pitchFamily="34" charset="0"/>
              <a:buNone/>
              <a:defRPr sz="1425" b="0" i="0" u="none" cap="none">
                <a:solidFill>
                  <a:schemeClr val="tx1"/>
                </a:solidFill>
                <a:latin typeface="+mn-lt"/>
              </a:defRPr>
            </a:lvl4pPr>
            <a:lvl5pPr marL="1828495" indent="0" algn="l">
              <a:lnSpc>
                <a:spcPct val="108000"/>
              </a:lnSpc>
              <a:spcBef>
                <a:spcPts val="500"/>
              </a:spcBef>
              <a:spcAft>
                <a:spcPts val="0"/>
              </a:spcAft>
              <a:buClrTx/>
              <a:buFont typeface="Arial" panose="020B0604020202020204" pitchFamily="34" charset="0"/>
              <a:buNone/>
              <a:defRPr sz="1425" b="0" i="0" u="none" cap="none">
                <a:solidFill>
                  <a:schemeClr val="tx1"/>
                </a:solidFill>
                <a:latin typeface="+mn-lt"/>
              </a:defRPr>
            </a:lvl5pPr>
          </a:lstStyle>
          <a:p>
            <a:pPr lvl="0"/>
            <a:r>
              <a:rPr lang="nb-NO"/>
              <a:t>Klikk for å skrive tekst i malen</a:t>
            </a:r>
          </a:p>
          <a:p>
            <a:pPr lvl="1"/>
            <a:r>
              <a:rPr lang="nb-NO"/>
              <a:t>Andre nivå</a:t>
            </a:r>
          </a:p>
          <a:p>
            <a:pPr lvl="2"/>
            <a:r>
              <a:rPr lang="nb-NO"/>
              <a:t>Tredje nivå</a:t>
            </a:r>
          </a:p>
          <a:p>
            <a:pPr lvl="3"/>
            <a:r>
              <a:rPr lang="nb-NO"/>
              <a:t>Fjerde nivå</a:t>
            </a:r>
          </a:p>
          <a:p>
            <a:pPr lvl="4"/>
            <a:r>
              <a:rPr lang="nb-NO"/>
              <a:t>Femte nivå</a:t>
            </a:r>
          </a:p>
        </p:txBody>
      </p:sp>
      <p:sp>
        <p:nvSpPr>
          <p:cNvPr id="15" name="Tittel 1">
            <a:extLst>
              <a:ext uri="{FF2B5EF4-FFF2-40B4-BE49-F238E27FC236}">
                <a16:creationId xmlns:a16="http://schemas.microsoft.com/office/drawing/2014/main" id="{7BE79161-63C1-6842-9737-2E730C7C2899}"/>
              </a:ext>
            </a:extLst>
          </p:cNvPr>
          <p:cNvSpPr>
            <a:spLocks noGrp="1"/>
          </p:cNvSpPr>
          <p:nvPr>
            <p:ph type="title" hasCustomPrompt="1"/>
          </p:nvPr>
        </p:nvSpPr>
        <p:spPr>
          <a:xfrm>
            <a:off x="674124" y="845605"/>
            <a:ext cx="8664908"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18" name="Plassholder for tekst 7">
            <a:extLst>
              <a:ext uri="{FF2B5EF4-FFF2-40B4-BE49-F238E27FC236}">
                <a16:creationId xmlns:a16="http://schemas.microsoft.com/office/drawing/2014/main" id="{CAAD8305-E237-4C4E-ABC0-D7A1F3720A89}"/>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16" name="Plassholder for innhold 8">
            <a:extLst>
              <a:ext uri="{FF2B5EF4-FFF2-40B4-BE49-F238E27FC236}">
                <a16:creationId xmlns:a16="http://schemas.microsoft.com/office/drawing/2014/main" id="{7CB8EA21-CEBC-9C47-B376-9C4364320A4D}"/>
              </a:ext>
            </a:extLst>
          </p:cNvPr>
          <p:cNvSpPr>
            <a:spLocks noGrp="1"/>
          </p:cNvSpPr>
          <p:nvPr>
            <p:ph sz="quarter" idx="46" hasCustomPrompt="1"/>
          </p:nvPr>
        </p:nvSpPr>
        <p:spPr>
          <a:xfrm>
            <a:off x="679546" y="1898901"/>
            <a:ext cx="3506768" cy="4239638"/>
          </a:xfrm>
          <a:prstGeom prst="rect">
            <a:avLst/>
          </a:prstGeom>
        </p:spPr>
        <p:txBody>
          <a:bodyPr lIns="0" tIns="0" rIns="0" bIns="0">
            <a:noAutofit/>
          </a:bodyPr>
          <a:lstStyle>
            <a:lvl1pPr marL="0" indent="0" algn="l">
              <a:lnSpc>
                <a:spcPct val="108000"/>
              </a:lnSpc>
              <a:spcBef>
                <a:spcPts val="1000"/>
              </a:spcBef>
              <a:spcAft>
                <a:spcPts val="0"/>
              </a:spcAft>
              <a:buClrTx/>
              <a:buFont typeface="Arial" panose="020B0604020202020204" pitchFamily="34" charset="0"/>
              <a:buNone/>
              <a:defRPr sz="1600" b="0" i="0" u="none" cap="none">
                <a:solidFill>
                  <a:schemeClr val="tx1"/>
                </a:solidFill>
                <a:latin typeface="+mn-lt"/>
              </a:defRPr>
            </a:lvl1pPr>
            <a:lvl2pPr marL="457124" indent="0" algn="l">
              <a:lnSpc>
                <a:spcPct val="108000"/>
              </a:lnSpc>
              <a:spcBef>
                <a:spcPts val="500"/>
              </a:spcBef>
              <a:spcAft>
                <a:spcPts val="0"/>
              </a:spcAft>
              <a:buClrTx/>
              <a:buFont typeface="Arial" panose="020B0604020202020204" pitchFamily="34" charset="0"/>
              <a:buNone/>
              <a:defRPr sz="1650" b="0" i="0" u="none" cap="none">
                <a:solidFill>
                  <a:schemeClr val="tx1"/>
                </a:solidFill>
                <a:latin typeface="+mn-lt"/>
              </a:defRPr>
            </a:lvl2pPr>
            <a:lvl3pPr marL="914248" indent="0" algn="l">
              <a:lnSpc>
                <a:spcPct val="108000"/>
              </a:lnSpc>
              <a:spcBef>
                <a:spcPts val="500"/>
              </a:spcBef>
              <a:spcAft>
                <a:spcPts val="0"/>
              </a:spcAft>
              <a:buClrTx/>
              <a:buFont typeface="Arial" panose="020B0604020202020204" pitchFamily="34" charset="0"/>
              <a:buNone/>
              <a:defRPr sz="1500" b="0" i="0" u="none" cap="none">
                <a:solidFill>
                  <a:schemeClr val="tx1"/>
                </a:solidFill>
                <a:latin typeface="+mn-lt"/>
              </a:defRPr>
            </a:lvl3pPr>
            <a:lvl4pPr marL="1371371" indent="0" algn="l">
              <a:lnSpc>
                <a:spcPct val="108000"/>
              </a:lnSpc>
              <a:spcBef>
                <a:spcPts val="500"/>
              </a:spcBef>
              <a:spcAft>
                <a:spcPts val="0"/>
              </a:spcAft>
              <a:buClrTx/>
              <a:buFont typeface="Arial" panose="020B0604020202020204" pitchFamily="34" charset="0"/>
              <a:buNone/>
              <a:defRPr sz="1425" b="0" i="0" u="none" cap="none">
                <a:solidFill>
                  <a:schemeClr val="tx1"/>
                </a:solidFill>
                <a:latin typeface="+mn-lt"/>
              </a:defRPr>
            </a:lvl4pPr>
            <a:lvl5pPr marL="1828495" indent="0" algn="l">
              <a:lnSpc>
                <a:spcPct val="108000"/>
              </a:lnSpc>
              <a:spcBef>
                <a:spcPts val="500"/>
              </a:spcBef>
              <a:spcAft>
                <a:spcPts val="0"/>
              </a:spcAft>
              <a:buClrTx/>
              <a:buFont typeface="Arial" panose="020B0604020202020204" pitchFamily="34" charset="0"/>
              <a:buNone/>
              <a:defRPr sz="1425" b="0" i="0" u="none" cap="none">
                <a:solidFill>
                  <a:schemeClr val="tx1"/>
                </a:solidFill>
                <a:latin typeface="+mn-lt"/>
              </a:defRPr>
            </a:lvl5pPr>
          </a:lstStyle>
          <a:p>
            <a:pPr lvl="0"/>
            <a:r>
              <a:rPr lang="nb-NO"/>
              <a:t>Klikk for å skrive tekst i malen</a:t>
            </a:r>
          </a:p>
          <a:p>
            <a:pPr lvl="1"/>
            <a:r>
              <a:rPr lang="nb-NO"/>
              <a:t>Andre nivå</a:t>
            </a:r>
          </a:p>
          <a:p>
            <a:pPr lvl="2"/>
            <a:r>
              <a:rPr lang="nb-NO"/>
              <a:t>Tredje nivå</a:t>
            </a:r>
          </a:p>
          <a:p>
            <a:pPr lvl="3"/>
            <a:r>
              <a:rPr lang="nb-NO"/>
              <a:t>Fjerde nivå</a:t>
            </a:r>
          </a:p>
          <a:p>
            <a:pPr lvl="4"/>
            <a:r>
              <a:rPr lang="nb-NO"/>
              <a:t>Femte nivå</a:t>
            </a:r>
          </a:p>
        </p:txBody>
      </p:sp>
      <p:sp>
        <p:nvSpPr>
          <p:cNvPr id="2" name="Date Placeholder 1">
            <a:extLst>
              <a:ext uri="{FF2B5EF4-FFF2-40B4-BE49-F238E27FC236}">
                <a16:creationId xmlns:a16="http://schemas.microsoft.com/office/drawing/2014/main" id="{9EB90783-AD65-E361-67CD-A91910857FC9}"/>
              </a:ext>
            </a:extLst>
          </p:cNvPr>
          <p:cNvSpPr>
            <a:spLocks noGrp="1"/>
          </p:cNvSpPr>
          <p:nvPr>
            <p:ph type="dt" sz="half" idx="47"/>
          </p:nvPr>
        </p:nvSpPr>
        <p:spPr/>
        <p:txBody>
          <a:bodyPr/>
          <a:lstStyle/>
          <a:p>
            <a:fld id="{E64C3E61-73D6-614C-8EC9-7DD4D147225B}" type="datetime1">
              <a:rPr lang="nb-NO" smtClean="0"/>
              <a:t>21.05.2025</a:t>
            </a:fld>
            <a:endParaRPr lang="nb-NO"/>
          </a:p>
        </p:txBody>
      </p:sp>
      <p:sp>
        <p:nvSpPr>
          <p:cNvPr id="5" name="Footer Placeholder 4">
            <a:extLst>
              <a:ext uri="{FF2B5EF4-FFF2-40B4-BE49-F238E27FC236}">
                <a16:creationId xmlns:a16="http://schemas.microsoft.com/office/drawing/2014/main" id="{6C73936C-8DEF-662C-DB64-5CDF32CA55F5}"/>
              </a:ext>
            </a:extLst>
          </p:cNvPr>
          <p:cNvSpPr>
            <a:spLocks noGrp="1"/>
          </p:cNvSpPr>
          <p:nvPr>
            <p:ph type="ftr" sz="quarter" idx="48"/>
          </p:nvPr>
        </p:nvSpPr>
        <p:spPr>
          <a:xfrm>
            <a:off x="674124" y="6479747"/>
            <a:ext cx="9069001" cy="207749"/>
          </a:xfrm>
          <a:prstGeom prst="rect">
            <a:avLst/>
          </a:prstGeom>
        </p:spPr>
        <p:txBody>
          <a:bodyPr/>
          <a:lstStyle/>
          <a:p>
            <a:pPr algn="l"/>
            <a:endParaRPr lang="nb-NO"/>
          </a:p>
        </p:txBody>
      </p:sp>
      <p:sp>
        <p:nvSpPr>
          <p:cNvPr id="17" name="Rektangel 16">
            <a:extLst>
              <a:ext uri="{FF2B5EF4-FFF2-40B4-BE49-F238E27FC236}">
                <a16:creationId xmlns:a16="http://schemas.microsoft.com/office/drawing/2014/main" id="{13256EFB-C1E6-FB1E-CC7F-857EEF1A0C05}"/>
              </a:ext>
            </a:extLst>
          </p:cNvPr>
          <p:cNvSpPr/>
          <p:nvPr userDrawn="1"/>
        </p:nvSpPr>
        <p:spPr>
          <a:xfrm>
            <a:off x="12406951" y="0"/>
            <a:ext cx="3095191" cy="5575885"/>
          </a:xfrm>
          <a:prstGeom prst="rect">
            <a:avLst/>
          </a:prstGeom>
        </p:spPr>
        <p:txBody>
          <a:bodyPr wrap="square">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solidFill>
                  <a:schemeClr val="tx1"/>
                </a:solidFill>
              </a:rPr>
              <a:t>Tittel, spalte med nivå tekst eller graf/tabell</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Graf/tabell</a:t>
            </a: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For å sette inn graf/tabell klikk på ikonet. </a:t>
            </a:r>
            <a:r>
              <a:rPr lang="nb-NO" sz="1200" b="0" i="0">
                <a:latin typeface="Arial Nova Light" panose="020B0304020202020204" pitchFamily="34" charset="0"/>
              </a:rPr>
              <a:t>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Husk at du kan lage graf/tabell i </a:t>
            </a:r>
            <a:r>
              <a:rPr lang="nb-NO" sz="1200" b="0" i="0" err="1">
                <a:solidFill>
                  <a:schemeClr val="tx1"/>
                </a:solidFill>
                <a:latin typeface="Arial Nova Light" panose="020B0304020202020204" pitchFamily="34" charset="0"/>
              </a:rPr>
              <a:t>PowerBi</a:t>
            </a:r>
            <a:r>
              <a:rPr lang="nb-NO" sz="1200" b="0" i="0">
                <a:solidFill>
                  <a:schemeClr val="tx1"/>
                </a:solidFill>
                <a:latin typeface="Arial Nova Light" panose="020B0304020202020204" pitchFamily="34" charset="0"/>
              </a:rPr>
              <a:t>. Lim inn i rammen</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B030402020202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NHOs grafer har definerte farger</a:t>
            </a:r>
            <a:endParaRPr lang="nb-NO" sz="1200" b="0" i="0">
              <a:latin typeface="Arial Nova Light" panose="020F0302020204030204" pitchFamily="34" charset="0"/>
              <a:cs typeface="Arial Nova Light" panose="020F0302020204030204" pitchFamily="34" charset="0"/>
            </a:endParaRPr>
          </a:p>
          <a:p>
            <a:pPr marL="285750" marR="0" lvl="0" indent="-2857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214282" indent="-214282">
              <a:buFont typeface="Arial" panose="020B0604020202020204" pitchFamily="34" charset="0"/>
              <a:buChar char="•"/>
            </a:pPr>
            <a:endParaRPr lang="nb-NO" sz="1200" b="0" i="0">
              <a:solidFill>
                <a:schemeClr val="tx1"/>
              </a:solidFill>
              <a:latin typeface="Arial Nova Light" panose="020B0304020202020204" pitchFamily="34" charset="0"/>
            </a:endParaRPr>
          </a:p>
        </p:txBody>
      </p:sp>
      <p:sp>
        <p:nvSpPr>
          <p:cNvPr id="12" name="Slide Number Placeholder 6">
            <a:extLst>
              <a:ext uri="{FF2B5EF4-FFF2-40B4-BE49-F238E27FC236}">
                <a16:creationId xmlns:a16="http://schemas.microsoft.com/office/drawing/2014/main" id="{E39DC613-A10E-6E96-E753-B6EF09CE2D8C}"/>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cxnSp>
        <p:nvCxnSpPr>
          <p:cNvPr id="9" name="Rett linje 8">
            <a:extLst>
              <a:ext uri="{FF2B5EF4-FFF2-40B4-BE49-F238E27FC236}">
                <a16:creationId xmlns:a16="http://schemas.microsoft.com/office/drawing/2014/main" id="{9726F6E0-4512-BDC1-7D4D-2148A295E764}"/>
              </a:ext>
            </a:extLst>
          </p:cNvPr>
          <p:cNvCxnSpPr>
            <a:cxnSpLocks/>
          </p:cNvCxnSpPr>
          <p:nvPr userDrawn="1"/>
        </p:nvCxnSpPr>
        <p:spPr>
          <a:xfrm>
            <a:off x="4347613" y="1892462"/>
            <a:ext cx="0" cy="4254169"/>
          </a:xfrm>
          <a:prstGeom prst="line">
            <a:avLst/>
          </a:prstGeom>
          <a:ln w="25400">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445713"/>
      </p:ext>
    </p:extLst>
  </p:cSld>
  <p:clrMapOvr>
    <a:masterClrMapping/>
  </p:clrMapOvr>
  <p:extLst>
    <p:ext uri="{DCECCB84-F9BA-43D5-87BE-67443E8EF086}">
      <p15:sldGuideLst xmlns:p15="http://schemas.microsoft.com/office/powerpoint/2012/main">
        <p15:guide id="2" orient="horz" pos="386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CD74E5-8D3F-5F45-AF55-379CE17407B8}"/>
              </a:ext>
            </a:extLst>
          </p:cNvPr>
          <p:cNvSpPr>
            <a:spLocks noGrp="1"/>
          </p:cNvSpPr>
          <p:nvPr>
            <p:ph type="ctrTitle" hasCustomPrompt="1"/>
          </p:nvPr>
        </p:nvSpPr>
        <p:spPr>
          <a:xfrm>
            <a:off x="525314" y="2684746"/>
            <a:ext cx="6551347" cy="1396431"/>
          </a:xfrm>
        </p:spPr>
        <p:txBody>
          <a:bodyPr anchor="ctr">
            <a:normAutofit/>
          </a:bodyPr>
          <a:lstStyle>
            <a:lvl1pPr algn="l">
              <a:defRPr sz="3600" b="1">
                <a:solidFill>
                  <a:schemeClr val="bg1"/>
                </a:solidFill>
              </a:defRPr>
            </a:lvl1pPr>
          </a:lstStyle>
          <a:p>
            <a:r>
              <a:rPr lang="nb-NO"/>
              <a:t>Klikk for å redigere tittelen</a:t>
            </a:r>
          </a:p>
        </p:txBody>
      </p:sp>
      <p:sp>
        <p:nvSpPr>
          <p:cNvPr id="3" name="Undertittel 2">
            <a:extLst>
              <a:ext uri="{FF2B5EF4-FFF2-40B4-BE49-F238E27FC236}">
                <a16:creationId xmlns:a16="http://schemas.microsoft.com/office/drawing/2014/main" id="{5C570008-A996-2D4B-88A3-9861CBD4FED0}"/>
              </a:ext>
            </a:extLst>
          </p:cNvPr>
          <p:cNvSpPr>
            <a:spLocks noGrp="1"/>
          </p:cNvSpPr>
          <p:nvPr>
            <p:ph type="subTitle" idx="1"/>
          </p:nvPr>
        </p:nvSpPr>
        <p:spPr>
          <a:xfrm>
            <a:off x="525315" y="4173253"/>
            <a:ext cx="5888738" cy="991169"/>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8" name="Plassholder for bilde 3">
            <a:extLst>
              <a:ext uri="{FF2B5EF4-FFF2-40B4-BE49-F238E27FC236}">
                <a16:creationId xmlns:a16="http://schemas.microsoft.com/office/drawing/2014/main" id="{195ACC3E-6C58-8E40-A78D-5639EBDF9C43}"/>
              </a:ext>
            </a:extLst>
          </p:cNvPr>
          <p:cNvSpPr>
            <a:spLocks noGrp="1" noChangeAspect="1"/>
          </p:cNvSpPr>
          <p:nvPr>
            <p:ph type="pic" sz="quarter" idx="11"/>
          </p:nvPr>
        </p:nvSpPr>
        <p:spPr bwMode="auto">
          <a:xfrm>
            <a:off x="6160021" y="0"/>
            <a:ext cx="6031979" cy="685800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chemeClr val="bg1"/>
          </a:solidFill>
          <a:ln>
            <a:noFill/>
          </a:ln>
          <a:effectLst/>
        </p:spPr>
        <p:txBody>
          <a:bodyPr lIns="1440000" tIns="468000" bIns="0" anchor="ctr" anchorCtr="0">
            <a:normAutofit/>
          </a:bodyPr>
          <a:lstStyle>
            <a:lvl1pPr marL="0" indent="0" algn="ctr">
              <a:buNone/>
              <a:defRPr sz="1400" baseline="0">
                <a:solidFill>
                  <a:schemeClr val="tx2"/>
                </a:solidFill>
              </a:defRPr>
            </a:lvl1pPr>
          </a:lstStyle>
          <a:p>
            <a:r>
              <a:rPr lang="nb-NO"/>
              <a:t>Klikk på ikonet for å legge til et bilde</a:t>
            </a:r>
          </a:p>
        </p:txBody>
      </p:sp>
      <p:sp>
        <p:nvSpPr>
          <p:cNvPr id="9" name="Text Placeholder 8">
            <a:extLst>
              <a:ext uri="{FF2B5EF4-FFF2-40B4-BE49-F238E27FC236}">
                <a16:creationId xmlns:a16="http://schemas.microsoft.com/office/drawing/2014/main" id="{A5AB20B5-22F5-7F42-98FA-915865BDDA6B}"/>
              </a:ext>
            </a:extLst>
          </p:cNvPr>
          <p:cNvSpPr>
            <a:spLocks noGrp="1"/>
          </p:cNvSpPr>
          <p:nvPr>
            <p:ph type="body" sz="quarter" idx="12" hasCustomPrompt="1"/>
          </p:nvPr>
        </p:nvSpPr>
        <p:spPr>
          <a:xfrm>
            <a:off x="525314" y="6193407"/>
            <a:ext cx="5062686" cy="431800"/>
          </a:xfrm>
        </p:spPr>
        <p:txBody>
          <a:bodyPr anchor="b"/>
          <a:lstStyle>
            <a:lvl1pPr marL="0" indent="0">
              <a:buNone/>
              <a:defRPr sz="1400">
                <a:solidFill>
                  <a:schemeClr val="bg1"/>
                </a:solidFill>
              </a:defRPr>
            </a:lvl1pPr>
            <a:lvl5pPr marL="1517650" indent="0">
              <a:buNone/>
              <a:defRPr/>
            </a:lvl5pPr>
          </a:lstStyle>
          <a:p>
            <a:pPr lvl="0"/>
            <a:r>
              <a:rPr lang="en-GB"/>
              <a:t>Dato  //  </a:t>
            </a:r>
            <a:r>
              <a:rPr lang="en-GB" err="1"/>
              <a:t>Ansvarlig</a:t>
            </a:r>
            <a:endParaRPr lang="en-GB"/>
          </a:p>
        </p:txBody>
      </p:sp>
      <p:pic>
        <p:nvPicPr>
          <p:cNvPr id="7" name="Grafikk 6">
            <a:extLst>
              <a:ext uri="{FF2B5EF4-FFF2-40B4-BE49-F238E27FC236}">
                <a16:creationId xmlns:a16="http://schemas.microsoft.com/office/drawing/2014/main" id="{9731FE1C-E2F8-7042-8566-1A6CE70B9A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6033" y="1089788"/>
            <a:ext cx="1249282" cy="785839"/>
          </a:xfrm>
          <a:prstGeom prst="rect">
            <a:avLst/>
          </a:prstGeom>
        </p:spPr>
      </p:pic>
    </p:spTree>
    <p:extLst>
      <p:ext uri="{BB962C8B-B14F-4D97-AF65-F5344CB8AC3E}">
        <p14:creationId xmlns:p14="http://schemas.microsoft.com/office/powerpoint/2010/main" val="35294247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Avslutning med tekst">
    <p:bg>
      <p:bgPr>
        <a:solidFill>
          <a:schemeClr val="accent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AC4ED5FE-FAC3-BD40-BDD1-8009A2F54019}"/>
              </a:ext>
            </a:extLst>
          </p:cNvPr>
          <p:cNvSpPr>
            <a:spLocks noGrp="1"/>
          </p:cNvSpPr>
          <p:nvPr>
            <p:ph type="body" sz="quarter" idx="10" hasCustomPrompt="1"/>
          </p:nvPr>
        </p:nvSpPr>
        <p:spPr>
          <a:xfrm>
            <a:off x="1733550" y="3429000"/>
            <a:ext cx="8724900" cy="1222375"/>
          </a:xfrm>
        </p:spPr>
        <p:txBody>
          <a:bodyPr anchor="ctr">
            <a:normAutofit/>
          </a:bodyPr>
          <a:lstStyle>
            <a:lvl1pPr marL="0" indent="0" algn="ctr">
              <a:buNone/>
              <a:defRPr sz="2800">
                <a:solidFill>
                  <a:schemeClr val="bg1"/>
                </a:solidFill>
              </a:defRPr>
            </a:lvl1pPr>
          </a:lstStyle>
          <a:p>
            <a:pPr lvl="0"/>
            <a:r>
              <a:rPr lang="nb-NO"/>
              <a:t>Klikk for å redigere teksten</a:t>
            </a:r>
          </a:p>
        </p:txBody>
      </p:sp>
      <p:pic>
        <p:nvPicPr>
          <p:cNvPr id="4" name="Grafikk 3">
            <a:extLst>
              <a:ext uri="{FF2B5EF4-FFF2-40B4-BE49-F238E27FC236}">
                <a16:creationId xmlns:a16="http://schemas.microsoft.com/office/drawing/2014/main" id="{672B9334-46BF-204E-85D9-3EDF82BC6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945" y="2013664"/>
            <a:ext cx="1528110" cy="961231"/>
          </a:xfrm>
          <a:prstGeom prst="rect">
            <a:avLst/>
          </a:prstGeom>
        </p:spPr>
      </p:pic>
    </p:spTree>
    <p:extLst>
      <p:ext uri="{BB962C8B-B14F-4D97-AF65-F5344CB8AC3E}">
        <p14:creationId xmlns:p14="http://schemas.microsoft.com/office/powerpoint/2010/main" val="274665588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_Tittel og to innholdsbokser ">
    <p:spTree>
      <p:nvGrpSpPr>
        <p:cNvPr id="1" name=""/>
        <p:cNvGrpSpPr/>
        <p:nvPr/>
      </p:nvGrpSpPr>
      <p:grpSpPr>
        <a:xfrm>
          <a:off x="0" y="0"/>
          <a:ext cx="0" cy="0"/>
          <a:chOff x="0" y="0"/>
          <a:chExt cx="0" cy="0"/>
        </a:xfrm>
      </p:grpSpPr>
      <p:sp>
        <p:nvSpPr>
          <p:cNvPr id="13" name="Tittel 1">
            <a:extLst>
              <a:ext uri="{FF2B5EF4-FFF2-40B4-BE49-F238E27FC236}">
                <a16:creationId xmlns:a16="http://schemas.microsoft.com/office/drawing/2014/main" id="{B822692F-AD34-DE4C-A6ED-E12B44076147}"/>
              </a:ext>
            </a:extLst>
          </p:cNvPr>
          <p:cNvSpPr>
            <a:spLocks noGrp="1"/>
          </p:cNvSpPr>
          <p:nvPr>
            <p:ph type="title" hasCustomPrompt="1"/>
          </p:nvPr>
        </p:nvSpPr>
        <p:spPr>
          <a:xfrm>
            <a:off x="674124" y="845605"/>
            <a:ext cx="8664908"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15" name="Plassholder for tekst 7">
            <a:extLst>
              <a:ext uri="{FF2B5EF4-FFF2-40B4-BE49-F238E27FC236}">
                <a16:creationId xmlns:a16="http://schemas.microsoft.com/office/drawing/2014/main" id="{7856431F-0C8A-6445-A513-05C3BF93C5BD}"/>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16" name="Plassholder for innhold 8">
            <a:extLst>
              <a:ext uri="{FF2B5EF4-FFF2-40B4-BE49-F238E27FC236}">
                <a16:creationId xmlns:a16="http://schemas.microsoft.com/office/drawing/2014/main" id="{E7223C99-34F7-5946-AA56-DCC1B90CC3E6}"/>
              </a:ext>
            </a:extLst>
          </p:cNvPr>
          <p:cNvSpPr>
            <a:spLocks noGrp="1"/>
          </p:cNvSpPr>
          <p:nvPr>
            <p:ph sz="quarter" idx="45" hasCustomPrompt="1"/>
          </p:nvPr>
        </p:nvSpPr>
        <p:spPr>
          <a:xfrm>
            <a:off x="680411" y="1898904"/>
            <a:ext cx="7002641" cy="4239638"/>
          </a:xfrm>
          <a:prstGeom prst="rect">
            <a:avLst/>
          </a:prstGeom>
        </p:spPr>
        <p:txBody>
          <a:bodyPr lIns="0" tIns="0" rIns="0" bIns="0" numCol="2" spcCol="360000">
            <a:noAutofit/>
          </a:bodyPr>
          <a:lstStyle>
            <a:lvl1pPr marL="0" indent="0" algn="l">
              <a:lnSpc>
                <a:spcPct val="108000"/>
              </a:lnSpc>
              <a:spcBef>
                <a:spcPts val="1000"/>
              </a:spcBef>
              <a:spcAft>
                <a:spcPts val="0"/>
              </a:spcAft>
              <a:buClrTx/>
              <a:buFont typeface="Arial" panose="020B0604020202020204" pitchFamily="34" charset="0"/>
              <a:buNone/>
              <a:defRPr sz="1400" b="0" i="0" u="none" cap="none">
                <a:solidFill>
                  <a:schemeClr val="tx1"/>
                </a:solidFill>
                <a:latin typeface="Arial Nova" panose="020B0504020202020204" pitchFamily="34" charset="0"/>
              </a:defRPr>
            </a:lvl1pPr>
            <a:lvl2pPr marL="457124" indent="0" algn="l">
              <a:lnSpc>
                <a:spcPct val="108000"/>
              </a:lnSpc>
              <a:spcBef>
                <a:spcPts val="500"/>
              </a:spcBef>
              <a:spcAft>
                <a:spcPts val="0"/>
              </a:spcAft>
              <a:buClrTx/>
              <a:buFont typeface="Arial" panose="020B0604020202020204" pitchFamily="34" charset="0"/>
              <a:buNone/>
              <a:defRPr sz="1650" b="0" i="0" u="none" cap="none">
                <a:solidFill>
                  <a:schemeClr val="tx1"/>
                </a:solidFill>
                <a:latin typeface="Arial Nova" panose="020B0504020202020204" pitchFamily="34" charset="0"/>
              </a:defRPr>
            </a:lvl2pPr>
            <a:lvl3pPr marL="914248" indent="0" algn="l">
              <a:lnSpc>
                <a:spcPct val="108000"/>
              </a:lnSpc>
              <a:spcBef>
                <a:spcPts val="500"/>
              </a:spcBef>
              <a:spcAft>
                <a:spcPts val="0"/>
              </a:spcAft>
              <a:buClrTx/>
              <a:buFont typeface="Arial" panose="020B0604020202020204" pitchFamily="34" charset="0"/>
              <a:buNone/>
              <a:defRPr sz="1500" b="0" i="0" u="none" cap="none">
                <a:solidFill>
                  <a:schemeClr val="tx1"/>
                </a:solidFill>
                <a:latin typeface="Arial Nova" panose="020B0504020202020204" pitchFamily="34" charset="0"/>
              </a:defRPr>
            </a:lvl3pPr>
            <a:lvl4pPr marL="1371371" indent="0" algn="l">
              <a:lnSpc>
                <a:spcPct val="108000"/>
              </a:lnSpc>
              <a:spcBef>
                <a:spcPts val="500"/>
              </a:spcBef>
              <a:spcAft>
                <a:spcPts val="0"/>
              </a:spcAft>
              <a:buClrTx/>
              <a:buFont typeface="Arial" panose="020B0604020202020204" pitchFamily="34" charset="0"/>
              <a:buNone/>
              <a:defRPr sz="1425" b="0" i="0" u="none" cap="none">
                <a:solidFill>
                  <a:schemeClr val="tx1"/>
                </a:solidFill>
                <a:latin typeface="Arial Nova" panose="020B0504020202020204" pitchFamily="34" charset="0"/>
              </a:defRPr>
            </a:lvl4pPr>
            <a:lvl5pPr marL="1828495" indent="0" algn="l">
              <a:lnSpc>
                <a:spcPct val="108000"/>
              </a:lnSpc>
              <a:spcBef>
                <a:spcPts val="500"/>
              </a:spcBef>
              <a:spcAft>
                <a:spcPts val="0"/>
              </a:spcAft>
              <a:buClrTx/>
              <a:buFont typeface="Arial" panose="020B0604020202020204" pitchFamily="34" charset="0"/>
              <a:buNone/>
              <a:defRPr sz="1425" b="0" i="0" u="none" cap="none">
                <a:solidFill>
                  <a:schemeClr val="tx1"/>
                </a:solidFill>
                <a:latin typeface="Arial Nova" panose="020B0504020202020204" pitchFamily="34" charset="0"/>
              </a:defRPr>
            </a:lvl5pPr>
          </a:lstStyle>
          <a:p>
            <a:pPr lvl="0"/>
            <a:r>
              <a:rPr lang="nb-NO"/>
              <a:t>Klikk for å skrive tekst i malen</a:t>
            </a:r>
          </a:p>
        </p:txBody>
      </p:sp>
      <p:sp>
        <p:nvSpPr>
          <p:cNvPr id="18" name="Plassholder for innhold 8">
            <a:extLst>
              <a:ext uri="{FF2B5EF4-FFF2-40B4-BE49-F238E27FC236}">
                <a16:creationId xmlns:a16="http://schemas.microsoft.com/office/drawing/2014/main" id="{78AA413D-54B2-DA47-98DE-1A2029B03528}"/>
              </a:ext>
            </a:extLst>
          </p:cNvPr>
          <p:cNvSpPr>
            <a:spLocks noGrp="1"/>
          </p:cNvSpPr>
          <p:nvPr>
            <p:ph sz="quarter" idx="46" hasCustomPrompt="1"/>
          </p:nvPr>
        </p:nvSpPr>
        <p:spPr>
          <a:xfrm>
            <a:off x="8016167" y="1898901"/>
            <a:ext cx="3506768" cy="4239638"/>
          </a:xfrm>
          <a:prstGeom prst="rect">
            <a:avLst/>
          </a:prstGeom>
        </p:spPr>
        <p:txBody>
          <a:bodyPr lIns="0" tIns="0" rIns="0" bIns="0">
            <a:noAutofit/>
          </a:bodyPr>
          <a:lstStyle>
            <a:lvl1pPr marL="0" indent="0" algn="l">
              <a:lnSpc>
                <a:spcPct val="108000"/>
              </a:lnSpc>
              <a:spcBef>
                <a:spcPts val="1000"/>
              </a:spcBef>
              <a:spcAft>
                <a:spcPts val="0"/>
              </a:spcAft>
              <a:buClrTx/>
              <a:buFont typeface="Arial" panose="020B0604020202020204" pitchFamily="34" charset="0"/>
              <a:buNone/>
              <a:defRPr sz="1400" b="0" i="0" u="none" cap="none">
                <a:solidFill>
                  <a:schemeClr val="tx1"/>
                </a:solidFill>
                <a:latin typeface="+mn-lt"/>
              </a:defRPr>
            </a:lvl1pPr>
            <a:lvl2pPr marL="457124" indent="0" algn="l">
              <a:lnSpc>
                <a:spcPct val="108000"/>
              </a:lnSpc>
              <a:spcBef>
                <a:spcPts val="500"/>
              </a:spcBef>
              <a:spcAft>
                <a:spcPts val="0"/>
              </a:spcAft>
              <a:buClrTx/>
              <a:buFont typeface="Arial" panose="020B0604020202020204" pitchFamily="34" charset="0"/>
              <a:buNone/>
              <a:defRPr sz="1650" b="0" i="0" u="none" cap="none">
                <a:solidFill>
                  <a:schemeClr val="tx1"/>
                </a:solidFill>
                <a:latin typeface="+mn-lt"/>
              </a:defRPr>
            </a:lvl2pPr>
            <a:lvl3pPr marL="914248" indent="0" algn="l">
              <a:lnSpc>
                <a:spcPct val="108000"/>
              </a:lnSpc>
              <a:spcBef>
                <a:spcPts val="500"/>
              </a:spcBef>
              <a:spcAft>
                <a:spcPts val="0"/>
              </a:spcAft>
              <a:buClrTx/>
              <a:buFont typeface="Arial" panose="020B0604020202020204" pitchFamily="34" charset="0"/>
              <a:buNone/>
              <a:defRPr sz="1500" b="0" i="0" u="none" cap="none">
                <a:solidFill>
                  <a:schemeClr val="tx1"/>
                </a:solidFill>
                <a:latin typeface="+mn-lt"/>
              </a:defRPr>
            </a:lvl3pPr>
            <a:lvl4pPr marL="1371371" indent="0" algn="l">
              <a:lnSpc>
                <a:spcPct val="108000"/>
              </a:lnSpc>
              <a:spcBef>
                <a:spcPts val="500"/>
              </a:spcBef>
              <a:spcAft>
                <a:spcPts val="0"/>
              </a:spcAft>
              <a:buClrTx/>
              <a:buFont typeface="Arial" panose="020B0604020202020204" pitchFamily="34" charset="0"/>
              <a:buNone/>
              <a:defRPr sz="1425" b="0" i="0" u="none" cap="none">
                <a:solidFill>
                  <a:schemeClr val="tx1"/>
                </a:solidFill>
                <a:latin typeface="+mn-lt"/>
              </a:defRPr>
            </a:lvl4pPr>
            <a:lvl5pPr marL="1828495" indent="0" algn="l">
              <a:lnSpc>
                <a:spcPct val="108000"/>
              </a:lnSpc>
              <a:spcBef>
                <a:spcPts val="500"/>
              </a:spcBef>
              <a:spcAft>
                <a:spcPts val="0"/>
              </a:spcAft>
              <a:buClrTx/>
              <a:buFont typeface="Arial" panose="020B0604020202020204" pitchFamily="34" charset="0"/>
              <a:buNone/>
              <a:defRPr sz="1425" b="0" i="0" u="none" cap="none">
                <a:solidFill>
                  <a:schemeClr val="tx1"/>
                </a:solidFill>
                <a:latin typeface="+mn-lt"/>
              </a:defRPr>
            </a:lvl5pPr>
          </a:lstStyle>
          <a:p>
            <a:pPr lvl="0"/>
            <a:r>
              <a:rPr lang="nb-NO"/>
              <a:t>Klikk for å skrive tekst i malen</a:t>
            </a:r>
          </a:p>
        </p:txBody>
      </p:sp>
      <p:sp>
        <p:nvSpPr>
          <p:cNvPr id="2" name="Date Placeholder 1">
            <a:extLst>
              <a:ext uri="{FF2B5EF4-FFF2-40B4-BE49-F238E27FC236}">
                <a16:creationId xmlns:a16="http://schemas.microsoft.com/office/drawing/2014/main" id="{1E312248-1CED-3788-A70D-CBFD65B2555C}"/>
              </a:ext>
            </a:extLst>
          </p:cNvPr>
          <p:cNvSpPr>
            <a:spLocks noGrp="1"/>
          </p:cNvSpPr>
          <p:nvPr>
            <p:ph type="dt" sz="half" idx="47"/>
          </p:nvPr>
        </p:nvSpPr>
        <p:spPr/>
        <p:txBody>
          <a:bodyPr/>
          <a:lstStyle/>
          <a:p>
            <a:fld id="{E9CD9906-51F6-CA41-9589-3FABE3964D01}" type="datetime1">
              <a:rPr lang="nb-NO" smtClean="0"/>
              <a:t>21.05.2025</a:t>
            </a:fld>
            <a:endParaRPr lang="nb-NO"/>
          </a:p>
        </p:txBody>
      </p:sp>
      <p:sp>
        <p:nvSpPr>
          <p:cNvPr id="5" name="Footer Placeholder 4">
            <a:extLst>
              <a:ext uri="{FF2B5EF4-FFF2-40B4-BE49-F238E27FC236}">
                <a16:creationId xmlns:a16="http://schemas.microsoft.com/office/drawing/2014/main" id="{25C7428D-4E76-21EC-25D6-653BC3618342}"/>
              </a:ext>
            </a:extLst>
          </p:cNvPr>
          <p:cNvSpPr>
            <a:spLocks noGrp="1"/>
          </p:cNvSpPr>
          <p:nvPr>
            <p:ph type="ftr" sz="quarter" idx="48"/>
          </p:nvPr>
        </p:nvSpPr>
        <p:spPr>
          <a:xfrm>
            <a:off x="674124" y="6479747"/>
            <a:ext cx="9069001" cy="207749"/>
          </a:xfrm>
          <a:prstGeom prst="rect">
            <a:avLst/>
          </a:prstGeom>
        </p:spPr>
        <p:txBody>
          <a:bodyPr/>
          <a:lstStyle/>
          <a:p>
            <a:pPr algn="l"/>
            <a:endParaRPr lang="nb-NO"/>
          </a:p>
        </p:txBody>
      </p:sp>
      <p:sp>
        <p:nvSpPr>
          <p:cNvPr id="14" name="Rektangel 13">
            <a:extLst>
              <a:ext uri="{FF2B5EF4-FFF2-40B4-BE49-F238E27FC236}">
                <a16:creationId xmlns:a16="http://schemas.microsoft.com/office/drawing/2014/main" id="{1F664329-633C-5AA2-A55C-E9AF75141EE4}"/>
              </a:ext>
            </a:extLst>
          </p:cNvPr>
          <p:cNvSpPr/>
          <p:nvPr userDrawn="1"/>
        </p:nvSpPr>
        <p:spPr>
          <a:xfrm>
            <a:off x="12406951" y="0"/>
            <a:ext cx="3095191" cy="6129883"/>
          </a:xfrm>
          <a:prstGeom prst="rect">
            <a:avLst/>
          </a:prstGeom>
        </p:spPr>
        <p:txBody>
          <a:bodyPr wrap="square">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t>Til deg som skriver mye:</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solidFill>
                  <a:schemeClr val="tx1"/>
                </a:solidFill>
              </a:rPr>
              <a:t>Tittel, 2- og 1-spalte med fast tekst eller graf/tabell</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B030402020202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B0304020202020204" pitchFamily="34" charset="0"/>
              </a:rPr>
              <a:t>Sekundærfarger skal </a:t>
            </a:r>
            <a:r>
              <a:rPr lang="nb-NO" sz="1200" b="0" i="0">
                <a:solidFill>
                  <a:schemeClr val="tx1"/>
                </a:solidFill>
                <a:latin typeface="Arial Nova" panose="020B0504020202020204" pitchFamily="34" charset="0"/>
              </a:rPr>
              <a:t>kun </a:t>
            </a:r>
            <a:r>
              <a:rPr lang="nb-NO" sz="1200" b="0" i="0">
                <a:solidFill>
                  <a:schemeClr val="tx1"/>
                </a:solidFill>
                <a:latin typeface="Arial Nova Light" panose="020B0304020202020204" pitchFamily="34" charset="0"/>
              </a:rPr>
              <a:t>benyttes i figurer og ikoner. Fargene finner du som egendefinerte farger i figurfyll eller figuromriss</a:t>
            </a: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Graf/tabell</a:t>
            </a: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For å sette inn graf/tabell klikk på ikonet. </a:t>
            </a:r>
            <a:r>
              <a:rPr lang="nb-NO" sz="1200" b="0" i="0">
                <a:latin typeface="Arial Nova Light" panose="020B0304020202020204" pitchFamily="34" charset="0"/>
              </a:rPr>
              <a:t>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Husk at du kan lage graf/tabell i </a:t>
            </a:r>
            <a:r>
              <a:rPr lang="nb-NO" sz="1200" b="0" i="0" err="1">
                <a:solidFill>
                  <a:schemeClr val="tx1"/>
                </a:solidFill>
                <a:latin typeface="Arial Nova Light" panose="020B0304020202020204" pitchFamily="34" charset="0"/>
              </a:rPr>
              <a:t>PowerBi</a:t>
            </a:r>
            <a:r>
              <a:rPr lang="nb-NO" sz="1200" b="0" i="0">
                <a:solidFill>
                  <a:schemeClr val="tx1"/>
                </a:solidFill>
                <a:latin typeface="Arial Nova Light" panose="020B0304020202020204" pitchFamily="34" charset="0"/>
              </a:rPr>
              <a:t>. Lim inn i rammen</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B030402020202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NHOs grafer har definerte farger</a:t>
            </a: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214282" indent="-214282">
              <a:buFont typeface="Arial" panose="020B0604020202020204" pitchFamily="34" charset="0"/>
              <a:buChar char="•"/>
            </a:pPr>
            <a:endParaRPr lang="nb-NO" sz="1200" b="0" i="0">
              <a:solidFill>
                <a:schemeClr val="tx1"/>
              </a:solidFill>
              <a:latin typeface="Arial Nova Light" panose="020B0304020202020204" pitchFamily="34" charset="0"/>
            </a:endParaRPr>
          </a:p>
        </p:txBody>
      </p:sp>
      <p:sp>
        <p:nvSpPr>
          <p:cNvPr id="11" name="Slide Number Placeholder 6">
            <a:extLst>
              <a:ext uri="{FF2B5EF4-FFF2-40B4-BE49-F238E27FC236}">
                <a16:creationId xmlns:a16="http://schemas.microsoft.com/office/drawing/2014/main" id="{E1DF7FDF-124F-98DD-278F-872B885BF83F}"/>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cxnSp>
        <p:nvCxnSpPr>
          <p:cNvPr id="9" name="Rett linje 8">
            <a:extLst>
              <a:ext uri="{FF2B5EF4-FFF2-40B4-BE49-F238E27FC236}">
                <a16:creationId xmlns:a16="http://schemas.microsoft.com/office/drawing/2014/main" id="{C8FA1254-5343-11D0-2BFB-B9026DCBB3C9}"/>
              </a:ext>
            </a:extLst>
          </p:cNvPr>
          <p:cNvCxnSpPr>
            <a:cxnSpLocks/>
          </p:cNvCxnSpPr>
          <p:nvPr userDrawn="1"/>
        </p:nvCxnSpPr>
        <p:spPr>
          <a:xfrm>
            <a:off x="7848922" y="1892462"/>
            <a:ext cx="0" cy="4254169"/>
          </a:xfrm>
          <a:prstGeom prst="line">
            <a:avLst/>
          </a:prstGeom>
          <a:ln w="25400">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4071372"/>
      </p:ext>
    </p:extLst>
  </p:cSld>
  <p:clrMapOvr>
    <a:masterClrMapping/>
  </p:clrMapOvr>
  <p:extLst>
    <p:ext uri="{DCECCB84-F9BA-43D5-87BE-67443E8EF086}">
      <p15:sldGuideLst xmlns:p15="http://schemas.microsoft.com/office/powerpoint/2012/main">
        <p15:guide id="2" orient="horz" pos="3861">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Tittel og to innholdsbokser #2">
    <p:spTree>
      <p:nvGrpSpPr>
        <p:cNvPr id="1" name=""/>
        <p:cNvGrpSpPr/>
        <p:nvPr/>
      </p:nvGrpSpPr>
      <p:grpSpPr>
        <a:xfrm>
          <a:off x="0" y="0"/>
          <a:ext cx="0" cy="0"/>
          <a:chOff x="0" y="0"/>
          <a:chExt cx="0" cy="0"/>
        </a:xfrm>
      </p:grpSpPr>
      <p:sp>
        <p:nvSpPr>
          <p:cNvPr id="13" name="Plassholder for innhold 8">
            <a:extLst>
              <a:ext uri="{FF2B5EF4-FFF2-40B4-BE49-F238E27FC236}">
                <a16:creationId xmlns:a16="http://schemas.microsoft.com/office/drawing/2014/main" id="{40FCE3F1-5F32-C644-83AB-AFD0820712A2}"/>
              </a:ext>
            </a:extLst>
          </p:cNvPr>
          <p:cNvSpPr>
            <a:spLocks noGrp="1"/>
          </p:cNvSpPr>
          <p:nvPr>
            <p:ph sz="quarter" idx="45" hasCustomPrompt="1"/>
          </p:nvPr>
        </p:nvSpPr>
        <p:spPr>
          <a:xfrm>
            <a:off x="4514932" y="1898904"/>
            <a:ext cx="7002641" cy="4239638"/>
          </a:xfrm>
          <a:prstGeom prst="rect">
            <a:avLst/>
          </a:prstGeom>
        </p:spPr>
        <p:txBody>
          <a:bodyPr lIns="0" tIns="0" rIns="0" bIns="0" numCol="2" spcCol="360000">
            <a:noAutofit/>
          </a:bodyPr>
          <a:lstStyle>
            <a:lvl1pPr marL="0" indent="0" algn="l">
              <a:lnSpc>
                <a:spcPct val="108000"/>
              </a:lnSpc>
              <a:spcBef>
                <a:spcPts val="1000"/>
              </a:spcBef>
              <a:spcAft>
                <a:spcPts val="0"/>
              </a:spcAft>
              <a:buClrTx/>
              <a:buFont typeface="Arial" panose="020B0604020202020204" pitchFamily="34" charset="0"/>
              <a:buNone/>
              <a:defRPr sz="1400" b="0" i="0" u="none" cap="none">
                <a:solidFill>
                  <a:schemeClr val="tx1"/>
                </a:solidFill>
                <a:latin typeface="+mn-lt"/>
              </a:defRPr>
            </a:lvl1pPr>
            <a:lvl2pPr marL="457124" indent="0" algn="l">
              <a:lnSpc>
                <a:spcPct val="108000"/>
              </a:lnSpc>
              <a:spcBef>
                <a:spcPts val="500"/>
              </a:spcBef>
              <a:spcAft>
                <a:spcPts val="0"/>
              </a:spcAft>
              <a:buClrTx/>
              <a:buFont typeface="Arial" panose="020B0604020202020204" pitchFamily="34" charset="0"/>
              <a:buNone/>
              <a:defRPr sz="1650" b="0" i="0" u="none" cap="none">
                <a:solidFill>
                  <a:schemeClr val="tx1"/>
                </a:solidFill>
                <a:latin typeface="+mn-lt"/>
              </a:defRPr>
            </a:lvl2pPr>
            <a:lvl3pPr marL="914248" indent="0" algn="l">
              <a:lnSpc>
                <a:spcPct val="108000"/>
              </a:lnSpc>
              <a:spcBef>
                <a:spcPts val="500"/>
              </a:spcBef>
              <a:spcAft>
                <a:spcPts val="0"/>
              </a:spcAft>
              <a:buClrTx/>
              <a:buFont typeface="Arial" panose="020B0604020202020204" pitchFamily="34" charset="0"/>
              <a:buNone/>
              <a:defRPr sz="1500" b="0" i="0" u="none" cap="none">
                <a:solidFill>
                  <a:schemeClr val="tx1"/>
                </a:solidFill>
                <a:latin typeface="+mn-lt"/>
              </a:defRPr>
            </a:lvl3pPr>
            <a:lvl4pPr marL="1371371" indent="0" algn="l">
              <a:lnSpc>
                <a:spcPct val="108000"/>
              </a:lnSpc>
              <a:spcBef>
                <a:spcPts val="500"/>
              </a:spcBef>
              <a:spcAft>
                <a:spcPts val="0"/>
              </a:spcAft>
              <a:buClrTx/>
              <a:buFont typeface="Arial" panose="020B0604020202020204" pitchFamily="34" charset="0"/>
              <a:buNone/>
              <a:defRPr sz="1425" b="0" i="0" u="none" cap="none">
                <a:solidFill>
                  <a:schemeClr val="tx1"/>
                </a:solidFill>
                <a:latin typeface="+mn-lt"/>
              </a:defRPr>
            </a:lvl4pPr>
            <a:lvl5pPr marL="1828495" indent="0" algn="l">
              <a:lnSpc>
                <a:spcPct val="108000"/>
              </a:lnSpc>
              <a:spcBef>
                <a:spcPts val="500"/>
              </a:spcBef>
              <a:spcAft>
                <a:spcPts val="0"/>
              </a:spcAft>
              <a:buClrTx/>
              <a:buFont typeface="Arial" panose="020B0604020202020204" pitchFamily="34" charset="0"/>
              <a:buNone/>
              <a:defRPr sz="1425" b="0" i="0" u="none" cap="none">
                <a:solidFill>
                  <a:schemeClr val="tx1"/>
                </a:solidFill>
                <a:latin typeface="+mn-lt"/>
              </a:defRPr>
            </a:lvl5pPr>
          </a:lstStyle>
          <a:p>
            <a:pPr lvl="0"/>
            <a:r>
              <a:rPr lang="nb-NO"/>
              <a:t>Klikk for å skrive tekst i malen</a:t>
            </a:r>
          </a:p>
        </p:txBody>
      </p:sp>
      <p:sp>
        <p:nvSpPr>
          <p:cNvPr id="15" name="Tittel 1">
            <a:extLst>
              <a:ext uri="{FF2B5EF4-FFF2-40B4-BE49-F238E27FC236}">
                <a16:creationId xmlns:a16="http://schemas.microsoft.com/office/drawing/2014/main" id="{7BE79161-63C1-6842-9737-2E730C7C2899}"/>
              </a:ext>
            </a:extLst>
          </p:cNvPr>
          <p:cNvSpPr>
            <a:spLocks noGrp="1"/>
          </p:cNvSpPr>
          <p:nvPr>
            <p:ph type="title" hasCustomPrompt="1"/>
          </p:nvPr>
        </p:nvSpPr>
        <p:spPr>
          <a:xfrm>
            <a:off x="674124" y="845605"/>
            <a:ext cx="8664908"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18" name="Plassholder for tekst 7">
            <a:extLst>
              <a:ext uri="{FF2B5EF4-FFF2-40B4-BE49-F238E27FC236}">
                <a16:creationId xmlns:a16="http://schemas.microsoft.com/office/drawing/2014/main" id="{CAAD8305-E237-4C4E-ABC0-D7A1F3720A89}"/>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16" name="Plassholder for innhold 8">
            <a:extLst>
              <a:ext uri="{FF2B5EF4-FFF2-40B4-BE49-F238E27FC236}">
                <a16:creationId xmlns:a16="http://schemas.microsoft.com/office/drawing/2014/main" id="{7CB8EA21-CEBC-9C47-B376-9C4364320A4D}"/>
              </a:ext>
            </a:extLst>
          </p:cNvPr>
          <p:cNvSpPr>
            <a:spLocks noGrp="1"/>
          </p:cNvSpPr>
          <p:nvPr>
            <p:ph sz="quarter" idx="46" hasCustomPrompt="1"/>
          </p:nvPr>
        </p:nvSpPr>
        <p:spPr>
          <a:xfrm>
            <a:off x="679546" y="1898901"/>
            <a:ext cx="3506768" cy="4239638"/>
          </a:xfrm>
          <a:prstGeom prst="rect">
            <a:avLst/>
          </a:prstGeom>
        </p:spPr>
        <p:txBody>
          <a:bodyPr lIns="0" tIns="0" rIns="0" bIns="0">
            <a:noAutofit/>
          </a:bodyPr>
          <a:lstStyle>
            <a:lvl1pPr marL="0" indent="0" algn="l">
              <a:lnSpc>
                <a:spcPct val="108000"/>
              </a:lnSpc>
              <a:spcBef>
                <a:spcPts val="1000"/>
              </a:spcBef>
              <a:spcAft>
                <a:spcPts val="0"/>
              </a:spcAft>
              <a:buClrTx/>
              <a:buFont typeface="Arial" panose="020B0604020202020204" pitchFamily="34" charset="0"/>
              <a:buNone/>
              <a:defRPr sz="1400" b="0" i="0" u="none" cap="none">
                <a:solidFill>
                  <a:schemeClr val="tx1"/>
                </a:solidFill>
                <a:latin typeface="+mn-lt"/>
              </a:defRPr>
            </a:lvl1pPr>
            <a:lvl2pPr marL="457124" indent="0" algn="l">
              <a:lnSpc>
                <a:spcPct val="108000"/>
              </a:lnSpc>
              <a:spcBef>
                <a:spcPts val="500"/>
              </a:spcBef>
              <a:spcAft>
                <a:spcPts val="0"/>
              </a:spcAft>
              <a:buClrTx/>
              <a:buFont typeface="Arial" panose="020B0604020202020204" pitchFamily="34" charset="0"/>
              <a:buNone/>
              <a:defRPr sz="1650" b="0" i="0" u="none" cap="none">
                <a:solidFill>
                  <a:schemeClr val="tx1"/>
                </a:solidFill>
                <a:latin typeface="+mn-lt"/>
              </a:defRPr>
            </a:lvl2pPr>
            <a:lvl3pPr marL="914248" indent="0" algn="l">
              <a:lnSpc>
                <a:spcPct val="108000"/>
              </a:lnSpc>
              <a:spcBef>
                <a:spcPts val="500"/>
              </a:spcBef>
              <a:spcAft>
                <a:spcPts val="0"/>
              </a:spcAft>
              <a:buClrTx/>
              <a:buFont typeface="Arial" panose="020B0604020202020204" pitchFamily="34" charset="0"/>
              <a:buNone/>
              <a:defRPr sz="1500" b="0" i="0" u="none" cap="none">
                <a:solidFill>
                  <a:schemeClr val="tx1"/>
                </a:solidFill>
                <a:latin typeface="+mn-lt"/>
              </a:defRPr>
            </a:lvl3pPr>
            <a:lvl4pPr marL="1371371" indent="0" algn="l">
              <a:lnSpc>
                <a:spcPct val="108000"/>
              </a:lnSpc>
              <a:spcBef>
                <a:spcPts val="500"/>
              </a:spcBef>
              <a:spcAft>
                <a:spcPts val="0"/>
              </a:spcAft>
              <a:buClrTx/>
              <a:buFont typeface="Arial" panose="020B0604020202020204" pitchFamily="34" charset="0"/>
              <a:buNone/>
              <a:defRPr sz="1425" b="0" i="0" u="none" cap="none">
                <a:solidFill>
                  <a:schemeClr val="tx1"/>
                </a:solidFill>
                <a:latin typeface="+mn-lt"/>
              </a:defRPr>
            </a:lvl4pPr>
            <a:lvl5pPr marL="1828495" indent="0" algn="l">
              <a:lnSpc>
                <a:spcPct val="108000"/>
              </a:lnSpc>
              <a:spcBef>
                <a:spcPts val="500"/>
              </a:spcBef>
              <a:spcAft>
                <a:spcPts val="0"/>
              </a:spcAft>
              <a:buClrTx/>
              <a:buFont typeface="Arial" panose="020B0604020202020204" pitchFamily="34" charset="0"/>
              <a:buNone/>
              <a:defRPr sz="1425" b="0" i="0" u="none" cap="none">
                <a:solidFill>
                  <a:schemeClr val="tx1"/>
                </a:solidFill>
                <a:latin typeface="+mn-lt"/>
              </a:defRPr>
            </a:lvl5pPr>
          </a:lstStyle>
          <a:p>
            <a:pPr lvl="0"/>
            <a:r>
              <a:rPr lang="nb-NO"/>
              <a:t>Klikk for å skrive tekst i malen</a:t>
            </a:r>
          </a:p>
        </p:txBody>
      </p:sp>
      <p:sp>
        <p:nvSpPr>
          <p:cNvPr id="2" name="Date Placeholder 1">
            <a:extLst>
              <a:ext uri="{FF2B5EF4-FFF2-40B4-BE49-F238E27FC236}">
                <a16:creationId xmlns:a16="http://schemas.microsoft.com/office/drawing/2014/main" id="{9EB90783-AD65-E361-67CD-A91910857FC9}"/>
              </a:ext>
            </a:extLst>
          </p:cNvPr>
          <p:cNvSpPr>
            <a:spLocks noGrp="1"/>
          </p:cNvSpPr>
          <p:nvPr>
            <p:ph type="dt" sz="half" idx="47"/>
          </p:nvPr>
        </p:nvSpPr>
        <p:spPr/>
        <p:txBody>
          <a:bodyPr/>
          <a:lstStyle/>
          <a:p>
            <a:fld id="{D5A0A186-5FD0-F74D-80BC-F3D23AEA8A12}" type="datetime1">
              <a:rPr lang="nb-NO" smtClean="0"/>
              <a:t>21.05.2025</a:t>
            </a:fld>
            <a:endParaRPr lang="nb-NO"/>
          </a:p>
        </p:txBody>
      </p:sp>
      <p:sp>
        <p:nvSpPr>
          <p:cNvPr id="5" name="Footer Placeholder 4">
            <a:extLst>
              <a:ext uri="{FF2B5EF4-FFF2-40B4-BE49-F238E27FC236}">
                <a16:creationId xmlns:a16="http://schemas.microsoft.com/office/drawing/2014/main" id="{6C73936C-8DEF-662C-DB64-5CDF32CA55F5}"/>
              </a:ext>
            </a:extLst>
          </p:cNvPr>
          <p:cNvSpPr>
            <a:spLocks noGrp="1"/>
          </p:cNvSpPr>
          <p:nvPr>
            <p:ph type="ftr" sz="quarter" idx="48"/>
          </p:nvPr>
        </p:nvSpPr>
        <p:spPr>
          <a:xfrm>
            <a:off x="674124" y="6479747"/>
            <a:ext cx="9069001" cy="207749"/>
          </a:xfrm>
          <a:prstGeom prst="rect">
            <a:avLst/>
          </a:prstGeom>
        </p:spPr>
        <p:txBody>
          <a:bodyPr/>
          <a:lstStyle/>
          <a:p>
            <a:pPr algn="l"/>
            <a:endParaRPr lang="nb-NO"/>
          </a:p>
        </p:txBody>
      </p:sp>
      <p:sp>
        <p:nvSpPr>
          <p:cNvPr id="17" name="Rektangel 16">
            <a:extLst>
              <a:ext uri="{FF2B5EF4-FFF2-40B4-BE49-F238E27FC236}">
                <a16:creationId xmlns:a16="http://schemas.microsoft.com/office/drawing/2014/main" id="{13256EFB-C1E6-FB1E-CC7F-857EEF1A0C05}"/>
              </a:ext>
            </a:extLst>
          </p:cNvPr>
          <p:cNvSpPr/>
          <p:nvPr userDrawn="1"/>
        </p:nvSpPr>
        <p:spPr>
          <a:xfrm>
            <a:off x="12406951" y="0"/>
            <a:ext cx="3402001" cy="5760551"/>
          </a:xfrm>
          <a:prstGeom prst="rect">
            <a:avLst/>
          </a:prstGeom>
        </p:spPr>
        <p:txBody>
          <a:bodyPr wrap="square">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t>Til deg som skriver mye:</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solidFill>
                  <a:schemeClr val="tx1"/>
                </a:solidFill>
              </a:rPr>
              <a:t>Tittel, 1- og 2-spalte med fast tekst eller graf/tabell</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Graf/tabell</a:t>
            </a: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For å sette inn graf/tabell klikk på ikonet. </a:t>
            </a:r>
            <a:r>
              <a:rPr lang="nb-NO" sz="1200" b="0" i="0">
                <a:latin typeface="Arial Nova Light" panose="020B0304020202020204" pitchFamily="34" charset="0"/>
              </a:rPr>
              <a:t>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Husk at du kan lage graf/tabell i </a:t>
            </a:r>
            <a:r>
              <a:rPr lang="nb-NO" sz="1200" b="0" i="0" err="1">
                <a:solidFill>
                  <a:schemeClr val="tx1"/>
                </a:solidFill>
                <a:latin typeface="Arial Nova Light" panose="020B0304020202020204" pitchFamily="34" charset="0"/>
              </a:rPr>
              <a:t>PowerBi</a:t>
            </a:r>
            <a:r>
              <a:rPr lang="nb-NO" sz="1200" b="0" i="0">
                <a:solidFill>
                  <a:schemeClr val="tx1"/>
                </a:solidFill>
                <a:latin typeface="Arial Nova Light" panose="020B0304020202020204" pitchFamily="34" charset="0"/>
              </a:rPr>
              <a:t>. Lim inn i rammen</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B030402020202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NHOs grafer har definerte farger</a:t>
            </a: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214282" indent="-214282">
              <a:buFont typeface="Arial" panose="020B0604020202020204" pitchFamily="34" charset="0"/>
              <a:buChar char="•"/>
            </a:pPr>
            <a:endParaRPr lang="nb-NO" sz="1200" b="0" i="0">
              <a:solidFill>
                <a:schemeClr val="tx1"/>
              </a:solidFill>
              <a:latin typeface="Arial Nova Light" panose="020B0304020202020204" pitchFamily="34" charset="0"/>
            </a:endParaRPr>
          </a:p>
        </p:txBody>
      </p:sp>
      <p:sp>
        <p:nvSpPr>
          <p:cNvPr id="12" name="Slide Number Placeholder 6">
            <a:extLst>
              <a:ext uri="{FF2B5EF4-FFF2-40B4-BE49-F238E27FC236}">
                <a16:creationId xmlns:a16="http://schemas.microsoft.com/office/drawing/2014/main" id="{E3D7CEA4-3890-1C7D-A344-80EA819B6A1B}"/>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cxnSp>
        <p:nvCxnSpPr>
          <p:cNvPr id="9" name="Rett linje 8">
            <a:extLst>
              <a:ext uri="{FF2B5EF4-FFF2-40B4-BE49-F238E27FC236}">
                <a16:creationId xmlns:a16="http://schemas.microsoft.com/office/drawing/2014/main" id="{C354B6AC-97B2-0B49-BE0A-8F821812A9CB}"/>
              </a:ext>
            </a:extLst>
          </p:cNvPr>
          <p:cNvCxnSpPr>
            <a:cxnSpLocks/>
          </p:cNvCxnSpPr>
          <p:nvPr userDrawn="1"/>
        </p:nvCxnSpPr>
        <p:spPr>
          <a:xfrm>
            <a:off x="4347613" y="1892462"/>
            <a:ext cx="0" cy="4254169"/>
          </a:xfrm>
          <a:prstGeom prst="line">
            <a:avLst/>
          </a:prstGeom>
          <a:ln w="25400">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4770166"/>
      </p:ext>
    </p:extLst>
  </p:cSld>
  <p:clrMapOvr>
    <a:masterClrMapping/>
  </p:clrMapOvr>
  <p:extLst>
    <p:ext uri="{DCECCB84-F9BA-43D5-87BE-67443E8EF086}">
      <p15:sldGuideLst xmlns:p15="http://schemas.microsoft.com/office/powerpoint/2012/main">
        <p15:guide id="2" orient="horz" pos="3861">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_Tittel og tekst + 2 bilder">
    <p:spTree>
      <p:nvGrpSpPr>
        <p:cNvPr id="1" name=""/>
        <p:cNvGrpSpPr/>
        <p:nvPr/>
      </p:nvGrpSpPr>
      <p:grpSpPr>
        <a:xfrm>
          <a:off x="0" y="0"/>
          <a:ext cx="0" cy="0"/>
          <a:chOff x="0" y="0"/>
          <a:chExt cx="0" cy="0"/>
        </a:xfrm>
      </p:grpSpPr>
      <p:sp>
        <p:nvSpPr>
          <p:cNvPr id="15" name="Plassholder for innhold 8">
            <a:extLst>
              <a:ext uri="{FF2B5EF4-FFF2-40B4-BE49-F238E27FC236}">
                <a16:creationId xmlns:a16="http://schemas.microsoft.com/office/drawing/2014/main" id="{8248A710-ED51-9F42-BDE7-DFCBDFAB8B97}"/>
              </a:ext>
            </a:extLst>
          </p:cNvPr>
          <p:cNvSpPr>
            <a:spLocks noGrp="1"/>
          </p:cNvSpPr>
          <p:nvPr>
            <p:ph sz="quarter" idx="20" hasCustomPrompt="1"/>
          </p:nvPr>
        </p:nvSpPr>
        <p:spPr>
          <a:xfrm>
            <a:off x="679040" y="1898904"/>
            <a:ext cx="7002641" cy="4239638"/>
          </a:xfrm>
          <a:prstGeom prst="rect">
            <a:avLst/>
          </a:prstGeom>
        </p:spPr>
        <p:txBody>
          <a:bodyPr lIns="0" tIns="0" rIns="0" bIns="0">
            <a:noAutofit/>
          </a:bodyPr>
          <a:lstStyle>
            <a:lvl1pPr marL="285750" indent="-285750" algn="l">
              <a:lnSpc>
                <a:spcPct val="108000"/>
              </a:lnSpc>
              <a:spcBef>
                <a:spcPts val="1000"/>
              </a:spcBef>
              <a:spcAft>
                <a:spcPts val="0"/>
              </a:spcAft>
              <a:buClrTx/>
              <a:buFont typeface="Arial" panose="020B0604020202020204" pitchFamily="34" charset="0"/>
              <a:buChar char="•"/>
              <a:defRPr sz="1600" b="0" i="0" u="none" cap="none">
                <a:solidFill>
                  <a:schemeClr val="tx1"/>
                </a:solidFill>
                <a:latin typeface="+mn-lt"/>
              </a:defRPr>
            </a:lvl1pPr>
            <a:lvl2pPr marL="457124" indent="0" algn="l">
              <a:lnSpc>
                <a:spcPct val="108000"/>
              </a:lnSpc>
              <a:spcBef>
                <a:spcPts val="500"/>
              </a:spcBef>
              <a:spcAft>
                <a:spcPts val="0"/>
              </a:spcAft>
              <a:buClrTx/>
              <a:buFont typeface="Arial" panose="020B0604020202020204" pitchFamily="34" charset="0"/>
              <a:buNone/>
              <a:defRPr sz="1650" b="0" i="0" u="none" cap="none">
                <a:solidFill>
                  <a:schemeClr val="tx1"/>
                </a:solidFill>
                <a:latin typeface="+mn-lt"/>
              </a:defRPr>
            </a:lvl2pPr>
            <a:lvl3pPr marL="914248" indent="0" algn="l">
              <a:lnSpc>
                <a:spcPct val="108000"/>
              </a:lnSpc>
              <a:spcBef>
                <a:spcPts val="500"/>
              </a:spcBef>
              <a:spcAft>
                <a:spcPts val="0"/>
              </a:spcAft>
              <a:buClrTx/>
              <a:buFont typeface="Arial" panose="020B0604020202020204" pitchFamily="34" charset="0"/>
              <a:buNone/>
              <a:defRPr sz="1500" b="0" i="0" u="none" cap="none">
                <a:solidFill>
                  <a:schemeClr val="tx1"/>
                </a:solidFill>
                <a:latin typeface="+mn-lt"/>
              </a:defRPr>
            </a:lvl3pPr>
            <a:lvl4pPr marL="1371371" indent="0" algn="l">
              <a:lnSpc>
                <a:spcPct val="108000"/>
              </a:lnSpc>
              <a:spcBef>
                <a:spcPts val="500"/>
              </a:spcBef>
              <a:spcAft>
                <a:spcPts val="0"/>
              </a:spcAft>
              <a:buClrTx/>
              <a:buFont typeface="Arial" panose="020B0604020202020204" pitchFamily="34" charset="0"/>
              <a:buNone/>
              <a:defRPr sz="1425" b="0" i="0" u="none" cap="none">
                <a:solidFill>
                  <a:schemeClr val="tx1"/>
                </a:solidFill>
                <a:latin typeface="+mn-lt"/>
              </a:defRPr>
            </a:lvl4pPr>
            <a:lvl5pPr marL="1828495" indent="0" algn="l">
              <a:lnSpc>
                <a:spcPct val="108000"/>
              </a:lnSpc>
              <a:spcBef>
                <a:spcPts val="500"/>
              </a:spcBef>
              <a:spcAft>
                <a:spcPts val="0"/>
              </a:spcAft>
              <a:buClrTx/>
              <a:buFont typeface="Arial" panose="020B0604020202020204" pitchFamily="34" charset="0"/>
              <a:buNone/>
              <a:defRPr sz="1425" b="0" i="0" u="none" cap="none">
                <a:solidFill>
                  <a:schemeClr val="tx1"/>
                </a:solidFill>
                <a:latin typeface="+mn-lt"/>
              </a:defRPr>
            </a:lvl5pPr>
          </a:lstStyle>
          <a:p>
            <a:pPr lvl="0"/>
            <a:r>
              <a:rPr lang="nb-NO"/>
              <a:t>Klikk for å skrive tekst i malen</a:t>
            </a:r>
          </a:p>
          <a:p>
            <a:pPr lvl="1"/>
            <a:r>
              <a:rPr lang="nb-NO"/>
              <a:t>Andre nivå</a:t>
            </a:r>
          </a:p>
          <a:p>
            <a:pPr lvl="2"/>
            <a:r>
              <a:rPr lang="nb-NO"/>
              <a:t>Tredje nivå</a:t>
            </a:r>
          </a:p>
          <a:p>
            <a:pPr lvl="3"/>
            <a:r>
              <a:rPr lang="nb-NO"/>
              <a:t>Fjerde nivå</a:t>
            </a:r>
          </a:p>
          <a:p>
            <a:pPr lvl="4"/>
            <a:r>
              <a:rPr lang="nb-NO"/>
              <a:t>Femte nivå</a:t>
            </a:r>
          </a:p>
        </p:txBody>
      </p:sp>
      <p:sp>
        <p:nvSpPr>
          <p:cNvPr id="17" name="Tittel 1">
            <a:extLst>
              <a:ext uri="{FF2B5EF4-FFF2-40B4-BE49-F238E27FC236}">
                <a16:creationId xmlns:a16="http://schemas.microsoft.com/office/drawing/2014/main" id="{2B74F266-5135-ED40-83E2-24BA4147D2F7}"/>
              </a:ext>
            </a:extLst>
          </p:cNvPr>
          <p:cNvSpPr>
            <a:spLocks noGrp="1"/>
          </p:cNvSpPr>
          <p:nvPr>
            <p:ph type="title" hasCustomPrompt="1"/>
          </p:nvPr>
        </p:nvSpPr>
        <p:spPr>
          <a:xfrm>
            <a:off x="674124" y="845605"/>
            <a:ext cx="8664908"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20" name="Plassholder for tekst 7">
            <a:extLst>
              <a:ext uri="{FF2B5EF4-FFF2-40B4-BE49-F238E27FC236}">
                <a16:creationId xmlns:a16="http://schemas.microsoft.com/office/drawing/2014/main" id="{FCBAE141-D326-F748-8A2A-6EE7C63D6B72}"/>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2" name="Date Placeholder 1">
            <a:extLst>
              <a:ext uri="{FF2B5EF4-FFF2-40B4-BE49-F238E27FC236}">
                <a16:creationId xmlns:a16="http://schemas.microsoft.com/office/drawing/2014/main" id="{4B1E5959-DABF-E533-CC52-7675302E25F4}"/>
              </a:ext>
            </a:extLst>
          </p:cNvPr>
          <p:cNvSpPr>
            <a:spLocks noGrp="1"/>
          </p:cNvSpPr>
          <p:nvPr>
            <p:ph type="dt" sz="half" idx="35"/>
          </p:nvPr>
        </p:nvSpPr>
        <p:spPr/>
        <p:txBody>
          <a:bodyPr/>
          <a:lstStyle/>
          <a:p>
            <a:fld id="{527E1AC7-1ABE-3B45-B17D-493CB407B9B2}" type="datetime1">
              <a:rPr lang="nb-NO" smtClean="0"/>
              <a:t>21.05.2025</a:t>
            </a:fld>
            <a:endParaRPr lang="nb-NO"/>
          </a:p>
        </p:txBody>
      </p:sp>
      <p:sp>
        <p:nvSpPr>
          <p:cNvPr id="3" name="Footer Placeholder 2">
            <a:extLst>
              <a:ext uri="{FF2B5EF4-FFF2-40B4-BE49-F238E27FC236}">
                <a16:creationId xmlns:a16="http://schemas.microsoft.com/office/drawing/2014/main" id="{92F8EAB3-357F-FEFF-F702-285A780F1861}"/>
              </a:ext>
            </a:extLst>
          </p:cNvPr>
          <p:cNvSpPr>
            <a:spLocks noGrp="1"/>
          </p:cNvSpPr>
          <p:nvPr>
            <p:ph type="ftr" sz="quarter" idx="36"/>
          </p:nvPr>
        </p:nvSpPr>
        <p:spPr>
          <a:xfrm>
            <a:off x="674124" y="6479747"/>
            <a:ext cx="9069001" cy="207749"/>
          </a:xfrm>
          <a:prstGeom prst="rect">
            <a:avLst/>
          </a:prstGeom>
        </p:spPr>
        <p:txBody>
          <a:bodyPr/>
          <a:lstStyle/>
          <a:p>
            <a:pPr algn="l"/>
            <a:endParaRPr lang="nb-NO"/>
          </a:p>
        </p:txBody>
      </p:sp>
      <p:sp>
        <p:nvSpPr>
          <p:cNvPr id="16" name="Rektangel 15">
            <a:extLst>
              <a:ext uri="{FF2B5EF4-FFF2-40B4-BE49-F238E27FC236}">
                <a16:creationId xmlns:a16="http://schemas.microsoft.com/office/drawing/2014/main" id="{184436E6-5D25-2A94-EEC9-A5F00CB6144F}"/>
              </a:ext>
            </a:extLst>
          </p:cNvPr>
          <p:cNvSpPr/>
          <p:nvPr userDrawn="1"/>
        </p:nvSpPr>
        <p:spPr>
          <a:xfrm>
            <a:off x="12406951" y="0"/>
            <a:ext cx="3095191" cy="5945217"/>
          </a:xfrm>
          <a:prstGeom prst="rect">
            <a:avLst/>
          </a:prstGeom>
        </p:spPr>
        <p:txBody>
          <a:bodyPr wrap="square">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solidFill>
                  <a:schemeClr val="tx1"/>
                </a:solidFill>
              </a:rPr>
              <a:t>Tittel, nivå tekst og bilder</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B030402020202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B0304020202020204" pitchFamily="34" charset="0"/>
              </a:rPr>
              <a:t>Sekundærfarger skal </a:t>
            </a:r>
            <a:r>
              <a:rPr lang="nb-NO" sz="1200" b="0" i="0">
                <a:solidFill>
                  <a:schemeClr val="tx1"/>
                </a:solidFill>
                <a:latin typeface="Arial Nova" panose="020B0504020202020204" pitchFamily="34" charset="0"/>
              </a:rPr>
              <a:t>kun </a:t>
            </a:r>
            <a:r>
              <a:rPr lang="nb-NO" sz="1200" b="0" i="0">
                <a:solidFill>
                  <a:schemeClr val="tx1"/>
                </a:solidFill>
                <a:latin typeface="Arial Nova Light" panose="020B0304020202020204" pitchFamily="34" charset="0"/>
              </a:rPr>
              <a:t>benyttes i figurer og ikoner. Fargene finner du som egendefinerte farger i figurfyll eller figuromriss</a:t>
            </a: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Bilde</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For å sette inn bilde klikk på bildeikonet og velg et bilde. </a:t>
            </a:r>
            <a:r>
              <a:rPr lang="nb-NO" sz="1200" b="0" i="0">
                <a:latin typeface="Arial Nova Light" panose="020B0304020202020204" pitchFamily="34" charset="0"/>
              </a:rPr>
              <a:t>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Se at bildet er skarpt, unngå å trekke i rammene. 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Bilderettigheter: Det er ikke lov til å kopiere/bruke bilder uten å ha klarert med fotograf/eier av bildet</a:t>
            </a: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214282" indent="-214282">
              <a:buFont typeface="Arial" panose="020B0604020202020204" pitchFamily="34" charset="0"/>
              <a:buChar char="•"/>
            </a:pPr>
            <a:endParaRPr lang="nb-NO" sz="1200" b="0" i="0">
              <a:solidFill>
                <a:schemeClr val="tx1"/>
              </a:solidFill>
              <a:latin typeface="Arial Nova Light" panose="020B0304020202020204" pitchFamily="34" charset="0"/>
            </a:endParaRPr>
          </a:p>
        </p:txBody>
      </p:sp>
      <p:sp>
        <p:nvSpPr>
          <p:cNvPr id="19" name="Slide Number Placeholder 6">
            <a:extLst>
              <a:ext uri="{FF2B5EF4-FFF2-40B4-BE49-F238E27FC236}">
                <a16:creationId xmlns:a16="http://schemas.microsoft.com/office/drawing/2014/main" id="{D02976AE-B2D1-08B6-2536-0B323ED6864B}"/>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
        <p:nvSpPr>
          <p:cNvPr id="4" name="Plassholder for bilde 8">
            <a:extLst>
              <a:ext uri="{FF2B5EF4-FFF2-40B4-BE49-F238E27FC236}">
                <a16:creationId xmlns:a16="http://schemas.microsoft.com/office/drawing/2014/main" id="{A5301453-3B20-F9F7-159B-A10080D2E527}"/>
              </a:ext>
            </a:extLst>
          </p:cNvPr>
          <p:cNvSpPr>
            <a:spLocks noGrp="1"/>
          </p:cNvSpPr>
          <p:nvPr>
            <p:ph type="pic" sz="quarter" idx="22" hasCustomPrompt="1"/>
          </p:nvPr>
        </p:nvSpPr>
        <p:spPr>
          <a:xfrm>
            <a:off x="8016786" y="1898901"/>
            <a:ext cx="3506877" cy="2026361"/>
          </a:xfrm>
          <a:prstGeom prst="rect">
            <a:avLst/>
          </a:prstGeom>
          <a:noFill/>
        </p:spPr>
        <p:txBody>
          <a:bodyPr lIns="0" tIns="0" rIns="0" bIns="0">
            <a:normAutofit/>
          </a:bodyPr>
          <a:lstStyle>
            <a:lvl1pPr>
              <a:defRPr sz="1350" b="0" i="0">
                <a:solidFill>
                  <a:schemeClr val="tx1">
                    <a:lumMod val="75000"/>
                    <a:lumOff val="25000"/>
                  </a:schemeClr>
                </a:solidFill>
                <a:latin typeface="Arial Nova Light" panose="020B0304020202020204" pitchFamily="34" charset="0"/>
              </a:defRPr>
            </a:lvl1pPr>
          </a:lstStyle>
          <a:p>
            <a:pPr marL="228562" marR="0" lvl="0" indent="-228562" algn="l" defTabSz="914248" rtl="0" eaLnBrk="1" fontAlgn="auto" latinLnBrk="0" hangingPunct="1">
              <a:lnSpc>
                <a:spcPct val="108000"/>
              </a:lnSpc>
              <a:spcBef>
                <a:spcPts val="1000"/>
              </a:spcBef>
              <a:spcAft>
                <a:spcPts val="0"/>
              </a:spcAft>
              <a:buClrTx/>
              <a:buSzTx/>
              <a:buFont typeface="Arial" panose="020B0604020202020204" pitchFamily="34" charset="0"/>
              <a:buChar char="•"/>
              <a:tabLst/>
              <a:defRPr/>
            </a:pPr>
            <a:r>
              <a:rPr lang="nb-NO"/>
              <a:t>Klikk på ikonet for å legge til et bilde</a:t>
            </a:r>
          </a:p>
          <a:p>
            <a:endParaRPr lang="nb-NO"/>
          </a:p>
        </p:txBody>
      </p:sp>
      <p:sp>
        <p:nvSpPr>
          <p:cNvPr id="5" name="Plassholder for bilde 9">
            <a:extLst>
              <a:ext uri="{FF2B5EF4-FFF2-40B4-BE49-F238E27FC236}">
                <a16:creationId xmlns:a16="http://schemas.microsoft.com/office/drawing/2014/main" id="{9DB5A4C9-48D3-2790-9F5A-B7433FA8A9C9}"/>
              </a:ext>
            </a:extLst>
          </p:cNvPr>
          <p:cNvSpPr>
            <a:spLocks noGrp="1"/>
          </p:cNvSpPr>
          <p:nvPr>
            <p:ph type="pic" sz="quarter" idx="23" hasCustomPrompt="1"/>
          </p:nvPr>
        </p:nvSpPr>
        <p:spPr>
          <a:xfrm>
            <a:off x="8016788" y="4112179"/>
            <a:ext cx="3506877" cy="2026361"/>
          </a:xfrm>
          <a:prstGeom prst="rect">
            <a:avLst/>
          </a:prstGeom>
          <a:noFill/>
        </p:spPr>
        <p:txBody>
          <a:bodyPr lIns="0" tIns="0" rIns="0" bIns="0">
            <a:normAutofit/>
          </a:bodyPr>
          <a:lstStyle>
            <a:lvl1pPr marL="0" marR="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sz="1350">
                <a:solidFill>
                  <a:schemeClr val="tx1">
                    <a:lumMod val="75000"/>
                    <a:lumOff val="25000"/>
                  </a:schemeClr>
                </a:solidFill>
                <a:latin typeface="Arial Nova Light" panose="020B0304020202020204" pitchFamily="34" charset="0"/>
              </a:defRPr>
            </a:lvl1pPr>
          </a:lstStyle>
          <a:p>
            <a:pPr marL="228562" marR="0" lvl="0" indent="-228562" algn="l" defTabSz="914248" rtl="0" eaLnBrk="1" fontAlgn="auto" latinLnBrk="0" hangingPunct="1">
              <a:lnSpc>
                <a:spcPct val="108000"/>
              </a:lnSpc>
              <a:spcBef>
                <a:spcPts val="1000"/>
              </a:spcBef>
              <a:spcAft>
                <a:spcPts val="0"/>
              </a:spcAft>
              <a:buClrTx/>
              <a:buSzTx/>
              <a:buFont typeface="Arial" panose="020B0604020202020204" pitchFamily="34" charset="0"/>
              <a:buChar char="•"/>
              <a:tabLst/>
              <a:defRPr/>
            </a:pPr>
            <a:r>
              <a:rPr lang="en-US"/>
              <a:t>K</a:t>
            </a:r>
            <a:r>
              <a:rPr lang="nb-NO"/>
              <a:t>likk på ikonet for å legge til et bilde</a:t>
            </a:r>
          </a:p>
        </p:txBody>
      </p:sp>
      <p:sp>
        <p:nvSpPr>
          <p:cNvPr id="6" name="Plassholder for tekst 16">
            <a:extLst>
              <a:ext uri="{FF2B5EF4-FFF2-40B4-BE49-F238E27FC236}">
                <a16:creationId xmlns:a16="http://schemas.microsoft.com/office/drawing/2014/main" id="{8489216E-2BBA-DE36-7914-10D5179C8E72}"/>
              </a:ext>
            </a:extLst>
          </p:cNvPr>
          <p:cNvSpPr>
            <a:spLocks noGrp="1"/>
          </p:cNvSpPr>
          <p:nvPr>
            <p:ph type="body" sz="quarter" idx="38" hasCustomPrompt="1"/>
          </p:nvPr>
        </p:nvSpPr>
        <p:spPr>
          <a:xfrm>
            <a:off x="8037543" y="3726801"/>
            <a:ext cx="3467969" cy="194613"/>
          </a:xfrm>
          <a:noFill/>
        </p:spPr>
        <p:txBody>
          <a:bodyPr lIns="36000" rIns="36000" anchor="ctr">
            <a:noAutofit/>
          </a:bodyPr>
          <a:lstStyle>
            <a:lvl1pPr marL="0" indent="0">
              <a:buNone/>
              <a:defRPr sz="500" i="0">
                <a:solidFill>
                  <a:schemeClr val="lt1"/>
                </a:solidFill>
                <a:latin typeface="Arial Nova Light" panose="020B0304020202020204" pitchFamily="34" charset="0"/>
              </a:defRPr>
            </a:lvl1pPr>
          </a:lstStyle>
          <a:p>
            <a:pPr lvl="0"/>
            <a:r>
              <a:rPr lang="nb-NO"/>
              <a:t>Foto</a:t>
            </a:r>
          </a:p>
        </p:txBody>
      </p:sp>
      <p:sp>
        <p:nvSpPr>
          <p:cNvPr id="7" name="Plassholder for tekst 16">
            <a:extLst>
              <a:ext uri="{FF2B5EF4-FFF2-40B4-BE49-F238E27FC236}">
                <a16:creationId xmlns:a16="http://schemas.microsoft.com/office/drawing/2014/main" id="{42A8C89C-C356-76FE-9CD5-A28BBB78FC26}"/>
              </a:ext>
            </a:extLst>
          </p:cNvPr>
          <p:cNvSpPr>
            <a:spLocks noGrp="1"/>
          </p:cNvSpPr>
          <p:nvPr>
            <p:ph type="body" sz="quarter" idx="39" hasCustomPrompt="1"/>
          </p:nvPr>
        </p:nvSpPr>
        <p:spPr>
          <a:xfrm>
            <a:off x="8037543" y="5937926"/>
            <a:ext cx="3467969" cy="194613"/>
          </a:xfrm>
          <a:noFill/>
        </p:spPr>
        <p:txBody>
          <a:bodyPr lIns="36000" rIns="36000" anchor="ctr">
            <a:noAutofit/>
          </a:bodyPr>
          <a:lstStyle>
            <a:lvl1pPr marL="0" indent="0">
              <a:buNone/>
              <a:defRPr sz="500" i="0">
                <a:solidFill>
                  <a:schemeClr val="lt1"/>
                </a:solidFill>
                <a:latin typeface="Arial Nova Light" panose="020B0304020202020204" pitchFamily="34" charset="0"/>
              </a:defRPr>
            </a:lvl1pPr>
          </a:lstStyle>
          <a:p>
            <a:pPr lvl="0"/>
            <a:r>
              <a:rPr lang="nb-NO"/>
              <a:t>Foto</a:t>
            </a:r>
          </a:p>
        </p:txBody>
      </p:sp>
      <p:cxnSp>
        <p:nvCxnSpPr>
          <p:cNvPr id="8" name="Rett linje 7">
            <a:extLst>
              <a:ext uri="{FF2B5EF4-FFF2-40B4-BE49-F238E27FC236}">
                <a16:creationId xmlns:a16="http://schemas.microsoft.com/office/drawing/2014/main" id="{9C6259AD-6662-8842-81AF-EFC9022C8387}"/>
              </a:ext>
            </a:extLst>
          </p:cNvPr>
          <p:cNvCxnSpPr>
            <a:cxnSpLocks/>
          </p:cNvCxnSpPr>
          <p:nvPr userDrawn="1"/>
        </p:nvCxnSpPr>
        <p:spPr>
          <a:xfrm>
            <a:off x="7848922" y="1892462"/>
            <a:ext cx="0" cy="4254169"/>
          </a:xfrm>
          <a:prstGeom prst="line">
            <a:avLst/>
          </a:prstGeom>
          <a:ln w="25400">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8139424"/>
      </p:ext>
    </p:extLst>
  </p:cSld>
  <p:clrMapOvr>
    <a:masterClrMapping/>
  </p:clrMapOvr>
  <p:extLst>
    <p:ext uri="{DCECCB84-F9BA-43D5-87BE-67443E8EF086}">
      <p15:sldGuideLst xmlns:p15="http://schemas.microsoft.com/office/powerpoint/2012/main">
        <p15:guide id="2" orient="horz" pos="3861">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tel og to bilder #2">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146E33A7-3025-4A0E-B379-73E9F440DC94}"/>
              </a:ext>
            </a:extLst>
          </p:cNvPr>
          <p:cNvSpPr>
            <a:spLocks noGrp="1"/>
          </p:cNvSpPr>
          <p:nvPr>
            <p:ph type="pic" sz="quarter" idx="16"/>
          </p:nvPr>
        </p:nvSpPr>
        <p:spPr>
          <a:xfrm>
            <a:off x="4522000" y="1898901"/>
            <a:ext cx="7002641" cy="4239638"/>
          </a:xfrm>
          <a:noFill/>
        </p:spPr>
        <p:txBody>
          <a:bodyPr>
            <a:noAutofit/>
          </a:bodyPr>
          <a:lstStyle>
            <a:lvl1pPr>
              <a:defRPr sz="1350">
                <a:solidFill>
                  <a:schemeClr val="tx1">
                    <a:lumMod val="75000"/>
                    <a:lumOff val="25000"/>
                  </a:schemeClr>
                </a:solidFill>
              </a:defRPr>
            </a:lvl1pPr>
          </a:lstStyle>
          <a:p>
            <a:r>
              <a:rPr lang="nb-NO"/>
              <a:t>Klikk på ikonet for å legge til et bilde</a:t>
            </a:r>
          </a:p>
        </p:txBody>
      </p:sp>
      <p:sp>
        <p:nvSpPr>
          <p:cNvPr id="10" name="Plassholder for bilde 8">
            <a:extLst>
              <a:ext uri="{FF2B5EF4-FFF2-40B4-BE49-F238E27FC236}">
                <a16:creationId xmlns:a16="http://schemas.microsoft.com/office/drawing/2014/main" id="{72E6455C-3FD8-446C-A2AC-EDCEDCC8CAB8}"/>
              </a:ext>
            </a:extLst>
          </p:cNvPr>
          <p:cNvSpPr>
            <a:spLocks noGrp="1"/>
          </p:cNvSpPr>
          <p:nvPr>
            <p:ph type="pic" sz="quarter" idx="17"/>
          </p:nvPr>
        </p:nvSpPr>
        <p:spPr>
          <a:xfrm>
            <a:off x="679074" y="1898901"/>
            <a:ext cx="3501321" cy="4239638"/>
          </a:xfrm>
          <a:noFill/>
        </p:spPr>
        <p:txBody>
          <a:bodyPr>
            <a:noAutofit/>
          </a:bodyPr>
          <a:lstStyle>
            <a:lvl1pPr>
              <a:defRPr sz="1350">
                <a:solidFill>
                  <a:schemeClr val="tx1">
                    <a:lumMod val="75000"/>
                    <a:lumOff val="25000"/>
                  </a:schemeClr>
                </a:solidFill>
              </a:defRPr>
            </a:lvl1pPr>
          </a:lstStyle>
          <a:p>
            <a:r>
              <a:rPr lang="nb-NO"/>
              <a:t>Klikk på ikonet for å legge til et bilde</a:t>
            </a:r>
          </a:p>
        </p:txBody>
      </p:sp>
      <p:sp>
        <p:nvSpPr>
          <p:cNvPr id="14" name="Tittel 1">
            <a:extLst>
              <a:ext uri="{FF2B5EF4-FFF2-40B4-BE49-F238E27FC236}">
                <a16:creationId xmlns:a16="http://schemas.microsoft.com/office/drawing/2014/main" id="{A361E4E3-20BF-6441-A392-0939442F2A4B}"/>
              </a:ext>
            </a:extLst>
          </p:cNvPr>
          <p:cNvSpPr>
            <a:spLocks noGrp="1"/>
          </p:cNvSpPr>
          <p:nvPr>
            <p:ph type="title" hasCustomPrompt="1"/>
          </p:nvPr>
        </p:nvSpPr>
        <p:spPr>
          <a:xfrm>
            <a:off x="674124" y="845605"/>
            <a:ext cx="8664908"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17" name="Plassholder for tekst 7">
            <a:extLst>
              <a:ext uri="{FF2B5EF4-FFF2-40B4-BE49-F238E27FC236}">
                <a16:creationId xmlns:a16="http://schemas.microsoft.com/office/drawing/2014/main" id="{6EBF5101-9AFC-9B46-B6AF-5C0BD1476014}"/>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2" name="Date Placeholder 1">
            <a:extLst>
              <a:ext uri="{FF2B5EF4-FFF2-40B4-BE49-F238E27FC236}">
                <a16:creationId xmlns:a16="http://schemas.microsoft.com/office/drawing/2014/main" id="{7A9DFB2F-F896-23A5-0804-8DD4C0788DF5}"/>
              </a:ext>
            </a:extLst>
          </p:cNvPr>
          <p:cNvSpPr>
            <a:spLocks noGrp="1"/>
          </p:cNvSpPr>
          <p:nvPr>
            <p:ph type="dt" sz="half" idx="35"/>
          </p:nvPr>
        </p:nvSpPr>
        <p:spPr/>
        <p:txBody>
          <a:bodyPr/>
          <a:lstStyle/>
          <a:p>
            <a:fld id="{BC25EA47-3AAA-EA40-8EB6-87E2080BEB16}" type="datetime1">
              <a:rPr lang="nb-NO" smtClean="0"/>
              <a:t>21.05.2025</a:t>
            </a:fld>
            <a:endParaRPr lang="nb-NO"/>
          </a:p>
        </p:txBody>
      </p:sp>
      <p:sp>
        <p:nvSpPr>
          <p:cNvPr id="5" name="Footer Placeholder 4">
            <a:extLst>
              <a:ext uri="{FF2B5EF4-FFF2-40B4-BE49-F238E27FC236}">
                <a16:creationId xmlns:a16="http://schemas.microsoft.com/office/drawing/2014/main" id="{13CA35F2-5354-41B5-02A2-D844890CF163}"/>
              </a:ext>
            </a:extLst>
          </p:cNvPr>
          <p:cNvSpPr>
            <a:spLocks noGrp="1"/>
          </p:cNvSpPr>
          <p:nvPr>
            <p:ph type="ftr" sz="quarter" idx="36"/>
          </p:nvPr>
        </p:nvSpPr>
        <p:spPr>
          <a:xfrm>
            <a:off x="674124" y="6479747"/>
            <a:ext cx="9069001" cy="207749"/>
          </a:xfrm>
          <a:prstGeom prst="rect">
            <a:avLst/>
          </a:prstGeom>
        </p:spPr>
        <p:txBody>
          <a:bodyPr/>
          <a:lstStyle/>
          <a:p>
            <a:pPr algn="l"/>
            <a:endParaRPr lang="nb-NO"/>
          </a:p>
        </p:txBody>
      </p:sp>
      <p:sp>
        <p:nvSpPr>
          <p:cNvPr id="16" name="Rektangel 15">
            <a:extLst>
              <a:ext uri="{FF2B5EF4-FFF2-40B4-BE49-F238E27FC236}">
                <a16:creationId xmlns:a16="http://schemas.microsoft.com/office/drawing/2014/main" id="{5EA1FF54-66DA-F8C8-6BCE-E91D0012FE97}"/>
              </a:ext>
            </a:extLst>
          </p:cNvPr>
          <p:cNvSpPr/>
          <p:nvPr userDrawn="1"/>
        </p:nvSpPr>
        <p:spPr>
          <a:xfrm>
            <a:off x="12386178" y="0"/>
            <a:ext cx="4248192" cy="4467890"/>
          </a:xfrm>
          <a:prstGeom prst="rect">
            <a:avLst/>
          </a:prstGeom>
        </p:spPr>
        <p:txBody>
          <a:bodyPr wrap="square" anchor="t">
            <a:spAutoFit/>
          </a:bodyPr>
          <a:lstStyle/>
          <a:p>
            <a:pPr lvl="0"/>
            <a:r>
              <a:rPr lang="nb-NO" sz="1200" b="0"/>
              <a:t>Tittel og bilde</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Bilde</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For å sette inn bilde klikk på bildeikonet og velg et bilde. </a:t>
            </a:r>
            <a:r>
              <a:rPr lang="nb-NO" sz="1200" b="0" i="0">
                <a:latin typeface="Arial Nova Light" panose="020B0304020202020204" pitchFamily="34" charset="0"/>
              </a:rPr>
              <a:t>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Se at bildet er skarpt, unngå å trekke i rammene. 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Bilderettigheter: Det er ikke lov til å kopiere/bruke bilder uten å ha klarert med fotograf/eier av bildet</a:t>
            </a: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p:txBody>
      </p:sp>
      <p:sp>
        <p:nvSpPr>
          <p:cNvPr id="11" name="Slide Number Placeholder 6">
            <a:extLst>
              <a:ext uri="{FF2B5EF4-FFF2-40B4-BE49-F238E27FC236}">
                <a16:creationId xmlns:a16="http://schemas.microsoft.com/office/drawing/2014/main" id="{7BC3A462-D289-80A8-7F72-FF440AA9D316}"/>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cxnSp>
        <p:nvCxnSpPr>
          <p:cNvPr id="13" name="Rett linje 12">
            <a:extLst>
              <a:ext uri="{FF2B5EF4-FFF2-40B4-BE49-F238E27FC236}">
                <a16:creationId xmlns:a16="http://schemas.microsoft.com/office/drawing/2014/main" id="{070503DE-7B30-6E98-DBFA-ECD7F96C82CC}"/>
              </a:ext>
            </a:extLst>
          </p:cNvPr>
          <p:cNvCxnSpPr>
            <a:cxnSpLocks/>
          </p:cNvCxnSpPr>
          <p:nvPr userDrawn="1"/>
        </p:nvCxnSpPr>
        <p:spPr>
          <a:xfrm>
            <a:off x="4347613" y="1892462"/>
            <a:ext cx="0" cy="4254169"/>
          </a:xfrm>
          <a:prstGeom prst="line">
            <a:avLst/>
          </a:prstGeom>
          <a:ln w="25400">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3630721"/>
      </p:ext>
    </p:extLst>
  </p:cSld>
  <p:clrMapOvr>
    <a:masterClrMapping/>
  </p:clrMapOvr>
  <p:extLst>
    <p:ext uri="{DCECCB84-F9BA-43D5-87BE-67443E8EF086}">
      <p15:sldGuideLst xmlns:p15="http://schemas.microsoft.com/office/powerpoint/2012/main">
        <p15:guide id="2" orient="horz" pos="3861">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tel og 6 tekstbokser">
    <p:spTree>
      <p:nvGrpSpPr>
        <p:cNvPr id="1" name=""/>
        <p:cNvGrpSpPr/>
        <p:nvPr/>
      </p:nvGrpSpPr>
      <p:grpSpPr>
        <a:xfrm>
          <a:off x="0" y="0"/>
          <a:ext cx="0" cy="0"/>
          <a:chOff x="0" y="0"/>
          <a:chExt cx="0" cy="0"/>
        </a:xfrm>
      </p:grpSpPr>
      <p:sp>
        <p:nvSpPr>
          <p:cNvPr id="18" name="Tittel 1">
            <a:extLst>
              <a:ext uri="{FF2B5EF4-FFF2-40B4-BE49-F238E27FC236}">
                <a16:creationId xmlns:a16="http://schemas.microsoft.com/office/drawing/2014/main" id="{A699C40F-9E41-4542-9B11-796A86AD268B}"/>
              </a:ext>
            </a:extLst>
          </p:cNvPr>
          <p:cNvSpPr>
            <a:spLocks noGrp="1"/>
          </p:cNvSpPr>
          <p:nvPr>
            <p:ph type="title" hasCustomPrompt="1"/>
          </p:nvPr>
        </p:nvSpPr>
        <p:spPr>
          <a:xfrm>
            <a:off x="674124" y="845605"/>
            <a:ext cx="8664908"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21" name="Plassholder for tekst 7">
            <a:extLst>
              <a:ext uri="{FF2B5EF4-FFF2-40B4-BE49-F238E27FC236}">
                <a16:creationId xmlns:a16="http://schemas.microsoft.com/office/drawing/2014/main" id="{622C2CC7-5B68-7042-8890-38990784BA5D}"/>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29" name="Plassholder for tekst 2">
            <a:extLst>
              <a:ext uri="{FF2B5EF4-FFF2-40B4-BE49-F238E27FC236}">
                <a16:creationId xmlns:a16="http://schemas.microsoft.com/office/drawing/2014/main" id="{CD0A4FA6-B1EE-FC4A-955F-FCA1CBBB8E03}"/>
              </a:ext>
            </a:extLst>
          </p:cNvPr>
          <p:cNvSpPr>
            <a:spLocks noGrp="1"/>
          </p:cNvSpPr>
          <p:nvPr>
            <p:ph type="body" sz="quarter" idx="74" hasCustomPrompt="1"/>
          </p:nvPr>
        </p:nvSpPr>
        <p:spPr>
          <a:xfrm>
            <a:off x="4434855" y="1883586"/>
            <a:ext cx="3360495" cy="2026361"/>
          </a:xfrm>
          <a:prstGeom prst="rect">
            <a:avLst/>
          </a:prstGeom>
        </p:spPr>
        <p:txBody>
          <a:bodyPr lIns="0" tIns="0" rIns="0" bIns="0"/>
          <a:lstStyle>
            <a:lvl1pPr marL="0" indent="0" algn="l">
              <a:lnSpc>
                <a:spcPct val="108000"/>
              </a:lnSpc>
              <a:spcBef>
                <a:spcPts val="1000"/>
              </a:spcBef>
              <a:spcAft>
                <a:spcPts val="0"/>
              </a:spcAft>
              <a:buClrTx/>
              <a:buFontTx/>
              <a:buNone/>
              <a:defRPr sz="1400" b="0" i="0" u="none" cap="none">
                <a:solidFill>
                  <a:schemeClr val="tx1"/>
                </a:solidFill>
                <a:latin typeface="+mn-lt"/>
              </a:defRPr>
            </a:lvl1pPr>
            <a:lvl2pPr marL="457124" indent="0" algn="l">
              <a:lnSpc>
                <a:spcPct val="108000"/>
              </a:lnSpc>
              <a:spcBef>
                <a:spcPts val="500"/>
              </a:spcBef>
              <a:spcAft>
                <a:spcPts val="0"/>
              </a:spcAft>
              <a:buClrTx/>
              <a:buFontTx/>
              <a:buNone/>
              <a:defRPr sz="1500" b="0" i="0" u="none" cap="none">
                <a:solidFill>
                  <a:schemeClr val="tx1"/>
                </a:solidFill>
                <a:latin typeface="+mn-lt"/>
              </a:defRPr>
            </a:lvl2pPr>
            <a:lvl3pPr marL="914248" indent="0" algn="l">
              <a:lnSpc>
                <a:spcPct val="108000"/>
              </a:lnSpc>
              <a:spcBef>
                <a:spcPts val="500"/>
              </a:spcBef>
              <a:spcAft>
                <a:spcPts val="0"/>
              </a:spcAft>
              <a:buClrTx/>
              <a:buFontTx/>
              <a:buNone/>
              <a:defRPr sz="1500" b="0" i="0" u="none" cap="none">
                <a:solidFill>
                  <a:schemeClr val="tx1"/>
                </a:solidFill>
                <a:latin typeface="+mn-lt"/>
              </a:defRPr>
            </a:lvl3pPr>
            <a:lvl4pPr marL="1371371" indent="0" algn="l">
              <a:lnSpc>
                <a:spcPct val="108000"/>
              </a:lnSpc>
              <a:spcBef>
                <a:spcPts val="500"/>
              </a:spcBef>
              <a:spcAft>
                <a:spcPts val="0"/>
              </a:spcAft>
              <a:buClrTx/>
              <a:buFontTx/>
              <a:buNone/>
              <a:defRPr sz="1425" b="0" i="0" u="none" cap="none">
                <a:solidFill>
                  <a:schemeClr val="tx1"/>
                </a:solidFill>
                <a:latin typeface="+mn-lt"/>
              </a:defRPr>
            </a:lvl4pPr>
            <a:lvl5pPr marL="1828495" indent="0" algn="l">
              <a:lnSpc>
                <a:spcPct val="108000"/>
              </a:lnSpc>
              <a:spcBef>
                <a:spcPts val="500"/>
              </a:spcBef>
              <a:spcAft>
                <a:spcPts val="0"/>
              </a:spcAft>
              <a:buClrTx/>
              <a:buFontTx/>
              <a:buNone/>
              <a:defRPr sz="1425" b="0" i="0" u="none" cap="none">
                <a:solidFill>
                  <a:schemeClr val="tx1"/>
                </a:solidFill>
                <a:latin typeface="+mn-lt"/>
              </a:defRPr>
            </a:lvl5pPr>
          </a:lstStyle>
          <a:p>
            <a:pPr lvl="0"/>
            <a:r>
              <a:rPr lang="nb-NO"/>
              <a:t>Klikk for å skrive tekst i malen</a:t>
            </a:r>
          </a:p>
        </p:txBody>
      </p:sp>
      <p:sp>
        <p:nvSpPr>
          <p:cNvPr id="31" name="Plassholder for tekst 2">
            <a:extLst>
              <a:ext uri="{FF2B5EF4-FFF2-40B4-BE49-F238E27FC236}">
                <a16:creationId xmlns:a16="http://schemas.microsoft.com/office/drawing/2014/main" id="{CBAD0B02-464E-5145-A2A7-326FF29E71B7}"/>
              </a:ext>
            </a:extLst>
          </p:cNvPr>
          <p:cNvSpPr>
            <a:spLocks noGrp="1"/>
          </p:cNvSpPr>
          <p:nvPr>
            <p:ph type="body" sz="quarter" idx="75" hasCustomPrompt="1"/>
          </p:nvPr>
        </p:nvSpPr>
        <p:spPr>
          <a:xfrm>
            <a:off x="4430729" y="4131547"/>
            <a:ext cx="3360438" cy="2026361"/>
          </a:xfrm>
          <a:prstGeom prst="rect">
            <a:avLst/>
          </a:prstGeom>
        </p:spPr>
        <p:txBody>
          <a:bodyPr lIns="0" tIns="0" rIns="0" bIns="0"/>
          <a:lstStyle>
            <a:lvl1pPr marL="0" indent="0" algn="l">
              <a:lnSpc>
                <a:spcPct val="108000"/>
              </a:lnSpc>
              <a:spcBef>
                <a:spcPts val="1000"/>
              </a:spcBef>
              <a:spcAft>
                <a:spcPts val="0"/>
              </a:spcAft>
              <a:buClrTx/>
              <a:buFontTx/>
              <a:buNone/>
              <a:defRPr sz="1400" b="0" i="0" u="none" cap="none">
                <a:solidFill>
                  <a:schemeClr val="tx1"/>
                </a:solidFill>
                <a:latin typeface="+mn-lt"/>
              </a:defRPr>
            </a:lvl1pPr>
            <a:lvl2pPr marL="457124" indent="0" algn="l">
              <a:lnSpc>
                <a:spcPct val="108000"/>
              </a:lnSpc>
              <a:spcBef>
                <a:spcPts val="500"/>
              </a:spcBef>
              <a:spcAft>
                <a:spcPts val="0"/>
              </a:spcAft>
              <a:buClrTx/>
              <a:buFontTx/>
              <a:buNone/>
              <a:defRPr sz="1500" b="0" i="0" u="none" cap="none">
                <a:solidFill>
                  <a:schemeClr val="tx1"/>
                </a:solidFill>
                <a:latin typeface="+mn-lt"/>
              </a:defRPr>
            </a:lvl2pPr>
            <a:lvl3pPr marL="914248" indent="0" algn="l">
              <a:lnSpc>
                <a:spcPct val="108000"/>
              </a:lnSpc>
              <a:spcBef>
                <a:spcPts val="500"/>
              </a:spcBef>
              <a:spcAft>
                <a:spcPts val="0"/>
              </a:spcAft>
              <a:buClrTx/>
              <a:buFontTx/>
              <a:buNone/>
              <a:defRPr sz="1500" b="0" i="0" u="none" cap="none">
                <a:solidFill>
                  <a:schemeClr val="tx1"/>
                </a:solidFill>
                <a:latin typeface="+mn-lt"/>
              </a:defRPr>
            </a:lvl3pPr>
            <a:lvl4pPr marL="1371371" indent="0" algn="l">
              <a:lnSpc>
                <a:spcPct val="108000"/>
              </a:lnSpc>
              <a:spcBef>
                <a:spcPts val="500"/>
              </a:spcBef>
              <a:spcAft>
                <a:spcPts val="0"/>
              </a:spcAft>
              <a:buClrTx/>
              <a:buFontTx/>
              <a:buNone/>
              <a:defRPr sz="1425" b="0" i="0" u="none" cap="none">
                <a:solidFill>
                  <a:schemeClr val="tx1"/>
                </a:solidFill>
                <a:latin typeface="+mn-lt"/>
              </a:defRPr>
            </a:lvl4pPr>
            <a:lvl5pPr marL="1828495" indent="0" algn="l">
              <a:lnSpc>
                <a:spcPct val="108000"/>
              </a:lnSpc>
              <a:spcBef>
                <a:spcPts val="500"/>
              </a:spcBef>
              <a:spcAft>
                <a:spcPts val="0"/>
              </a:spcAft>
              <a:buClrTx/>
              <a:buFontTx/>
              <a:buNone/>
              <a:defRPr sz="1425" b="0" i="0" u="none" cap="none">
                <a:solidFill>
                  <a:schemeClr val="tx1"/>
                </a:solidFill>
                <a:latin typeface="+mn-lt"/>
              </a:defRPr>
            </a:lvl5pPr>
          </a:lstStyle>
          <a:p>
            <a:pPr lvl="0"/>
            <a:r>
              <a:rPr lang="nb-NO"/>
              <a:t>Klikk for å skrive tekst i malen</a:t>
            </a:r>
          </a:p>
        </p:txBody>
      </p:sp>
      <p:sp>
        <p:nvSpPr>
          <p:cNvPr id="36" name="Plassholder for tekst 2">
            <a:extLst>
              <a:ext uri="{FF2B5EF4-FFF2-40B4-BE49-F238E27FC236}">
                <a16:creationId xmlns:a16="http://schemas.microsoft.com/office/drawing/2014/main" id="{744271C6-C37E-5449-A864-93A708A32D11}"/>
              </a:ext>
            </a:extLst>
          </p:cNvPr>
          <p:cNvSpPr>
            <a:spLocks noGrp="1"/>
          </p:cNvSpPr>
          <p:nvPr>
            <p:ph type="body" sz="quarter" idx="76" hasCustomPrompt="1"/>
          </p:nvPr>
        </p:nvSpPr>
        <p:spPr>
          <a:xfrm>
            <a:off x="8165509" y="1883586"/>
            <a:ext cx="3349117" cy="2026361"/>
          </a:xfrm>
          <a:prstGeom prst="rect">
            <a:avLst/>
          </a:prstGeom>
        </p:spPr>
        <p:txBody>
          <a:bodyPr lIns="0" tIns="0" rIns="0" bIns="0"/>
          <a:lstStyle>
            <a:lvl1pPr marL="0" indent="0" algn="l">
              <a:lnSpc>
                <a:spcPct val="108000"/>
              </a:lnSpc>
              <a:spcBef>
                <a:spcPts val="1000"/>
              </a:spcBef>
              <a:spcAft>
                <a:spcPts val="0"/>
              </a:spcAft>
              <a:buClrTx/>
              <a:buFontTx/>
              <a:buNone/>
              <a:defRPr sz="1400" b="0" i="0" u="none" cap="none">
                <a:solidFill>
                  <a:schemeClr val="tx1"/>
                </a:solidFill>
                <a:latin typeface="+mn-lt"/>
              </a:defRPr>
            </a:lvl1pPr>
            <a:lvl2pPr marL="457124" indent="0" algn="l">
              <a:lnSpc>
                <a:spcPct val="108000"/>
              </a:lnSpc>
              <a:spcBef>
                <a:spcPts val="500"/>
              </a:spcBef>
              <a:spcAft>
                <a:spcPts val="0"/>
              </a:spcAft>
              <a:buClrTx/>
              <a:buFontTx/>
              <a:buNone/>
              <a:defRPr sz="1500" b="0" i="0" u="none" cap="none">
                <a:solidFill>
                  <a:schemeClr val="tx1"/>
                </a:solidFill>
                <a:latin typeface="+mn-lt"/>
              </a:defRPr>
            </a:lvl2pPr>
            <a:lvl3pPr marL="914248" indent="0" algn="l">
              <a:lnSpc>
                <a:spcPct val="108000"/>
              </a:lnSpc>
              <a:spcBef>
                <a:spcPts val="500"/>
              </a:spcBef>
              <a:spcAft>
                <a:spcPts val="0"/>
              </a:spcAft>
              <a:buClrTx/>
              <a:buFontTx/>
              <a:buNone/>
              <a:defRPr sz="1500" b="0" i="0" u="none" cap="none">
                <a:solidFill>
                  <a:schemeClr val="tx1"/>
                </a:solidFill>
                <a:latin typeface="+mn-lt"/>
              </a:defRPr>
            </a:lvl3pPr>
            <a:lvl4pPr marL="1371371" indent="0" algn="l">
              <a:lnSpc>
                <a:spcPct val="108000"/>
              </a:lnSpc>
              <a:spcBef>
                <a:spcPts val="500"/>
              </a:spcBef>
              <a:spcAft>
                <a:spcPts val="0"/>
              </a:spcAft>
              <a:buClrTx/>
              <a:buFontTx/>
              <a:buNone/>
              <a:defRPr sz="1425" b="0" i="0" u="none" cap="none">
                <a:solidFill>
                  <a:schemeClr val="tx1"/>
                </a:solidFill>
                <a:latin typeface="+mn-lt"/>
              </a:defRPr>
            </a:lvl4pPr>
            <a:lvl5pPr marL="1828495" indent="0" algn="l">
              <a:lnSpc>
                <a:spcPct val="108000"/>
              </a:lnSpc>
              <a:spcBef>
                <a:spcPts val="500"/>
              </a:spcBef>
              <a:spcAft>
                <a:spcPts val="0"/>
              </a:spcAft>
              <a:buClrTx/>
              <a:buFontTx/>
              <a:buNone/>
              <a:defRPr sz="1425" b="0" i="0" u="none" cap="none">
                <a:solidFill>
                  <a:schemeClr val="tx1"/>
                </a:solidFill>
                <a:latin typeface="+mn-lt"/>
              </a:defRPr>
            </a:lvl5pPr>
          </a:lstStyle>
          <a:p>
            <a:pPr lvl="0"/>
            <a:r>
              <a:rPr lang="nb-NO"/>
              <a:t>Klikk for å skrive tekst i malen</a:t>
            </a:r>
          </a:p>
        </p:txBody>
      </p:sp>
      <p:sp>
        <p:nvSpPr>
          <p:cNvPr id="37" name="Plassholder for tekst 2">
            <a:extLst>
              <a:ext uri="{FF2B5EF4-FFF2-40B4-BE49-F238E27FC236}">
                <a16:creationId xmlns:a16="http://schemas.microsoft.com/office/drawing/2014/main" id="{A757B445-30DF-1E46-B048-CF977A5BB196}"/>
              </a:ext>
            </a:extLst>
          </p:cNvPr>
          <p:cNvSpPr>
            <a:spLocks noGrp="1"/>
          </p:cNvSpPr>
          <p:nvPr>
            <p:ph type="body" sz="quarter" idx="77" hasCustomPrompt="1"/>
          </p:nvPr>
        </p:nvSpPr>
        <p:spPr>
          <a:xfrm>
            <a:off x="8165509" y="4131547"/>
            <a:ext cx="3349060" cy="2026361"/>
          </a:xfrm>
          <a:prstGeom prst="rect">
            <a:avLst/>
          </a:prstGeom>
        </p:spPr>
        <p:txBody>
          <a:bodyPr lIns="0" tIns="0" rIns="0" bIns="0"/>
          <a:lstStyle>
            <a:lvl1pPr marL="0" indent="0" algn="l">
              <a:lnSpc>
                <a:spcPct val="108000"/>
              </a:lnSpc>
              <a:spcBef>
                <a:spcPts val="1000"/>
              </a:spcBef>
              <a:spcAft>
                <a:spcPts val="0"/>
              </a:spcAft>
              <a:buClrTx/>
              <a:buFontTx/>
              <a:buNone/>
              <a:defRPr sz="1400" b="0" i="0" u="none" cap="none">
                <a:solidFill>
                  <a:schemeClr val="tx1"/>
                </a:solidFill>
                <a:latin typeface="+mn-lt"/>
              </a:defRPr>
            </a:lvl1pPr>
            <a:lvl2pPr marL="457124" indent="0" algn="l">
              <a:lnSpc>
                <a:spcPct val="108000"/>
              </a:lnSpc>
              <a:spcBef>
                <a:spcPts val="500"/>
              </a:spcBef>
              <a:spcAft>
                <a:spcPts val="0"/>
              </a:spcAft>
              <a:buClrTx/>
              <a:buFontTx/>
              <a:buNone/>
              <a:defRPr sz="1500" b="0" i="0" u="none" cap="none">
                <a:solidFill>
                  <a:schemeClr val="tx1"/>
                </a:solidFill>
                <a:latin typeface="+mn-lt"/>
              </a:defRPr>
            </a:lvl2pPr>
            <a:lvl3pPr marL="914248" indent="0" algn="l">
              <a:lnSpc>
                <a:spcPct val="108000"/>
              </a:lnSpc>
              <a:spcBef>
                <a:spcPts val="500"/>
              </a:spcBef>
              <a:spcAft>
                <a:spcPts val="0"/>
              </a:spcAft>
              <a:buClrTx/>
              <a:buFontTx/>
              <a:buNone/>
              <a:defRPr sz="1500" b="0" i="0" u="none" cap="none">
                <a:solidFill>
                  <a:schemeClr val="tx1"/>
                </a:solidFill>
                <a:latin typeface="+mn-lt"/>
              </a:defRPr>
            </a:lvl3pPr>
            <a:lvl4pPr marL="1371371" indent="0" algn="l">
              <a:lnSpc>
                <a:spcPct val="108000"/>
              </a:lnSpc>
              <a:spcBef>
                <a:spcPts val="500"/>
              </a:spcBef>
              <a:spcAft>
                <a:spcPts val="0"/>
              </a:spcAft>
              <a:buClrTx/>
              <a:buFontTx/>
              <a:buNone/>
              <a:defRPr sz="1425" b="0" i="0" u="none" cap="none">
                <a:solidFill>
                  <a:schemeClr val="tx1"/>
                </a:solidFill>
                <a:latin typeface="+mn-lt"/>
              </a:defRPr>
            </a:lvl4pPr>
            <a:lvl5pPr marL="1828495" indent="0" algn="l">
              <a:lnSpc>
                <a:spcPct val="108000"/>
              </a:lnSpc>
              <a:spcBef>
                <a:spcPts val="500"/>
              </a:spcBef>
              <a:spcAft>
                <a:spcPts val="0"/>
              </a:spcAft>
              <a:buClrTx/>
              <a:buFontTx/>
              <a:buNone/>
              <a:defRPr sz="1425" b="0" i="0" u="none" cap="none">
                <a:solidFill>
                  <a:schemeClr val="tx1"/>
                </a:solidFill>
                <a:latin typeface="+mn-lt"/>
              </a:defRPr>
            </a:lvl5pPr>
          </a:lstStyle>
          <a:p>
            <a:pPr lvl="0"/>
            <a:r>
              <a:rPr lang="nb-NO"/>
              <a:t>Klikk for å skrive tekst i malen</a:t>
            </a:r>
          </a:p>
        </p:txBody>
      </p:sp>
      <p:sp>
        <p:nvSpPr>
          <p:cNvPr id="40" name="Plassholder for tekst 2">
            <a:extLst>
              <a:ext uri="{FF2B5EF4-FFF2-40B4-BE49-F238E27FC236}">
                <a16:creationId xmlns:a16="http://schemas.microsoft.com/office/drawing/2014/main" id="{8A6F974E-D447-4748-99EF-0A7BD46A5ABC}"/>
              </a:ext>
            </a:extLst>
          </p:cNvPr>
          <p:cNvSpPr>
            <a:spLocks noGrp="1"/>
          </p:cNvSpPr>
          <p:nvPr>
            <p:ph type="body" sz="quarter" idx="78" hasCustomPrompt="1"/>
          </p:nvPr>
        </p:nvSpPr>
        <p:spPr>
          <a:xfrm>
            <a:off x="674125" y="1883586"/>
            <a:ext cx="3386446" cy="2026361"/>
          </a:xfrm>
          <a:prstGeom prst="rect">
            <a:avLst/>
          </a:prstGeom>
        </p:spPr>
        <p:txBody>
          <a:bodyPr lIns="0" tIns="0" rIns="0" bIns="0"/>
          <a:lstStyle>
            <a:lvl1pPr marL="0" indent="0" algn="l">
              <a:lnSpc>
                <a:spcPct val="108000"/>
              </a:lnSpc>
              <a:spcBef>
                <a:spcPts val="1000"/>
              </a:spcBef>
              <a:spcAft>
                <a:spcPts val="0"/>
              </a:spcAft>
              <a:buClrTx/>
              <a:buFontTx/>
              <a:buNone/>
              <a:defRPr sz="1400" b="0" i="0" u="none" cap="none">
                <a:solidFill>
                  <a:schemeClr val="tx1"/>
                </a:solidFill>
                <a:latin typeface="+mn-lt"/>
              </a:defRPr>
            </a:lvl1pPr>
            <a:lvl2pPr marL="457124" indent="0" algn="l">
              <a:lnSpc>
                <a:spcPct val="108000"/>
              </a:lnSpc>
              <a:spcBef>
                <a:spcPts val="500"/>
              </a:spcBef>
              <a:spcAft>
                <a:spcPts val="0"/>
              </a:spcAft>
              <a:buClrTx/>
              <a:buFontTx/>
              <a:buNone/>
              <a:defRPr sz="1500" b="0" i="0" u="none" cap="none">
                <a:solidFill>
                  <a:schemeClr val="tx1"/>
                </a:solidFill>
                <a:latin typeface="+mn-lt"/>
              </a:defRPr>
            </a:lvl2pPr>
            <a:lvl3pPr marL="914248" indent="0" algn="l">
              <a:lnSpc>
                <a:spcPct val="108000"/>
              </a:lnSpc>
              <a:spcBef>
                <a:spcPts val="500"/>
              </a:spcBef>
              <a:spcAft>
                <a:spcPts val="0"/>
              </a:spcAft>
              <a:buClrTx/>
              <a:buFontTx/>
              <a:buNone/>
              <a:defRPr sz="1500" b="0" i="0" u="none" cap="none">
                <a:solidFill>
                  <a:schemeClr val="tx1"/>
                </a:solidFill>
                <a:latin typeface="+mn-lt"/>
              </a:defRPr>
            </a:lvl3pPr>
            <a:lvl4pPr marL="1371371" indent="0" algn="l">
              <a:lnSpc>
                <a:spcPct val="108000"/>
              </a:lnSpc>
              <a:spcBef>
                <a:spcPts val="500"/>
              </a:spcBef>
              <a:spcAft>
                <a:spcPts val="0"/>
              </a:spcAft>
              <a:buClrTx/>
              <a:buFontTx/>
              <a:buNone/>
              <a:defRPr sz="1425" b="0" i="0" u="none" cap="none">
                <a:solidFill>
                  <a:schemeClr val="tx1"/>
                </a:solidFill>
                <a:latin typeface="+mn-lt"/>
              </a:defRPr>
            </a:lvl4pPr>
            <a:lvl5pPr marL="1828495" indent="0" algn="l">
              <a:lnSpc>
                <a:spcPct val="108000"/>
              </a:lnSpc>
              <a:spcBef>
                <a:spcPts val="500"/>
              </a:spcBef>
              <a:spcAft>
                <a:spcPts val="0"/>
              </a:spcAft>
              <a:buClrTx/>
              <a:buFontTx/>
              <a:buNone/>
              <a:defRPr sz="1425" b="0" i="0" u="none" cap="none">
                <a:solidFill>
                  <a:schemeClr val="tx1"/>
                </a:solidFill>
                <a:latin typeface="+mn-lt"/>
              </a:defRPr>
            </a:lvl5pPr>
          </a:lstStyle>
          <a:p>
            <a:pPr lvl="0"/>
            <a:r>
              <a:rPr lang="nb-NO"/>
              <a:t>Klikk for å skrive tekst i malen</a:t>
            </a:r>
          </a:p>
        </p:txBody>
      </p:sp>
      <p:sp>
        <p:nvSpPr>
          <p:cNvPr id="41" name="Plassholder for tekst 2">
            <a:extLst>
              <a:ext uri="{FF2B5EF4-FFF2-40B4-BE49-F238E27FC236}">
                <a16:creationId xmlns:a16="http://schemas.microsoft.com/office/drawing/2014/main" id="{94B509FE-AD3F-EB4E-9022-D5554464D249}"/>
              </a:ext>
            </a:extLst>
          </p:cNvPr>
          <p:cNvSpPr>
            <a:spLocks noGrp="1"/>
          </p:cNvSpPr>
          <p:nvPr>
            <p:ph type="body" sz="quarter" idx="79" hasCustomPrompt="1"/>
          </p:nvPr>
        </p:nvSpPr>
        <p:spPr>
          <a:xfrm>
            <a:off x="674124" y="4131547"/>
            <a:ext cx="3366965" cy="2026361"/>
          </a:xfrm>
          <a:prstGeom prst="rect">
            <a:avLst/>
          </a:prstGeom>
        </p:spPr>
        <p:txBody>
          <a:bodyPr lIns="0" tIns="0" rIns="0" bIns="0"/>
          <a:lstStyle>
            <a:lvl1pPr marL="0" indent="0" algn="l">
              <a:lnSpc>
                <a:spcPct val="108000"/>
              </a:lnSpc>
              <a:spcBef>
                <a:spcPts val="1000"/>
              </a:spcBef>
              <a:spcAft>
                <a:spcPts val="0"/>
              </a:spcAft>
              <a:buClrTx/>
              <a:buFontTx/>
              <a:buNone/>
              <a:defRPr sz="1400" b="0" i="0" u="none" cap="none">
                <a:solidFill>
                  <a:schemeClr val="tx1"/>
                </a:solidFill>
                <a:latin typeface="+mn-lt"/>
              </a:defRPr>
            </a:lvl1pPr>
            <a:lvl2pPr marL="457124" indent="0" algn="l">
              <a:lnSpc>
                <a:spcPct val="108000"/>
              </a:lnSpc>
              <a:spcBef>
                <a:spcPts val="500"/>
              </a:spcBef>
              <a:spcAft>
                <a:spcPts val="0"/>
              </a:spcAft>
              <a:buClrTx/>
              <a:buFontTx/>
              <a:buNone/>
              <a:defRPr sz="1500" b="0" i="0" u="none" cap="none">
                <a:solidFill>
                  <a:schemeClr val="tx1"/>
                </a:solidFill>
                <a:latin typeface="+mn-lt"/>
              </a:defRPr>
            </a:lvl2pPr>
            <a:lvl3pPr marL="914248" indent="0" algn="l">
              <a:lnSpc>
                <a:spcPct val="108000"/>
              </a:lnSpc>
              <a:spcBef>
                <a:spcPts val="500"/>
              </a:spcBef>
              <a:spcAft>
                <a:spcPts val="0"/>
              </a:spcAft>
              <a:buClrTx/>
              <a:buFontTx/>
              <a:buNone/>
              <a:defRPr sz="1500" b="0" i="0" u="none" cap="none">
                <a:solidFill>
                  <a:schemeClr val="tx1"/>
                </a:solidFill>
                <a:latin typeface="+mn-lt"/>
              </a:defRPr>
            </a:lvl3pPr>
            <a:lvl4pPr marL="1371371" indent="0" algn="l">
              <a:lnSpc>
                <a:spcPct val="108000"/>
              </a:lnSpc>
              <a:spcBef>
                <a:spcPts val="500"/>
              </a:spcBef>
              <a:spcAft>
                <a:spcPts val="0"/>
              </a:spcAft>
              <a:buClrTx/>
              <a:buFontTx/>
              <a:buNone/>
              <a:defRPr sz="1425" b="0" i="0" u="none" cap="none">
                <a:solidFill>
                  <a:schemeClr val="tx1"/>
                </a:solidFill>
                <a:latin typeface="+mn-lt"/>
              </a:defRPr>
            </a:lvl4pPr>
            <a:lvl5pPr marL="1828495" indent="0" algn="l">
              <a:lnSpc>
                <a:spcPct val="108000"/>
              </a:lnSpc>
              <a:spcBef>
                <a:spcPts val="500"/>
              </a:spcBef>
              <a:spcAft>
                <a:spcPts val="0"/>
              </a:spcAft>
              <a:buClrTx/>
              <a:buFontTx/>
              <a:buNone/>
              <a:defRPr sz="1425" b="0" i="0" u="none" cap="none">
                <a:solidFill>
                  <a:schemeClr val="tx1"/>
                </a:solidFill>
                <a:latin typeface="+mn-lt"/>
              </a:defRPr>
            </a:lvl5pPr>
          </a:lstStyle>
          <a:p>
            <a:pPr lvl="0"/>
            <a:r>
              <a:rPr lang="nb-NO"/>
              <a:t>Klikk for å skrive tekst i malen</a:t>
            </a:r>
          </a:p>
        </p:txBody>
      </p:sp>
      <p:sp>
        <p:nvSpPr>
          <p:cNvPr id="2" name="Date Placeholder 1">
            <a:extLst>
              <a:ext uri="{FF2B5EF4-FFF2-40B4-BE49-F238E27FC236}">
                <a16:creationId xmlns:a16="http://schemas.microsoft.com/office/drawing/2014/main" id="{F746218B-001E-81FB-290A-1702E5EA0E76}"/>
              </a:ext>
            </a:extLst>
          </p:cNvPr>
          <p:cNvSpPr>
            <a:spLocks noGrp="1"/>
          </p:cNvSpPr>
          <p:nvPr>
            <p:ph type="dt" sz="half" idx="80"/>
          </p:nvPr>
        </p:nvSpPr>
        <p:spPr/>
        <p:txBody>
          <a:bodyPr/>
          <a:lstStyle/>
          <a:p>
            <a:fld id="{D47F31A3-15FC-E440-94B0-30F5D14B88E0}" type="datetime1">
              <a:rPr lang="nb-NO" smtClean="0"/>
              <a:t>21.05.2025</a:t>
            </a:fld>
            <a:endParaRPr lang="nb-NO"/>
          </a:p>
        </p:txBody>
      </p:sp>
      <p:sp>
        <p:nvSpPr>
          <p:cNvPr id="3" name="Footer Placeholder 2">
            <a:extLst>
              <a:ext uri="{FF2B5EF4-FFF2-40B4-BE49-F238E27FC236}">
                <a16:creationId xmlns:a16="http://schemas.microsoft.com/office/drawing/2014/main" id="{6D1A13ED-1D1B-D9DF-9171-F4892623ED1D}"/>
              </a:ext>
            </a:extLst>
          </p:cNvPr>
          <p:cNvSpPr>
            <a:spLocks noGrp="1"/>
          </p:cNvSpPr>
          <p:nvPr>
            <p:ph type="ftr" sz="quarter" idx="81"/>
          </p:nvPr>
        </p:nvSpPr>
        <p:spPr>
          <a:xfrm>
            <a:off x="674124" y="6479747"/>
            <a:ext cx="9069001" cy="207749"/>
          </a:xfrm>
          <a:prstGeom prst="rect">
            <a:avLst/>
          </a:prstGeom>
        </p:spPr>
        <p:txBody>
          <a:bodyPr/>
          <a:lstStyle/>
          <a:p>
            <a:pPr algn="l"/>
            <a:endParaRPr lang="nb-NO"/>
          </a:p>
        </p:txBody>
      </p:sp>
      <p:cxnSp>
        <p:nvCxnSpPr>
          <p:cNvPr id="23" name="Rett linje 2">
            <a:extLst>
              <a:ext uri="{FF2B5EF4-FFF2-40B4-BE49-F238E27FC236}">
                <a16:creationId xmlns:a16="http://schemas.microsoft.com/office/drawing/2014/main" id="{4E284F5C-A8A5-0011-5481-B3D2FCAEAD48}"/>
              </a:ext>
            </a:extLst>
          </p:cNvPr>
          <p:cNvCxnSpPr>
            <a:cxnSpLocks/>
          </p:cNvCxnSpPr>
          <p:nvPr userDrawn="1"/>
        </p:nvCxnSpPr>
        <p:spPr>
          <a:xfrm>
            <a:off x="7977494" y="1890277"/>
            <a:ext cx="0" cy="4267631"/>
          </a:xfrm>
          <a:prstGeom prst="line">
            <a:avLst/>
          </a:prstGeom>
          <a:ln w="25400">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4" name="Rett linje 2">
            <a:extLst>
              <a:ext uri="{FF2B5EF4-FFF2-40B4-BE49-F238E27FC236}">
                <a16:creationId xmlns:a16="http://schemas.microsoft.com/office/drawing/2014/main" id="{ED9176D9-4A7A-961E-9FBE-128E401CE09D}"/>
              </a:ext>
            </a:extLst>
          </p:cNvPr>
          <p:cNvCxnSpPr>
            <a:cxnSpLocks/>
          </p:cNvCxnSpPr>
          <p:nvPr userDrawn="1"/>
        </p:nvCxnSpPr>
        <p:spPr>
          <a:xfrm>
            <a:off x="4246848" y="1883586"/>
            <a:ext cx="0" cy="4274322"/>
          </a:xfrm>
          <a:prstGeom prst="line">
            <a:avLst/>
          </a:prstGeom>
          <a:ln w="25400">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sp>
        <p:nvSpPr>
          <p:cNvPr id="19" name="Rektangel 18">
            <a:extLst>
              <a:ext uri="{FF2B5EF4-FFF2-40B4-BE49-F238E27FC236}">
                <a16:creationId xmlns:a16="http://schemas.microsoft.com/office/drawing/2014/main" id="{A00BAE33-A8B4-60D4-EB9A-DE7D3980C782}"/>
              </a:ext>
            </a:extLst>
          </p:cNvPr>
          <p:cNvSpPr/>
          <p:nvPr userDrawn="1"/>
        </p:nvSpPr>
        <p:spPr>
          <a:xfrm>
            <a:off x="12386178" y="0"/>
            <a:ext cx="4248192" cy="2564485"/>
          </a:xfrm>
          <a:prstGeom prst="rect">
            <a:avLst/>
          </a:prstGeom>
        </p:spPr>
        <p:txBody>
          <a:bodyPr wrap="square" anchor="t">
            <a:spAutoFit/>
          </a:bodyPr>
          <a:lstStyle/>
          <a:p>
            <a:pPr lvl="0"/>
            <a:r>
              <a:rPr lang="nb-NO" sz="1200" b="0"/>
              <a:t>Tittel og tekstfelt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p:txBody>
      </p:sp>
      <p:sp>
        <p:nvSpPr>
          <p:cNvPr id="16" name="Slide Number Placeholder 6">
            <a:extLst>
              <a:ext uri="{FF2B5EF4-FFF2-40B4-BE49-F238E27FC236}">
                <a16:creationId xmlns:a16="http://schemas.microsoft.com/office/drawing/2014/main" id="{49F7DC5F-F426-03BC-07FA-6FEBE919493D}"/>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Tree>
    <p:extLst>
      <p:ext uri="{BB962C8B-B14F-4D97-AF65-F5344CB8AC3E}">
        <p14:creationId xmlns:p14="http://schemas.microsoft.com/office/powerpoint/2010/main" val="4278236771"/>
      </p:ext>
    </p:extLst>
  </p:cSld>
  <p:clrMapOvr>
    <a:masterClrMapping/>
  </p:clrMapOvr>
  <p:extLst>
    <p:ext uri="{DCECCB84-F9BA-43D5-87BE-67443E8EF086}">
      <p15:sldGuideLst xmlns:p15="http://schemas.microsoft.com/office/powerpoint/2012/main">
        <p15:guide id="2" orient="horz" pos="2591">
          <p15:clr>
            <a:srgbClr val="FBAE40"/>
          </p15:clr>
        </p15:guide>
        <p15:guide id="3" orient="horz" pos="3884">
          <p15:clr>
            <a:srgbClr val="FBAE40"/>
          </p15:clr>
        </p15:guide>
        <p15:guide id="5" orient="horz" pos="2478">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_Tittel og 6 innholdsbokser + bilder">
    <p:spTree>
      <p:nvGrpSpPr>
        <p:cNvPr id="1" name=""/>
        <p:cNvGrpSpPr/>
        <p:nvPr/>
      </p:nvGrpSpPr>
      <p:grpSpPr>
        <a:xfrm>
          <a:off x="0" y="0"/>
          <a:ext cx="0" cy="0"/>
          <a:chOff x="0" y="0"/>
          <a:chExt cx="0" cy="0"/>
        </a:xfrm>
      </p:grpSpPr>
      <p:sp>
        <p:nvSpPr>
          <p:cNvPr id="18" name="Tittel 1">
            <a:extLst>
              <a:ext uri="{FF2B5EF4-FFF2-40B4-BE49-F238E27FC236}">
                <a16:creationId xmlns:a16="http://schemas.microsoft.com/office/drawing/2014/main" id="{A699C40F-9E41-4542-9B11-796A86AD268B}"/>
              </a:ext>
            </a:extLst>
          </p:cNvPr>
          <p:cNvSpPr>
            <a:spLocks noGrp="1"/>
          </p:cNvSpPr>
          <p:nvPr>
            <p:ph type="title" hasCustomPrompt="1"/>
          </p:nvPr>
        </p:nvSpPr>
        <p:spPr>
          <a:xfrm>
            <a:off x="674124" y="845605"/>
            <a:ext cx="8664908"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21" name="Plassholder for tekst 7">
            <a:extLst>
              <a:ext uri="{FF2B5EF4-FFF2-40B4-BE49-F238E27FC236}">
                <a16:creationId xmlns:a16="http://schemas.microsoft.com/office/drawing/2014/main" id="{622C2CC7-5B68-7042-8890-38990784BA5D}"/>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32" name="Plassholder for bilde 8">
            <a:extLst>
              <a:ext uri="{FF2B5EF4-FFF2-40B4-BE49-F238E27FC236}">
                <a16:creationId xmlns:a16="http://schemas.microsoft.com/office/drawing/2014/main" id="{41C6E055-BD69-B748-9753-49B0602DFB6A}"/>
              </a:ext>
            </a:extLst>
          </p:cNvPr>
          <p:cNvSpPr>
            <a:spLocks noGrp="1"/>
          </p:cNvSpPr>
          <p:nvPr>
            <p:ph type="pic" sz="quarter" idx="54" hasCustomPrompt="1"/>
          </p:nvPr>
        </p:nvSpPr>
        <p:spPr>
          <a:xfrm>
            <a:off x="674124" y="1883586"/>
            <a:ext cx="3386447" cy="2026361"/>
          </a:xfrm>
          <a:prstGeom prst="rect">
            <a:avLst/>
          </a:prstGeom>
          <a:noFill/>
        </p:spPr>
        <p:txBody>
          <a:bodyPr lIns="0" tIns="0" rIns="0" bIns="0">
            <a:normAutofit/>
          </a:bodyPr>
          <a:lstStyle>
            <a:lvl1pPr>
              <a:defRPr sz="1350" b="0" i="0">
                <a:solidFill>
                  <a:srgbClr val="878787"/>
                </a:solidFill>
                <a:latin typeface="Arial Nova Light" panose="020B0304020202020204" pitchFamily="34" charset="0"/>
              </a:defRPr>
            </a:lvl1pPr>
          </a:lstStyle>
          <a:p>
            <a:r>
              <a:rPr lang="nb-NO" sz="1350" b="0" i="0">
                <a:latin typeface="Arial Nova Light" panose="020B0304020202020204" pitchFamily="34" charset="0"/>
              </a:rPr>
              <a:t>Bilde</a:t>
            </a:r>
            <a:endParaRPr lang="nb-NO"/>
          </a:p>
        </p:txBody>
      </p:sp>
      <p:sp>
        <p:nvSpPr>
          <p:cNvPr id="42" name="Plassholder for bilde 8">
            <a:extLst>
              <a:ext uri="{FF2B5EF4-FFF2-40B4-BE49-F238E27FC236}">
                <a16:creationId xmlns:a16="http://schemas.microsoft.com/office/drawing/2014/main" id="{094FDA0A-8AE1-3009-05FF-0A4E7F71D405}"/>
              </a:ext>
            </a:extLst>
          </p:cNvPr>
          <p:cNvSpPr>
            <a:spLocks noGrp="1"/>
          </p:cNvSpPr>
          <p:nvPr>
            <p:ph type="pic" sz="quarter" idx="83" hasCustomPrompt="1"/>
          </p:nvPr>
        </p:nvSpPr>
        <p:spPr>
          <a:xfrm>
            <a:off x="4430729" y="4131547"/>
            <a:ext cx="3360438" cy="2026361"/>
          </a:xfrm>
          <a:prstGeom prst="rect">
            <a:avLst/>
          </a:prstGeom>
          <a:noFill/>
        </p:spPr>
        <p:txBody>
          <a:bodyPr lIns="0" tIns="0" rIns="0" bIns="0">
            <a:normAutofit/>
          </a:bodyPr>
          <a:lstStyle>
            <a:lvl1pPr>
              <a:defRPr sz="1350" b="0" i="0">
                <a:solidFill>
                  <a:srgbClr val="878787"/>
                </a:solidFill>
                <a:latin typeface="Arial Nova Light" panose="020B0304020202020204" pitchFamily="34" charset="0"/>
              </a:defRPr>
            </a:lvl1pPr>
          </a:lstStyle>
          <a:p>
            <a:r>
              <a:rPr lang="nb-NO" sz="1350" b="0" i="0">
                <a:latin typeface="Arial Nova Light" panose="020B0304020202020204" pitchFamily="34" charset="0"/>
              </a:rPr>
              <a:t>Bilde</a:t>
            </a:r>
            <a:endParaRPr lang="nb-NO"/>
          </a:p>
        </p:txBody>
      </p:sp>
      <p:sp>
        <p:nvSpPr>
          <p:cNvPr id="43" name="Plassholder for bilde 8">
            <a:extLst>
              <a:ext uri="{FF2B5EF4-FFF2-40B4-BE49-F238E27FC236}">
                <a16:creationId xmlns:a16="http://schemas.microsoft.com/office/drawing/2014/main" id="{2BCFBB96-9ABB-F314-C0D5-5DEFBD73063B}"/>
              </a:ext>
            </a:extLst>
          </p:cNvPr>
          <p:cNvSpPr>
            <a:spLocks noGrp="1"/>
          </p:cNvSpPr>
          <p:nvPr>
            <p:ph type="pic" sz="quarter" idx="84" hasCustomPrompt="1"/>
          </p:nvPr>
        </p:nvSpPr>
        <p:spPr>
          <a:xfrm>
            <a:off x="8165509" y="1883586"/>
            <a:ext cx="3349117" cy="2026361"/>
          </a:xfrm>
          <a:prstGeom prst="rect">
            <a:avLst/>
          </a:prstGeom>
          <a:noFill/>
        </p:spPr>
        <p:txBody>
          <a:bodyPr lIns="0" tIns="0" rIns="0" bIns="0">
            <a:normAutofit/>
          </a:bodyPr>
          <a:lstStyle>
            <a:lvl1pPr>
              <a:defRPr sz="1350" b="0" i="0">
                <a:solidFill>
                  <a:srgbClr val="878787"/>
                </a:solidFill>
                <a:latin typeface="Arial Nova Light" panose="020B0304020202020204" pitchFamily="34" charset="0"/>
              </a:defRPr>
            </a:lvl1pPr>
          </a:lstStyle>
          <a:p>
            <a:r>
              <a:rPr lang="nb-NO" sz="1350" b="0" i="0">
                <a:latin typeface="Arial Nova Light" panose="020B0304020202020204" pitchFamily="34" charset="0"/>
              </a:rPr>
              <a:t>Bilde</a:t>
            </a:r>
            <a:endParaRPr lang="nb-NO"/>
          </a:p>
        </p:txBody>
      </p:sp>
      <p:sp>
        <p:nvSpPr>
          <p:cNvPr id="44" name="Plassholder for bilde 8">
            <a:extLst>
              <a:ext uri="{FF2B5EF4-FFF2-40B4-BE49-F238E27FC236}">
                <a16:creationId xmlns:a16="http://schemas.microsoft.com/office/drawing/2014/main" id="{E91AC100-D7BE-8A00-3654-4A8510DD04B6}"/>
              </a:ext>
            </a:extLst>
          </p:cNvPr>
          <p:cNvSpPr>
            <a:spLocks noGrp="1"/>
          </p:cNvSpPr>
          <p:nvPr>
            <p:ph type="pic" sz="quarter" idx="85" hasCustomPrompt="1"/>
          </p:nvPr>
        </p:nvSpPr>
        <p:spPr>
          <a:xfrm>
            <a:off x="8165509" y="4131547"/>
            <a:ext cx="3349060" cy="2026361"/>
          </a:xfrm>
          <a:prstGeom prst="rect">
            <a:avLst/>
          </a:prstGeom>
          <a:noFill/>
        </p:spPr>
        <p:txBody>
          <a:bodyPr lIns="0" tIns="0" rIns="0" bIns="0">
            <a:normAutofit/>
          </a:bodyPr>
          <a:lstStyle>
            <a:lvl1pPr>
              <a:defRPr sz="1350" b="0" i="0">
                <a:solidFill>
                  <a:srgbClr val="878787"/>
                </a:solidFill>
                <a:latin typeface="Arial Nova Light" panose="020B0304020202020204" pitchFamily="34" charset="0"/>
              </a:defRPr>
            </a:lvl1pPr>
          </a:lstStyle>
          <a:p>
            <a:r>
              <a:rPr lang="nb-NO" sz="1350" b="0" i="0">
                <a:latin typeface="Arial Nova Light" panose="020B0304020202020204" pitchFamily="34" charset="0"/>
              </a:rPr>
              <a:t>Bilde</a:t>
            </a:r>
            <a:endParaRPr lang="nb-NO"/>
          </a:p>
        </p:txBody>
      </p:sp>
      <p:sp>
        <p:nvSpPr>
          <p:cNvPr id="45" name="Plassholder for bilde 8">
            <a:extLst>
              <a:ext uri="{FF2B5EF4-FFF2-40B4-BE49-F238E27FC236}">
                <a16:creationId xmlns:a16="http://schemas.microsoft.com/office/drawing/2014/main" id="{D9486460-167D-9B36-CF1A-5CDEEE224FFD}"/>
              </a:ext>
            </a:extLst>
          </p:cNvPr>
          <p:cNvSpPr>
            <a:spLocks noGrp="1"/>
          </p:cNvSpPr>
          <p:nvPr>
            <p:ph type="pic" sz="quarter" idx="86" hasCustomPrompt="1"/>
          </p:nvPr>
        </p:nvSpPr>
        <p:spPr>
          <a:xfrm>
            <a:off x="674123" y="4131547"/>
            <a:ext cx="3366966" cy="2026361"/>
          </a:xfrm>
          <a:prstGeom prst="rect">
            <a:avLst/>
          </a:prstGeom>
          <a:noFill/>
        </p:spPr>
        <p:txBody>
          <a:bodyPr lIns="0" tIns="0" rIns="0" bIns="0">
            <a:normAutofit/>
          </a:bodyPr>
          <a:lstStyle>
            <a:lvl1pPr>
              <a:defRPr sz="1350" b="0" i="0">
                <a:solidFill>
                  <a:schemeClr val="tx1"/>
                </a:solidFill>
                <a:latin typeface="Arial Nova Light" panose="020B0304020202020204" pitchFamily="34" charset="0"/>
              </a:defRPr>
            </a:lvl1pPr>
          </a:lstStyle>
          <a:p>
            <a:r>
              <a:rPr lang="nb-NO" sz="1350" b="0" i="0">
                <a:latin typeface="Arial Nova Light" panose="020B0304020202020204" pitchFamily="34" charset="0"/>
              </a:rPr>
              <a:t>Bilde</a:t>
            </a:r>
            <a:endParaRPr lang="nb-NO"/>
          </a:p>
        </p:txBody>
      </p:sp>
      <p:sp>
        <p:nvSpPr>
          <p:cNvPr id="46" name="Plassholder for bilde 8">
            <a:extLst>
              <a:ext uri="{FF2B5EF4-FFF2-40B4-BE49-F238E27FC236}">
                <a16:creationId xmlns:a16="http://schemas.microsoft.com/office/drawing/2014/main" id="{6EEEC509-81A3-D30C-2673-55F436B62C3D}"/>
              </a:ext>
            </a:extLst>
          </p:cNvPr>
          <p:cNvSpPr>
            <a:spLocks noGrp="1"/>
          </p:cNvSpPr>
          <p:nvPr>
            <p:ph type="pic" sz="quarter" idx="87" hasCustomPrompt="1"/>
          </p:nvPr>
        </p:nvSpPr>
        <p:spPr>
          <a:xfrm>
            <a:off x="4434855" y="1890277"/>
            <a:ext cx="3360495" cy="2026361"/>
          </a:xfrm>
          <a:prstGeom prst="rect">
            <a:avLst/>
          </a:prstGeom>
          <a:noFill/>
        </p:spPr>
        <p:txBody>
          <a:bodyPr lIns="0" tIns="0" rIns="0" bIns="0">
            <a:normAutofit/>
          </a:bodyPr>
          <a:lstStyle>
            <a:lvl1pPr>
              <a:defRPr sz="1350" b="0" i="0">
                <a:solidFill>
                  <a:srgbClr val="878787"/>
                </a:solidFill>
                <a:latin typeface="Arial Nova Light" panose="020B0304020202020204" pitchFamily="34" charset="0"/>
              </a:defRPr>
            </a:lvl1pPr>
          </a:lstStyle>
          <a:p>
            <a:r>
              <a:rPr lang="nb-NO" sz="1350" b="0" i="0">
                <a:latin typeface="Arial Nova Light" panose="020B0304020202020204" pitchFamily="34" charset="0"/>
              </a:rPr>
              <a:t>Bilde</a:t>
            </a:r>
            <a:endParaRPr lang="nb-NO"/>
          </a:p>
        </p:txBody>
      </p:sp>
      <p:sp>
        <p:nvSpPr>
          <p:cNvPr id="2" name="Date Placeholder 1">
            <a:extLst>
              <a:ext uri="{FF2B5EF4-FFF2-40B4-BE49-F238E27FC236}">
                <a16:creationId xmlns:a16="http://schemas.microsoft.com/office/drawing/2014/main" id="{F746218B-001E-81FB-290A-1702E5EA0E76}"/>
              </a:ext>
            </a:extLst>
          </p:cNvPr>
          <p:cNvSpPr>
            <a:spLocks noGrp="1"/>
          </p:cNvSpPr>
          <p:nvPr>
            <p:ph type="dt" sz="half" idx="80"/>
          </p:nvPr>
        </p:nvSpPr>
        <p:spPr/>
        <p:txBody>
          <a:bodyPr/>
          <a:lstStyle/>
          <a:p>
            <a:fld id="{9D1EDC64-3E66-4141-9AF3-9E4DF33E82B1}" type="datetime1">
              <a:rPr lang="nb-NO" smtClean="0"/>
              <a:t>21.05.2025</a:t>
            </a:fld>
            <a:endParaRPr lang="nb-NO"/>
          </a:p>
        </p:txBody>
      </p:sp>
      <p:sp>
        <p:nvSpPr>
          <p:cNvPr id="3" name="Footer Placeholder 2">
            <a:extLst>
              <a:ext uri="{FF2B5EF4-FFF2-40B4-BE49-F238E27FC236}">
                <a16:creationId xmlns:a16="http://schemas.microsoft.com/office/drawing/2014/main" id="{6D1A13ED-1D1B-D9DF-9171-F4892623ED1D}"/>
              </a:ext>
            </a:extLst>
          </p:cNvPr>
          <p:cNvSpPr>
            <a:spLocks noGrp="1"/>
          </p:cNvSpPr>
          <p:nvPr>
            <p:ph type="ftr" sz="quarter" idx="81"/>
          </p:nvPr>
        </p:nvSpPr>
        <p:spPr>
          <a:xfrm>
            <a:off x="674124" y="6479747"/>
            <a:ext cx="9069001" cy="207749"/>
          </a:xfrm>
          <a:prstGeom prst="rect">
            <a:avLst/>
          </a:prstGeom>
        </p:spPr>
        <p:txBody>
          <a:bodyPr/>
          <a:lstStyle/>
          <a:p>
            <a:pPr algn="l"/>
            <a:endParaRPr lang="nb-NO"/>
          </a:p>
        </p:txBody>
      </p:sp>
      <p:sp>
        <p:nvSpPr>
          <p:cNvPr id="23" name="Plassholder for tekst 2">
            <a:extLst>
              <a:ext uri="{FF2B5EF4-FFF2-40B4-BE49-F238E27FC236}">
                <a16:creationId xmlns:a16="http://schemas.microsoft.com/office/drawing/2014/main" id="{8412BB1B-F06A-570A-A76D-9A4D5F57D18D}"/>
              </a:ext>
            </a:extLst>
          </p:cNvPr>
          <p:cNvSpPr>
            <a:spLocks noGrp="1"/>
          </p:cNvSpPr>
          <p:nvPr>
            <p:ph type="body" sz="quarter" idx="78" hasCustomPrompt="1"/>
          </p:nvPr>
        </p:nvSpPr>
        <p:spPr>
          <a:xfrm>
            <a:off x="674123" y="1873888"/>
            <a:ext cx="3386447" cy="2026361"/>
          </a:xfrm>
          <a:prstGeom prst="rect">
            <a:avLst/>
          </a:prstGeom>
        </p:spPr>
        <p:txBody>
          <a:bodyPr lIns="0" tIns="0" rIns="0" bIns="0"/>
          <a:lstStyle>
            <a:lvl1pPr marL="0" indent="0" algn="l">
              <a:lnSpc>
                <a:spcPct val="108000"/>
              </a:lnSpc>
              <a:spcBef>
                <a:spcPts val="1000"/>
              </a:spcBef>
              <a:spcAft>
                <a:spcPts val="0"/>
              </a:spcAft>
              <a:buClrTx/>
              <a:buFontTx/>
              <a:buNone/>
              <a:defRPr sz="1400" b="0" i="0" u="none" cap="none">
                <a:solidFill>
                  <a:schemeClr val="tx1"/>
                </a:solidFill>
                <a:latin typeface="+mn-lt"/>
              </a:defRPr>
            </a:lvl1pPr>
            <a:lvl2pPr marL="457124" indent="0" algn="l">
              <a:lnSpc>
                <a:spcPct val="108000"/>
              </a:lnSpc>
              <a:spcBef>
                <a:spcPts val="500"/>
              </a:spcBef>
              <a:spcAft>
                <a:spcPts val="0"/>
              </a:spcAft>
              <a:buClrTx/>
              <a:buFontTx/>
              <a:buNone/>
              <a:defRPr sz="1500" b="0" i="0" u="none" cap="none">
                <a:solidFill>
                  <a:schemeClr val="tx1"/>
                </a:solidFill>
                <a:latin typeface="+mn-lt"/>
              </a:defRPr>
            </a:lvl2pPr>
            <a:lvl3pPr marL="914248" indent="0" algn="l">
              <a:lnSpc>
                <a:spcPct val="108000"/>
              </a:lnSpc>
              <a:spcBef>
                <a:spcPts val="500"/>
              </a:spcBef>
              <a:spcAft>
                <a:spcPts val="0"/>
              </a:spcAft>
              <a:buClrTx/>
              <a:buFontTx/>
              <a:buNone/>
              <a:defRPr sz="1500" b="0" i="0" u="none" cap="none">
                <a:solidFill>
                  <a:schemeClr val="tx1"/>
                </a:solidFill>
                <a:latin typeface="+mn-lt"/>
              </a:defRPr>
            </a:lvl3pPr>
            <a:lvl4pPr marL="1371371" indent="0" algn="l">
              <a:lnSpc>
                <a:spcPct val="108000"/>
              </a:lnSpc>
              <a:spcBef>
                <a:spcPts val="500"/>
              </a:spcBef>
              <a:spcAft>
                <a:spcPts val="0"/>
              </a:spcAft>
              <a:buClrTx/>
              <a:buFontTx/>
              <a:buNone/>
              <a:defRPr sz="1425" b="0" i="0" u="none" cap="none">
                <a:solidFill>
                  <a:schemeClr val="tx1"/>
                </a:solidFill>
                <a:latin typeface="+mn-lt"/>
              </a:defRPr>
            </a:lvl4pPr>
            <a:lvl5pPr marL="1828495" indent="0" algn="l">
              <a:lnSpc>
                <a:spcPct val="108000"/>
              </a:lnSpc>
              <a:spcBef>
                <a:spcPts val="500"/>
              </a:spcBef>
              <a:spcAft>
                <a:spcPts val="0"/>
              </a:spcAft>
              <a:buClrTx/>
              <a:buFontTx/>
              <a:buNone/>
              <a:defRPr sz="1425" b="0" i="0" u="none" cap="none">
                <a:solidFill>
                  <a:schemeClr val="tx1"/>
                </a:solidFill>
                <a:latin typeface="+mn-lt"/>
              </a:defRPr>
            </a:lvl5pPr>
          </a:lstStyle>
          <a:p>
            <a:pPr lvl="0"/>
            <a:r>
              <a:rPr lang="nb-NO"/>
              <a:t>Klikk for å legge til tekst/bilde</a:t>
            </a:r>
          </a:p>
        </p:txBody>
      </p:sp>
      <p:sp>
        <p:nvSpPr>
          <p:cNvPr id="27" name="Plassholder for tekst 2">
            <a:extLst>
              <a:ext uri="{FF2B5EF4-FFF2-40B4-BE49-F238E27FC236}">
                <a16:creationId xmlns:a16="http://schemas.microsoft.com/office/drawing/2014/main" id="{CCEBA611-A752-CECF-FA99-C4A08D450D13}"/>
              </a:ext>
            </a:extLst>
          </p:cNvPr>
          <p:cNvSpPr>
            <a:spLocks noGrp="1"/>
          </p:cNvSpPr>
          <p:nvPr>
            <p:ph type="body" sz="quarter" idx="74" hasCustomPrompt="1"/>
          </p:nvPr>
        </p:nvSpPr>
        <p:spPr>
          <a:xfrm>
            <a:off x="4434855" y="1880579"/>
            <a:ext cx="3360495" cy="2026361"/>
          </a:xfrm>
          <a:prstGeom prst="rect">
            <a:avLst/>
          </a:prstGeom>
        </p:spPr>
        <p:txBody>
          <a:bodyPr lIns="0" tIns="0" rIns="0" bIns="0"/>
          <a:lstStyle>
            <a:lvl1pPr marL="0" indent="0" algn="l">
              <a:lnSpc>
                <a:spcPct val="108000"/>
              </a:lnSpc>
              <a:spcBef>
                <a:spcPts val="1000"/>
              </a:spcBef>
              <a:spcAft>
                <a:spcPts val="0"/>
              </a:spcAft>
              <a:buClrTx/>
              <a:buFontTx/>
              <a:buNone/>
              <a:defRPr sz="1400" b="0" i="0" u="none" cap="none">
                <a:solidFill>
                  <a:schemeClr val="tx1"/>
                </a:solidFill>
                <a:latin typeface="+mn-lt"/>
              </a:defRPr>
            </a:lvl1pPr>
            <a:lvl2pPr marL="457124" indent="0" algn="l">
              <a:lnSpc>
                <a:spcPct val="108000"/>
              </a:lnSpc>
              <a:spcBef>
                <a:spcPts val="500"/>
              </a:spcBef>
              <a:spcAft>
                <a:spcPts val="0"/>
              </a:spcAft>
              <a:buClrTx/>
              <a:buFontTx/>
              <a:buNone/>
              <a:defRPr sz="1500" b="0" i="0" u="none" cap="none">
                <a:solidFill>
                  <a:schemeClr val="tx1"/>
                </a:solidFill>
                <a:latin typeface="+mn-lt"/>
              </a:defRPr>
            </a:lvl2pPr>
            <a:lvl3pPr marL="914248" indent="0" algn="l">
              <a:lnSpc>
                <a:spcPct val="108000"/>
              </a:lnSpc>
              <a:spcBef>
                <a:spcPts val="500"/>
              </a:spcBef>
              <a:spcAft>
                <a:spcPts val="0"/>
              </a:spcAft>
              <a:buClrTx/>
              <a:buFontTx/>
              <a:buNone/>
              <a:defRPr sz="1500" b="0" i="0" u="none" cap="none">
                <a:solidFill>
                  <a:schemeClr val="tx1"/>
                </a:solidFill>
                <a:latin typeface="+mn-lt"/>
              </a:defRPr>
            </a:lvl3pPr>
            <a:lvl4pPr marL="1371371" indent="0" algn="l">
              <a:lnSpc>
                <a:spcPct val="108000"/>
              </a:lnSpc>
              <a:spcBef>
                <a:spcPts val="500"/>
              </a:spcBef>
              <a:spcAft>
                <a:spcPts val="0"/>
              </a:spcAft>
              <a:buClrTx/>
              <a:buFontTx/>
              <a:buNone/>
              <a:defRPr sz="1425" b="0" i="0" u="none" cap="none">
                <a:solidFill>
                  <a:schemeClr val="tx1"/>
                </a:solidFill>
                <a:latin typeface="+mn-lt"/>
              </a:defRPr>
            </a:lvl4pPr>
            <a:lvl5pPr marL="1828495" indent="0" algn="l">
              <a:lnSpc>
                <a:spcPct val="108000"/>
              </a:lnSpc>
              <a:spcBef>
                <a:spcPts val="500"/>
              </a:spcBef>
              <a:spcAft>
                <a:spcPts val="0"/>
              </a:spcAft>
              <a:buClrTx/>
              <a:buFontTx/>
              <a:buNone/>
              <a:defRPr sz="1425" b="0" i="0" u="none" cap="none">
                <a:solidFill>
                  <a:schemeClr val="tx1"/>
                </a:solidFill>
                <a:latin typeface="+mn-lt"/>
              </a:defRPr>
            </a:lvl5pPr>
          </a:lstStyle>
          <a:p>
            <a:pPr lvl="0"/>
            <a:r>
              <a:rPr lang="nb-NO"/>
              <a:t>Klikk for å legge til tekst/bilde</a:t>
            </a:r>
          </a:p>
        </p:txBody>
      </p:sp>
      <p:sp>
        <p:nvSpPr>
          <p:cNvPr id="28" name="Plassholder for tekst 2">
            <a:extLst>
              <a:ext uri="{FF2B5EF4-FFF2-40B4-BE49-F238E27FC236}">
                <a16:creationId xmlns:a16="http://schemas.microsoft.com/office/drawing/2014/main" id="{173AF2D0-5393-E9FA-B0B1-EFD45FB2AB94}"/>
              </a:ext>
            </a:extLst>
          </p:cNvPr>
          <p:cNvSpPr>
            <a:spLocks noGrp="1"/>
          </p:cNvSpPr>
          <p:nvPr>
            <p:ph type="body" sz="quarter" idx="75" hasCustomPrompt="1"/>
          </p:nvPr>
        </p:nvSpPr>
        <p:spPr>
          <a:xfrm>
            <a:off x="4430729" y="4121849"/>
            <a:ext cx="3360438" cy="2026361"/>
          </a:xfrm>
          <a:prstGeom prst="rect">
            <a:avLst/>
          </a:prstGeom>
        </p:spPr>
        <p:txBody>
          <a:bodyPr lIns="0" tIns="0" rIns="0" bIns="0"/>
          <a:lstStyle>
            <a:lvl1pPr marL="0" indent="0" algn="l">
              <a:lnSpc>
                <a:spcPct val="108000"/>
              </a:lnSpc>
              <a:spcBef>
                <a:spcPts val="1000"/>
              </a:spcBef>
              <a:spcAft>
                <a:spcPts val="0"/>
              </a:spcAft>
              <a:buClrTx/>
              <a:buFontTx/>
              <a:buNone/>
              <a:defRPr sz="1400" b="0" i="0" u="none" cap="none">
                <a:solidFill>
                  <a:schemeClr val="tx1"/>
                </a:solidFill>
                <a:latin typeface="+mn-lt"/>
              </a:defRPr>
            </a:lvl1pPr>
            <a:lvl2pPr marL="457124" indent="0" algn="l">
              <a:lnSpc>
                <a:spcPct val="108000"/>
              </a:lnSpc>
              <a:spcBef>
                <a:spcPts val="500"/>
              </a:spcBef>
              <a:spcAft>
                <a:spcPts val="0"/>
              </a:spcAft>
              <a:buClrTx/>
              <a:buFontTx/>
              <a:buNone/>
              <a:defRPr sz="1500" b="0" i="0" u="none" cap="none">
                <a:solidFill>
                  <a:schemeClr val="tx1"/>
                </a:solidFill>
                <a:latin typeface="+mn-lt"/>
              </a:defRPr>
            </a:lvl2pPr>
            <a:lvl3pPr marL="914248" indent="0" algn="l">
              <a:lnSpc>
                <a:spcPct val="108000"/>
              </a:lnSpc>
              <a:spcBef>
                <a:spcPts val="500"/>
              </a:spcBef>
              <a:spcAft>
                <a:spcPts val="0"/>
              </a:spcAft>
              <a:buClrTx/>
              <a:buFontTx/>
              <a:buNone/>
              <a:defRPr sz="1500" b="0" i="0" u="none" cap="none">
                <a:solidFill>
                  <a:schemeClr val="tx1"/>
                </a:solidFill>
                <a:latin typeface="+mn-lt"/>
              </a:defRPr>
            </a:lvl3pPr>
            <a:lvl4pPr marL="1371371" indent="0" algn="l">
              <a:lnSpc>
                <a:spcPct val="108000"/>
              </a:lnSpc>
              <a:spcBef>
                <a:spcPts val="500"/>
              </a:spcBef>
              <a:spcAft>
                <a:spcPts val="0"/>
              </a:spcAft>
              <a:buClrTx/>
              <a:buFontTx/>
              <a:buNone/>
              <a:defRPr sz="1425" b="0" i="0" u="none" cap="none">
                <a:solidFill>
                  <a:schemeClr val="tx1"/>
                </a:solidFill>
                <a:latin typeface="+mn-lt"/>
              </a:defRPr>
            </a:lvl4pPr>
            <a:lvl5pPr marL="1828495" indent="0" algn="l">
              <a:lnSpc>
                <a:spcPct val="108000"/>
              </a:lnSpc>
              <a:spcBef>
                <a:spcPts val="500"/>
              </a:spcBef>
              <a:spcAft>
                <a:spcPts val="0"/>
              </a:spcAft>
              <a:buClrTx/>
              <a:buFontTx/>
              <a:buNone/>
              <a:defRPr sz="1425" b="0" i="0" u="none" cap="none">
                <a:solidFill>
                  <a:schemeClr val="tx1"/>
                </a:solidFill>
                <a:latin typeface="+mn-lt"/>
              </a:defRPr>
            </a:lvl5pPr>
          </a:lstStyle>
          <a:p>
            <a:pPr lvl="0"/>
            <a:r>
              <a:rPr lang="nb-NO"/>
              <a:t>Klikk for å legge til tekst/bilde</a:t>
            </a:r>
          </a:p>
        </p:txBody>
      </p:sp>
      <p:sp>
        <p:nvSpPr>
          <p:cNvPr id="34" name="Plassholder for tekst 2">
            <a:extLst>
              <a:ext uri="{FF2B5EF4-FFF2-40B4-BE49-F238E27FC236}">
                <a16:creationId xmlns:a16="http://schemas.microsoft.com/office/drawing/2014/main" id="{2292E588-542A-428B-303A-EF4AA0F1A55F}"/>
              </a:ext>
            </a:extLst>
          </p:cNvPr>
          <p:cNvSpPr>
            <a:spLocks noGrp="1"/>
          </p:cNvSpPr>
          <p:nvPr>
            <p:ph type="body" sz="quarter" idx="76" hasCustomPrompt="1"/>
          </p:nvPr>
        </p:nvSpPr>
        <p:spPr>
          <a:xfrm>
            <a:off x="8165509" y="1873888"/>
            <a:ext cx="3349117" cy="2026361"/>
          </a:xfrm>
          <a:prstGeom prst="rect">
            <a:avLst/>
          </a:prstGeom>
        </p:spPr>
        <p:txBody>
          <a:bodyPr lIns="0" tIns="0" rIns="0" bIns="0"/>
          <a:lstStyle>
            <a:lvl1pPr marL="0" indent="0" algn="l">
              <a:lnSpc>
                <a:spcPct val="108000"/>
              </a:lnSpc>
              <a:spcBef>
                <a:spcPts val="1000"/>
              </a:spcBef>
              <a:spcAft>
                <a:spcPts val="0"/>
              </a:spcAft>
              <a:buClrTx/>
              <a:buFontTx/>
              <a:buNone/>
              <a:defRPr sz="1400" b="0" i="0" u="none" cap="none">
                <a:solidFill>
                  <a:schemeClr val="tx1"/>
                </a:solidFill>
                <a:latin typeface="+mn-lt"/>
              </a:defRPr>
            </a:lvl1pPr>
            <a:lvl2pPr marL="457124" indent="0" algn="l">
              <a:lnSpc>
                <a:spcPct val="108000"/>
              </a:lnSpc>
              <a:spcBef>
                <a:spcPts val="500"/>
              </a:spcBef>
              <a:spcAft>
                <a:spcPts val="0"/>
              </a:spcAft>
              <a:buClrTx/>
              <a:buFontTx/>
              <a:buNone/>
              <a:defRPr sz="1500" b="0" i="0" u="none" cap="none">
                <a:solidFill>
                  <a:schemeClr val="tx1"/>
                </a:solidFill>
                <a:latin typeface="+mn-lt"/>
              </a:defRPr>
            </a:lvl2pPr>
            <a:lvl3pPr marL="914248" indent="0" algn="l">
              <a:lnSpc>
                <a:spcPct val="108000"/>
              </a:lnSpc>
              <a:spcBef>
                <a:spcPts val="500"/>
              </a:spcBef>
              <a:spcAft>
                <a:spcPts val="0"/>
              </a:spcAft>
              <a:buClrTx/>
              <a:buFontTx/>
              <a:buNone/>
              <a:defRPr sz="1500" b="0" i="0" u="none" cap="none">
                <a:solidFill>
                  <a:schemeClr val="tx1"/>
                </a:solidFill>
                <a:latin typeface="+mn-lt"/>
              </a:defRPr>
            </a:lvl3pPr>
            <a:lvl4pPr marL="1371371" indent="0" algn="l">
              <a:lnSpc>
                <a:spcPct val="108000"/>
              </a:lnSpc>
              <a:spcBef>
                <a:spcPts val="500"/>
              </a:spcBef>
              <a:spcAft>
                <a:spcPts val="0"/>
              </a:spcAft>
              <a:buClrTx/>
              <a:buFontTx/>
              <a:buNone/>
              <a:defRPr sz="1425" b="0" i="0" u="none" cap="none">
                <a:solidFill>
                  <a:schemeClr val="tx1"/>
                </a:solidFill>
                <a:latin typeface="+mn-lt"/>
              </a:defRPr>
            </a:lvl4pPr>
            <a:lvl5pPr marL="1828495" indent="0" algn="l">
              <a:lnSpc>
                <a:spcPct val="108000"/>
              </a:lnSpc>
              <a:spcBef>
                <a:spcPts val="500"/>
              </a:spcBef>
              <a:spcAft>
                <a:spcPts val="0"/>
              </a:spcAft>
              <a:buClrTx/>
              <a:buFontTx/>
              <a:buNone/>
              <a:defRPr sz="1425" b="0" i="0" u="none" cap="none">
                <a:solidFill>
                  <a:schemeClr val="tx1"/>
                </a:solidFill>
                <a:latin typeface="+mn-lt"/>
              </a:defRPr>
            </a:lvl5pPr>
          </a:lstStyle>
          <a:p>
            <a:pPr lvl="0"/>
            <a:r>
              <a:rPr lang="nb-NO"/>
              <a:t>Klikk for å legge til tekst/bilde</a:t>
            </a:r>
          </a:p>
        </p:txBody>
      </p:sp>
      <p:sp>
        <p:nvSpPr>
          <p:cNvPr id="38" name="Plassholder for tekst 2">
            <a:extLst>
              <a:ext uri="{FF2B5EF4-FFF2-40B4-BE49-F238E27FC236}">
                <a16:creationId xmlns:a16="http://schemas.microsoft.com/office/drawing/2014/main" id="{0EB55DE8-E1A6-5DCB-31C5-91EB6E606F44}"/>
              </a:ext>
            </a:extLst>
          </p:cNvPr>
          <p:cNvSpPr>
            <a:spLocks noGrp="1"/>
          </p:cNvSpPr>
          <p:nvPr>
            <p:ph type="body" sz="quarter" idx="77" hasCustomPrompt="1"/>
          </p:nvPr>
        </p:nvSpPr>
        <p:spPr>
          <a:xfrm>
            <a:off x="8165509" y="4121849"/>
            <a:ext cx="3349060" cy="2026361"/>
          </a:xfrm>
          <a:prstGeom prst="rect">
            <a:avLst/>
          </a:prstGeom>
        </p:spPr>
        <p:txBody>
          <a:bodyPr lIns="0" tIns="0" rIns="0" bIns="0"/>
          <a:lstStyle>
            <a:lvl1pPr marL="0" indent="0" algn="l">
              <a:lnSpc>
                <a:spcPct val="108000"/>
              </a:lnSpc>
              <a:spcBef>
                <a:spcPts val="1000"/>
              </a:spcBef>
              <a:spcAft>
                <a:spcPts val="0"/>
              </a:spcAft>
              <a:buClrTx/>
              <a:buFontTx/>
              <a:buNone/>
              <a:defRPr sz="1400" b="0" i="0" u="none" cap="none">
                <a:solidFill>
                  <a:schemeClr val="tx1"/>
                </a:solidFill>
                <a:latin typeface="+mn-lt"/>
              </a:defRPr>
            </a:lvl1pPr>
            <a:lvl2pPr marL="457124" indent="0" algn="l">
              <a:lnSpc>
                <a:spcPct val="108000"/>
              </a:lnSpc>
              <a:spcBef>
                <a:spcPts val="500"/>
              </a:spcBef>
              <a:spcAft>
                <a:spcPts val="0"/>
              </a:spcAft>
              <a:buClrTx/>
              <a:buFontTx/>
              <a:buNone/>
              <a:defRPr sz="1500" b="0" i="0" u="none" cap="none">
                <a:solidFill>
                  <a:schemeClr val="tx1"/>
                </a:solidFill>
                <a:latin typeface="+mn-lt"/>
              </a:defRPr>
            </a:lvl2pPr>
            <a:lvl3pPr marL="914248" indent="0" algn="l">
              <a:lnSpc>
                <a:spcPct val="108000"/>
              </a:lnSpc>
              <a:spcBef>
                <a:spcPts val="500"/>
              </a:spcBef>
              <a:spcAft>
                <a:spcPts val="0"/>
              </a:spcAft>
              <a:buClrTx/>
              <a:buFontTx/>
              <a:buNone/>
              <a:defRPr sz="1500" b="0" i="0" u="none" cap="none">
                <a:solidFill>
                  <a:schemeClr val="tx1"/>
                </a:solidFill>
                <a:latin typeface="+mn-lt"/>
              </a:defRPr>
            </a:lvl3pPr>
            <a:lvl4pPr marL="1371371" indent="0" algn="l">
              <a:lnSpc>
                <a:spcPct val="108000"/>
              </a:lnSpc>
              <a:spcBef>
                <a:spcPts val="500"/>
              </a:spcBef>
              <a:spcAft>
                <a:spcPts val="0"/>
              </a:spcAft>
              <a:buClrTx/>
              <a:buFontTx/>
              <a:buNone/>
              <a:defRPr sz="1425" b="0" i="0" u="none" cap="none">
                <a:solidFill>
                  <a:schemeClr val="tx1"/>
                </a:solidFill>
                <a:latin typeface="+mn-lt"/>
              </a:defRPr>
            </a:lvl4pPr>
            <a:lvl5pPr marL="1828495" indent="0" algn="l">
              <a:lnSpc>
                <a:spcPct val="108000"/>
              </a:lnSpc>
              <a:spcBef>
                <a:spcPts val="500"/>
              </a:spcBef>
              <a:spcAft>
                <a:spcPts val="0"/>
              </a:spcAft>
              <a:buClrTx/>
              <a:buFontTx/>
              <a:buNone/>
              <a:defRPr sz="1425" b="0" i="0" u="none" cap="none">
                <a:solidFill>
                  <a:schemeClr val="tx1"/>
                </a:solidFill>
                <a:latin typeface="+mn-lt"/>
              </a:defRPr>
            </a:lvl5pPr>
          </a:lstStyle>
          <a:p>
            <a:pPr lvl="0"/>
            <a:r>
              <a:rPr lang="nb-NO"/>
              <a:t>Klikk for å legge til tekst/bilde</a:t>
            </a:r>
          </a:p>
        </p:txBody>
      </p:sp>
      <p:sp>
        <p:nvSpPr>
          <p:cNvPr id="39" name="Plassholder for tekst 2">
            <a:extLst>
              <a:ext uri="{FF2B5EF4-FFF2-40B4-BE49-F238E27FC236}">
                <a16:creationId xmlns:a16="http://schemas.microsoft.com/office/drawing/2014/main" id="{A3981F60-B45E-2B85-2F6B-0321280D8B17}"/>
              </a:ext>
            </a:extLst>
          </p:cNvPr>
          <p:cNvSpPr>
            <a:spLocks noGrp="1"/>
          </p:cNvSpPr>
          <p:nvPr>
            <p:ph type="body" sz="quarter" idx="79" hasCustomPrompt="1"/>
          </p:nvPr>
        </p:nvSpPr>
        <p:spPr>
          <a:xfrm>
            <a:off x="674123" y="4121849"/>
            <a:ext cx="3366966" cy="2026361"/>
          </a:xfrm>
          <a:prstGeom prst="rect">
            <a:avLst/>
          </a:prstGeom>
        </p:spPr>
        <p:txBody>
          <a:bodyPr lIns="0" tIns="0" rIns="0" bIns="0"/>
          <a:lstStyle>
            <a:lvl1pPr marL="0" indent="0" algn="l">
              <a:lnSpc>
                <a:spcPct val="108000"/>
              </a:lnSpc>
              <a:spcBef>
                <a:spcPts val="1000"/>
              </a:spcBef>
              <a:spcAft>
                <a:spcPts val="0"/>
              </a:spcAft>
              <a:buClrTx/>
              <a:buFontTx/>
              <a:buNone/>
              <a:defRPr sz="1400" b="0" i="0" u="none" cap="none">
                <a:solidFill>
                  <a:schemeClr val="tx1"/>
                </a:solidFill>
                <a:latin typeface="+mn-lt"/>
              </a:defRPr>
            </a:lvl1pPr>
            <a:lvl2pPr marL="457124" indent="0" algn="l">
              <a:lnSpc>
                <a:spcPct val="108000"/>
              </a:lnSpc>
              <a:spcBef>
                <a:spcPts val="500"/>
              </a:spcBef>
              <a:spcAft>
                <a:spcPts val="0"/>
              </a:spcAft>
              <a:buClrTx/>
              <a:buFontTx/>
              <a:buNone/>
              <a:defRPr sz="1500" b="0" i="0" u="none" cap="none">
                <a:solidFill>
                  <a:schemeClr val="tx1"/>
                </a:solidFill>
                <a:latin typeface="+mn-lt"/>
              </a:defRPr>
            </a:lvl2pPr>
            <a:lvl3pPr marL="914248" indent="0" algn="l">
              <a:lnSpc>
                <a:spcPct val="108000"/>
              </a:lnSpc>
              <a:spcBef>
                <a:spcPts val="500"/>
              </a:spcBef>
              <a:spcAft>
                <a:spcPts val="0"/>
              </a:spcAft>
              <a:buClrTx/>
              <a:buFontTx/>
              <a:buNone/>
              <a:defRPr sz="1500" b="0" i="0" u="none" cap="none">
                <a:solidFill>
                  <a:schemeClr val="tx1"/>
                </a:solidFill>
                <a:latin typeface="+mn-lt"/>
              </a:defRPr>
            </a:lvl3pPr>
            <a:lvl4pPr marL="1371371" indent="0" algn="l">
              <a:lnSpc>
                <a:spcPct val="108000"/>
              </a:lnSpc>
              <a:spcBef>
                <a:spcPts val="500"/>
              </a:spcBef>
              <a:spcAft>
                <a:spcPts val="0"/>
              </a:spcAft>
              <a:buClrTx/>
              <a:buFontTx/>
              <a:buNone/>
              <a:defRPr sz="1425" b="0" i="0" u="none" cap="none">
                <a:solidFill>
                  <a:schemeClr val="tx1"/>
                </a:solidFill>
                <a:latin typeface="+mn-lt"/>
              </a:defRPr>
            </a:lvl4pPr>
            <a:lvl5pPr marL="1828495" indent="0" algn="l">
              <a:lnSpc>
                <a:spcPct val="108000"/>
              </a:lnSpc>
              <a:spcBef>
                <a:spcPts val="500"/>
              </a:spcBef>
              <a:spcAft>
                <a:spcPts val="0"/>
              </a:spcAft>
              <a:buClrTx/>
              <a:buFontTx/>
              <a:buNone/>
              <a:defRPr sz="1425" b="0" i="0" u="none" cap="none">
                <a:solidFill>
                  <a:schemeClr val="tx1"/>
                </a:solidFill>
                <a:latin typeface="+mn-lt"/>
              </a:defRPr>
            </a:lvl5pPr>
          </a:lstStyle>
          <a:p>
            <a:pPr lvl="0"/>
            <a:r>
              <a:rPr lang="nb-NO"/>
              <a:t>Klikk for å legge til tekst/bilde</a:t>
            </a:r>
          </a:p>
        </p:txBody>
      </p:sp>
      <p:cxnSp>
        <p:nvCxnSpPr>
          <p:cNvPr id="22" name="Rett linje 2">
            <a:extLst>
              <a:ext uri="{FF2B5EF4-FFF2-40B4-BE49-F238E27FC236}">
                <a16:creationId xmlns:a16="http://schemas.microsoft.com/office/drawing/2014/main" id="{EF454833-F004-F48E-F2EB-E64D2BBD0311}"/>
              </a:ext>
            </a:extLst>
          </p:cNvPr>
          <p:cNvCxnSpPr>
            <a:cxnSpLocks/>
          </p:cNvCxnSpPr>
          <p:nvPr userDrawn="1"/>
        </p:nvCxnSpPr>
        <p:spPr>
          <a:xfrm>
            <a:off x="7977494" y="1890277"/>
            <a:ext cx="0" cy="4267631"/>
          </a:xfrm>
          <a:prstGeom prst="line">
            <a:avLst/>
          </a:prstGeom>
          <a:ln w="25400">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4" name="Rett linje 2">
            <a:extLst>
              <a:ext uri="{FF2B5EF4-FFF2-40B4-BE49-F238E27FC236}">
                <a16:creationId xmlns:a16="http://schemas.microsoft.com/office/drawing/2014/main" id="{1E9F905F-45FC-1839-6D79-C5B97DD2CFCA}"/>
              </a:ext>
            </a:extLst>
          </p:cNvPr>
          <p:cNvCxnSpPr>
            <a:cxnSpLocks/>
          </p:cNvCxnSpPr>
          <p:nvPr userDrawn="1"/>
        </p:nvCxnSpPr>
        <p:spPr>
          <a:xfrm>
            <a:off x="4246848" y="1883586"/>
            <a:ext cx="0" cy="4274322"/>
          </a:xfrm>
          <a:prstGeom prst="line">
            <a:avLst/>
          </a:prstGeom>
          <a:ln w="25400">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sp>
        <p:nvSpPr>
          <p:cNvPr id="26" name="Rektangel 25">
            <a:extLst>
              <a:ext uri="{FF2B5EF4-FFF2-40B4-BE49-F238E27FC236}">
                <a16:creationId xmlns:a16="http://schemas.microsoft.com/office/drawing/2014/main" id="{F3A3843F-140B-3C75-67BF-FC1E0817FD05}"/>
              </a:ext>
            </a:extLst>
          </p:cNvPr>
          <p:cNvSpPr/>
          <p:nvPr userDrawn="1"/>
        </p:nvSpPr>
        <p:spPr>
          <a:xfrm>
            <a:off x="12386178" y="0"/>
            <a:ext cx="4248192" cy="4780796"/>
          </a:xfrm>
          <a:prstGeom prst="rect">
            <a:avLst/>
          </a:prstGeom>
        </p:spPr>
        <p:txBody>
          <a:bodyPr wrap="square" anchor="t">
            <a:spAutoFit/>
          </a:bodyPr>
          <a:lstStyle/>
          <a:p>
            <a:pPr lvl="0"/>
            <a:r>
              <a:rPr lang="nb-NO" sz="1200" b="0"/>
              <a:t>Tittel og bilder med tekstfelt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Bilde</a:t>
            </a:r>
            <a:r>
              <a:rPr lang="nb-NO" sz="1200" b="0" i="0">
                <a:solidFill>
                  <a:schemeClr val="tx1"/>
                </a:solidFill>
                <a:latin typeface="Arial Nova Light" panose="020F0302020204030204" pitchFamily="34" charset="0"/>
                <a:cs typeface="Arial Nova Light" panose="020F0302020204030204" pitchFamily="34" charset="0"/>
              </a:rPr>
              <a:t> </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For å sette inn bilde klikk på bildeikonet og velg et bilde. </a:t>
            </a:r>
            <a:r>
              <a:rPr lang="nb-NO" sz="1200" b="0" i="0">
                <a:latin typeface="Arial Nova Light" panose="020B0304020202020204" pitchFamily="34" charset="0"/>
              </a:rPr>
              <a:t>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Se at bildet er skarpt, unngå å trekke i rammene. 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F0302020204030204" pitchFamily="34" charset="0"/>
                <a:cs typeface="Arial Nova Light" panose="020F0302020204030204" pitchFamily="34" charset="0"/>
              </a:rPr>
              <a:t>Bilderettigheter: Det er ikke lov til å kopiere/bruke bilder uten å ha klarert med fotograf/eier av bildet</a:t>
            </a:r>
          </a:p>
          <a:p>
            <a:pPr marL="171450" marR="0" lvl="0" indent="-171450" algn="l" defTabSz="914248"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p:txBody>
      </p:sp>
      <p:sp>
        <p:nvSpPr>
          <p:cNvPr id="25" name="Slide Number Placeholder 6">
            <a:extLst>
              <a:ext uri="{FF2B5EF4-FFF2-40B4-BE49-F238E27FC236}">
                <a16:creationId xmlns:a16="http://schemas.microsoft.com/office/drawing/2014/main" id="{9082E188-051A-C27A-9B99-589ED62A947A}"/>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Tree>
    <p:extLst>
      <p:ext uri="{BB962C8B-B14F-4D97-AF65-F5344CB8AC3E}">
        <p14:creationId xmlns:p14="http://schemas.microsoft.com/office/powerpoint/2010/main" val="2533417483"/>
      </p:ext>
    </p:extLst>
  </p:cSld>
  <p:clrMapOvr>
    <a:masterClrMapping/>
  </p:clrMapOvr>
  <p:extLst>
    <p:ext uri="{DCECCB84-F9BA-43D5-87BE-67443E8EF086}">
      <p15:sldGuideLst xmlns:p15="http://schemas.microsoft.com/office/powerpoint/2012/main">
        <p15:guide id="2" orient="horz" pos="2591">
          <p15:clr>
            <a:srgbClr val="FBAE40"/>
          </p15:clr>
        </p15:guide>
        <p15:guide id="3" orient="horz" pos="3884">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ttel og 6 innholdsbokser ">
    <p:spTree>
      <p:nvGrpSpPr>
        <p:cNvPr id="1" name=""/>
        <p:cNvGrpSpPr/>
        <p:nvPr/>
      </p:nvGrpSpPr>
      <p:grpSpPr>
        <a:xfrm>
          <a:off x="0" y="0"/>
          <a:ext cx="0" cy="0"/>
          <a:chOff x="0" y="0"/>
          <a:chExt cx="0" cy="0"/>
        </a:xfrm>
      </p:grpSpPr>
      <p:sp>
        <p:nvSpPr>
          <p:cNvPr id="18" name="Tittel 1">
            <a:extLst>
              <a:ext uri="{FF2B5EF4-FFF2-40B4-BE49-F238E27FC236}">
                <a16:creationId xmlns:a16="http://schemas.microsoft.com/office/drawing/2014/main" id="{A699C40F-9E41-4542-9B11-796A86AD268B}"/>
              </a:ext>
            </a:extLst>
          </p:cNvPr>
          <p:cNvSpPr>
            <a:spLocks noGrp="1"/>
          </p:cNvSpPr>
          <p:nvPr>
            <p:ph type="title" hasCustomPrompt="1"/>
          </p:nvPr>
        </p:nvSpPr>
        <p:spPr>
          <a:xfrm>
            <a:off x="674124" y="845605"/>
            <a:ext cx="8664908"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21" name="Plassholder for tekst 7">
            <a:extLst>
              <a:ext uri="{FF2B5EF4-FFF2-40B4-BE49-F238E27FC236}">
                <a16:creationId xmlns:a16="http://schemas.microsoft.com/office/drawing/2014/main" id="{622C2CC7-5B68-7042-8890-38990784BA5D}"/>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2" name="Date Placeholder 1">
            <a:extLst>
              <a:ext uri="{FF2B5EF4-FFF2-40B4-BE49-F238E27FC236}">
                <a16:creationId xmlns:a16="http://schemas.microsoft.com/office/drawing/2014/main" id="{9FACAC38-B489-7F3A-1F7D-6C41DECA2F60}"/>
              </a:ext>
            </a:extLst>
          </p:cNvPr>
          <p:cNvSpPr>
            <a:spLocks noGrp="1"/>
          </p:cNvSpPr>
          <p:nvPr>
            <p:ph type="dt" sz="half" idx="74"/>
          </p:nvPr>
        </p:nvSpPr>
        <p:spPr/>
        <p:txBody>
          <a:bodyPr/>
          <a:lstStyle/>
          <a:p>
            <a:fld id="{121882E0-E2A4-AD41-90E8-16A663CC71AD}" type="datetime1">
              <a:rPr lang="nb-NO" smtClean="0"/>
              <a:t>21.05.2025</a:t>
            </a:fld>
            <a:endParaRPr lang="nb-NO"/>
          </a:p>
        </p:txBody>
      </p:sp>
      <p:sp>
        <p:nvSpPr>
          <p:cNvPr id="3" name="Footer Placeholder 2">
            <a:extLst>
              <a:ext uri="{FF2B5EF4-FFF2-40B4-BE49-F238E27FC236}">
                <a16:creationId xmlns:a16="http://schemas.microsoft.com/office/drawing/2014/main" id="{63EBB2BE-AD79-6A90-96DC-DA9E19753E6B}"/>
              </a:ext>
            </a:extLst>
          </p:cNvPr>
          <p:cNvSpPr>
            <a:spLocks noGrp="1"/>
          </p:cNvSpPr>
          <p:nvPr>
            <p:ph type="ftr" sz="quarter" idx="75"/>
          </p:nvPr>
        </p:nvSpPr>
        <p:spPr>
          <a:xfrm>
            <a:off x="674124" y="6479747"/>
            <a:ext cx="9069001" cy="207749"/>
          </a:xfrm>
          <a:prstGeom prst="rect">
            <a:avLst/>
          </a:prstGeom>
        </p:spPr>
        <p:txBody>
          <a:bodyPr/>
          <a:lstStyle/>
          <a:p>
            <a:pPr algn="l"/>
            <a:endParaRPr lang="nb-NO"/>
          </a:p>
        </p:txBody>
      </p:sp>
      <p:sp>
        <p:nvSpPr>
          <p:cNvPr id="4" name="Content Placeholder 3">
            <a:extLst>
              <a:ext uri="{FF2B5EF4-FFF2-40B4-BE49-F238E27FC236}">
                <a16:creationId xmlns:a16="http://schemas.microsoft.com/office/drawing/2014/main" id="{63D97FAA-042C-2595-9EAE-8B06D4430020}"/>
              </a:ext>
            </a:extLst>
          </p:cNvPr>
          <p:cNvSpPr>
            <a:spLocks noGrp="1"/>
          </p:cNvSpPr>
          <p:nvPr>
            <p:ph sz="quarter" idx="83" hasCustomPrompt="1"/>
          </p:nvPr>
        </p:nvSpPr>
        <p:spPr>
          <a:xfrm>
            <a:off x="4434856" y="1890007"/>
            <a:ext cx="3360495" cy="2026361"/>
          </a:xfrm>
          <a:prstGeom prst="rect">
            <a:avLst/>
          </a:prstGeom>
        </p:spPr>
        <p:txBody>
          <a:bodyPr lIns="0" tIns="0" rIns="0" bIns="0"/>
          <a:lstStyle>
            <a:lvl1pPr marL="0" indent="0" algn="l">
              <a:lnSpc>
                <a:spcPct val="108000"/>
              </a:lnSpc>
              <a:spcBef>
                <a:spcPts val="1000"/>
              </a:spcBef>
              <a:spcAft>
                <a:spcPts val="0"/>
              </a:spcAft>
              <a:buClrTx/>
              <a:buFontTx/>
              <a:buNone/>
              <a:defRPr sz="1400" b="0" i="0" u="none" cap="none">
                <a:solidFill>
                  <a:schemeClr val="tx1"/>
                </a:solidFill>
                <a:latin typeface="+mn-lt"/>
              </a:defRPr>
            </a:lvl1pPr>
            <a:lvl2pPr marL="457124" indent="0" algn="l">
              <a:lnSpc>
                <a:spcPct val="108000"/>
              </a:lnSpc>
              <a:spcBef>
                <a:spcPts val="500"/>
              </a:spcBef>
              <a:spcAft>
                <a:spcPts val="0"/>
              </a:spcAft>
              <a:buClrTx/>
              <a:buFontTx/>
              <a:buNone/>
              <a:defRPr sz="1500" b="0" i="0" u="none" cap="none">
                <a:solidFill>
                  <a:schemeClr val="tx1"/>
                </a:solidFill>
                <a:latin typeface="+mn-lt"/>
              </a:defRPr>
            </a:lvl2pPr>
            <a:lvl3pPr marL="914248" indent="0" algn="l">
              <a:lnSpc>
                <a:spcPct val="108000"/>
              </a:lnSpc>
              <a:spcBef>
                <a:spcPts val="500"/>
              </a:spcBef>
              <a:spcAft>
                <a:spcPts val="0"/>
              </a:spcAft>
              <a:buClrTx/>
              <a:buFontTx/>
              <a:buNone/>
              <a:defRPr sz="1500" b="0" i="0" u="none" cap="none">
                <a:solidFill>
                  <a:schemeClr val="tx1"/>
                </a:solidFill>
                <a:latin typeface="+mn-lt"/>
              </a:defRPr>
            </a:lvl3pPr>
            <a:lvl4pPr marL="1371371" indent="0" algn="l">
              <a:lnSpc>
                <a:spcPct val="108000"/>
              </a:lnSpc>
              <a:spcBef>
                <a:spcPts val="500"/>
              </a:spcBef>
              <a:spcAft>
                <a:spcPts val="0"/>
              </a:spcAft>
              <a:buClrTx/>
              <a:buFontTx/>
              <a:buNone/>
              <a:defRPr sz="1425" b="0" i="0" u="none" cap="none">
                <a:solidFill>
                  <a:schemeClr val="tx1"/>
                </a:solidFill>
                <a:latin typeface="+mn-lt"/>
              </a:defRPr>
            </a:lvl4pPr>
            <a:lvl5pPr marL="1828495" indent="0" algn="l">
              <a:lnSpc>
                <a:spcPct val="108000"/>
              </a:lnSpc>
              <a:spcBef>
                <a:spcPts val="500"/>
              </a:spcBef>
              <a:spcAft>
                <a:spcPts val="0"/>
              </a:spcAft>
              <a:buClrTx/>
              <a:buFontTx/>
              <a:buNone/>
              <a:defRPr sz="1425" b="0" i="0" u="none" cap="none">
                <a:solidFill>
                  <a:schemeClr val="tx1"/>
                </a:solidFill>
                <a:latin typeface="+mn-lt"/>
              </a:defRPr>
            </a:lvl5pPr>
          </a:lstStyle>
          <a:p>
            <a:pPr lvl="0"/>
            <a:r>
              <a:rPr lang="en-US" err="1"/>
              <a:t>Tekst</a:t>
            </a:r>
            <a:r>
              <a:rPr lang="en-US"/>
              <a:t> </a:t>
            </a:r>
            <a:r>
              <a:rPr lang="en-US" err="1"/>
              <a:t>eller</a:t>
            </a:r>
            <a:r>
              <a:rPr lang="en-US"/>
              <a:t> </a:t>
            </a:r>
            <a:r>
              <a:rPr lang="en-US" err="1"/>
              <a:t>klikk</a:t>
            </a:r>
            <a:r>
              <a:rPr lang="en-US"/>
              <a:t> </a:t>
            </a:r>
            <a:r>
              <a:rPr lang="en-US" err="1"/>
              <a:t>på</a:t>
            </a:r>
            <a:r>
              <a:rPr lang="en-US"/>
              <a:t> </a:t>
            </a:r>
            <a:r>
              <a:rPr lang="en-US" err="1"/>
              <a:t>ikonene</a:t>
            </a:r>
            <a:r>
              <a:rPr lang="en-US"/>
              <a:t> for å </a:t>
            </a:r>
            <a:r>
              <a:rPr lang="en-US" err="1"/>
              <a:t>legge</a:t>
            </a:r>
            <a:r>
              <a:rPr lang="en-US"/>
              <a:t> </a:t>
            </a:r>
            <a:r>
              <a:rPr lang="en-US" err="1"/>
              <a:t>til</a:t>
            </a:r>
            <a:r>
              <a:rPr lang="en-US"/>
              <a:t> </a:t>
            </a:r>
            <a:r>
              <a:rPr lang="en-US" err="1"/>
              <a:t>graf</a:t>
            </a:r>
            <a:r>
              <a:rPr lang="en-US"/>
              <a:t>/</a:t>
            </a:r>
            <a:r>
              <a:rPr lang="en-US" err="1"/>
              <a:t>tabell</a:t>
            </a:r>
            <a:endParaRPr lang="en-US"/>
          </a:p>
        </p:txBody>
      </p:sp>
      <p:sp>
        <p:nvSpPr>
          <p:cNvPr id="6" name="Content Placeholder 5">
            <a:extLst>
              <a:ext uri="{FF2B5EF4-FFF2-40B4-BE49-F238E27FC236}">
                <a16:creationId xmlns:a16="http://schemas.microsoft.com/office/drawing/2014/main" id="{636F7DC6-72C2-8307-08ED-3ED903849C16}"/>
              </a:ext>
            </a:extLst>
          </p:cNvPr>
          <p:cNvSpPr>
            <a:spLocks noGrp="1"/>
          </p:cNvSpPr>
          <p:nvPr>
            <p:ph sz="quarter" idx="84" hasCustomPrompt="1"/>
          </p:nvPr>
        </p:nvSpPr>
        <p:spPr>
          <a:xfrm>
            <a:off x="4430729" y="4131277"/>
            <a:ext cx="3360438" cy="2026361"/>
          </a:xfrm>
          <a:prstGeom prst="rect">
            <a:avLst/>
          </a:prstGeom>
        </p:spPr>
        <p:txBody>
          <a:bodyPr lIns="0" tIns="0" rIns="0" bIns="0"/>
          <a:lstStyle>
            <a:lvl1pPr marL="0" indent="0" algn="l">
              <a:lnSpc>
                <a:spcPct val="108000"/>
              </a:lnSpc>
              <a:spcBef>
                <a:spcPts val="1000"/>
              </a:spcBef>
              <a:spcAft>
                <a:spcPts val="0"/>
              </a:spcAft>
              <a:buClrTx/>
              <a:buFontTx/>
              <a:buNone/>
              <a:defRPr sz="1400" b="0" i="0" u="none" cap="none">
                <a:solidFill>
                  <a:schemeClr val="tx1"/>
                </a:solidFill>
                <a:latin typeface="+mn-lt"/>
              </a:defRPr>
            </a:lvl1pPr>
            <a:lvl2pPr marL="457124" indent="0" algn="l">
              <a:lnSpc>
                <a:spcPct val="108000"/>
              </a:lnSpc>
              <a:spcBef>
                <a:spcPts val="500"/>
              </a:spcBef>
              <a:spcAft>
                <a:spcPts val="0"/>
              </a:spcAft>
              <a:buClrTx/>
              <a:buFontTx/>
              <a:buNone/>
              <a:defRPr sz="1500" b="0" i="0" u="none" cap="none">
                <a:solidFill>
                  <a:schemeClr val="tx1"/>
                </a:solidFill>
                <a:latin typeface="+mn-lt"/>
              </a:defRPr>
            </a:lvl2pPr>
            <a:lvl3pPr marL="914248" indent="0" algn="l">
              <a:lnSpc>
                <a:spcPct val="108000"/>
              </a:lnSpc>
              <a:spcBef>
                <a:spcPts val="500"/>
              </a:spcBef>
              <a:spcAft>
                <a:spcPts val="0"/>
              </a:spcAft>
              <a:buClrTx/>
              <a:buFontTx/>
              <a:buNone/>
              <a:defRPr sz="1500" b="0" i="0" u="none" cap="none">
                <a:solidFill>
                  <a:schemeClr val="tx1"/>
                </a:solidFill>
                <a:latin typeface="+mn-lt"/>
              </a:defRPr>
            </a:lvl3pPr>
            <a:lvl4pPr marL="1371371" indent="0" algn="l">
              <a:lnSpc>
                <a:spcPct val="108000"/>
              </a:lnSpc>
              <a:spcBef>
                <a:spcPts val="500"/>
              </a:spcBef>
              <a:spcAft>
                <a:spcPts val="0"/>
              </a:spcAft>
              <a:buClrTx/>
              <a:buFontTx/>
              <a:buNone/>
              <a:defRPr sz="1425" b="0" i="0" u="none" cap="none">
                <a:solidFill>
                  <a:schemeClr val="tx1"/>
                </a:solidFill>
                <a:latin typeface="+mn-lt"/>
              </a:defRPr>
            </a:lvl4pPr>
            <a:lvl5pPr marL="1828495" indent="0" algn="l">
              <a:lnSpc>
                <a:spcPct val="108000"/>
              </a:lnSpc>
              <a:spcBef>
                <a:spcPts val="500"/>
              </a:spcBef>
              <a:spcAft>
                <a:spcPts val="0"/>
              </a:spcAft>
              <a:buClrTx/>
              <a:buFontTx/>
              <a:buNone/>
              <a:defRPr sz="1425" b="0" i="0" u="none" cap="none">
                <a:solidFill>
                  <a:schemeClr val="tx1"/>
                </a:solidFill>
                <a:latin typeface="+mn-lt"/>
              </a:defRPr>
            </a:lvl5pPr>
          </a:lstStyle>
          <a:p>
            <a:pPr lvl="0"/>
            <a:r>
              <a:rPr lang="en-US" err="1"/>
              <a:t>Tekst</a:t>
            </a:r>
            <a:r>
              <a:rPr lang="en-US"/>
              <a:t> </a:t>
            </a:r>
            <a:r>
              <a:rPr lang="en-US" err="1"/>
              <a:t>eller</a:t>
            </a:r>
            <a:r>
              <a:rPr lang="en-US"/>
              <a:t> </a:t>
            </a:r>
            <a:r>
              <a:rPr lang="en-US" err="1"/>
              <a:t>klikk</a:t>
            </a:r>
            <a:r>
              <a:rPr lang="en-US"/>
              <a:t> </a:t>
            </a:r>
            <a:r>
              <a:rPr lang="en-US" err="1"/>
              <a:t>på</a:t>
            </a:r>
            <a:r>
              <a:rPr lang="en-US"/>
              <a:t> </a:t>
            </a:r>
            <a:r>
              <a:rPr lang="en-US" err="1"/>
              <a:t>ikonene</a:t>
            </a:r>
            <a:r>
              <a:rPr lang="en-US"/>
              <a:t> for å </a:t>
            </a:r>
            <a:r>
              <a:rPr lang="en-US" err="1"/>
              <a:t>legge</a:t>
            </a:r>
            <a:r>
              <a:rPr lang="en-US"/>
              <a:t> </a:t>
            </a:r>
            <a:r>
              <a:rPr lang="en-US" err="1"/>
              <a:t>til</a:t>
            </a:r>
            <a:r>
              <a:rPr lang="en-US"/>
              <a:t> </a:t>
            </a:r>
            <a:r>
              <a:rPr lang="en-US" err="1"/>
              <a:t>graf</a:t>
            </a:r>
            <a:r>
              <a:rPr lang="en-US"/>
              <a:t>/</a:t>
            </a:r>
            <a:r>
              <a:rPr lang="en-US" err="1"/>
              <a:t>tabell</a:t>
            </a:r>
            <a:endParaRPr lang="en-US"/>
          </a:p>
        </p:txBody>
      </p:sp>
      <p:sp>
        <p:nvSpPr>
          <p:cNvPr id="7" name="Content Placeholder 6">
            <a:extLst>
              <a:ext uri="{FF2B5EF4-FFF2-40B4-BE49-F238E27FC236}">
                <a16:creationId xmlns:a16="http://schemas.microsoft.com/office/drawing/2014/main" id="{E1DBCB78-8040-0F13-EC2C-8AB836FAE194}"/>
              </a:ext>
            </a:extLst>
          </p:cNvPr>
          <p:cNvSpPr>
            <a:spLocks noGrp="1"/>
          </p:cNvSpPr>
          <p:nvPr>
            <p:ph sz="quarter" idx="85" hasCustomPrompt="1"/>
          </p:nvPr>
        </p:nvSpPr>
        <p:spPr>
          <a:xfrm>
            <a:off x="8165510" y="1883316"/>
            <a:ext cx="3360486" cy="2026361"/>
          </a:xfrm>
          <a:prstGeom prst="rect">
            <a:avLst/>
          </a:prstGeom>
        </p:spPr>
        <p:txBody>
          <a:bodyPr lIns="0" tIns="0" rIns="0" bIns="0"/>
          <a:lstStyle>
            <a:lvl1pPr marL="0" indent="0" algn="l">
              <a:lnSpc>
                <a:spcPct val="108000"/>
              </a:lnSpc>
              <a:spcBef>
                <a:spcPts val="1000"/>
              </a:spcBef>
              <a:spcAft>
                <a:spcPts val="0"/>
              </a:spcAft>
              <a:buClrTx/>
              <a:buFontTx/>
              <a:buNone/>
              <a:defRPr sz="1400" b="0" i="0" u="none" cap="none">
                <a:solidFill>
                  <a:schemeClr val="tx1"/>
                </a:solidFill>
                <a:latin typeface="+mn-lt"/>
              </a:defRPr>
            </a:lvl1pPr>
            <a:lvl2pPr marL="457124" indent="0" algn="l">
              <a:lnSpc>
                <a:spcPct val="108000"/>
              </a:lnSpc>
              <a:spcBef>
                <a:spcPts val="500"/>
              </a:spcBef>
              <a:spcAft>
                <a:spcPts val="0"/>
              </a:spcAft>
              <a:buClrTx/>
              <a:buFontTx/>
              <a:buNone/>
              <a:defRPr sz="1500" b="0" i="0" u="none" cap="none">
                <a:solidFill>
                  <a:schemeClr val="tx1"/>
                </a:solidFill>
                <a:latin typeface="+mn-lt"/>
              </a:defRPr>
            </a:lvl2pPr>
            <a:lvl3pPr marL="914248" indent="0" algn="l">
              <a:lnSpc>
                <a:spcPct val="108000"/>
              </a:lnSpc>
              <a:spcBef>
                <a:spcPts val="500"/>
              </a:spcBef>
              <a:spcAft>
                <a:spcPts val="0"/>
              </a:spcAft>
              <a:buClrTx/>
              <a:buFontTx/>
              <a:buNone/>
              <a:defRPr sz="1500" b="0" i="0" u="none" cap="none">
                <a:solidFill>
                  <a:schemeClr val="tx1"/>
                </a:solidFill>
                <a:latin typeface="+mn-lt"/>
              </a:defRPr>
            </a:lvl3pPr>
            <a:lvl4pPr marL="1371371" indent="0" algn="l">
              <a:lnSpc>
                <a:spcPct val="108000"/>
              </a:lnSpc>
              <a:spcBef>
                <a:spcPts val="500"/>
              </a:spcBef>
              <a:spcAft>
                <a:spcPts val="0"/>
              </a:spcAft>
              <a:buClrTx/>
              <a:buFontTx/>
              <a:buNone/>
              <a:defRPr sz="1425" b="0" i="0" u="none" cap="none">
                <a:solidFill>
                  <a:schemeClr val="tx1"/>
                </a:solidFill>
                <a:latin typeface="+mn-lt"/>
              </a:defRPr>
            </a:lvl4pPr>
            <a:lvl5pPr marL="1828495" indent="0" algn="l">
              <a:lnSpc>
                <a:spcPct val="108000"/>
              </a:lnSpc>
              <a:spcBef>
                <a:spcPts val="500"/>
              </a:spcBef>
              <a:spcAft>
                <a:spcPts val="0"/>
              </a:spcAft>
              <a:buClrTx/>
              <a:buFontTx/>
              <a:buNone/>
              <a:defRPr sz="1425" b="0" i="0" u="none" cap="none">
                <a:solidFill>
                  <a:schemeClr val="tx1"/>
                </a:solidFill>
                <a:latin typeface="+mn-lt"/>
              </a:defRPr>
            </a:lvl5pPr>
          </a:lstStyle>
          <a:p>
            <a:pPr lvl="0"/>
            <a:r>
              <a:rPr lang="en-US" err="1"/>
              <a:t>Tekst</a:t>
            </a:r>
            <a:r>
              <a:rPr lang="en-US"/>
              <a:t> </a:t>
            </a:r>
            <a:r>
              <a:rPr lang="en-US" err="1"/>
              <a:t>eller</a:t>
            </a:r>
            <a:r>
              <a:rPr lang="en-US"/>
              <a:t> </a:t>
            </a:r>
            <a:r>
              <a:rPr lang="en-US" err="1"/>
              <a:t>klikk</a:t>
            </a:r>
            <a:r>
              <a:rPr lang="en-US"/>
              <a:t> </a:t>
            </a:r>
            <a:r>
              <a:rPr lang="en-US" err="1"/>
              <a:t>på</a:t>
            </a:r>
            <a:r>
              <a:rPr lang="en-US"/>
              <a:t> </a:t>
            </a:r>
            <a:r>
              <a:rPr lang="en-US" err="1"/>
              <a:t>ikonene</a:t>
            </a:r>
            <a:r>
              <a:rPr lang="en-US"/>
              <a:t> for å </a:t>
            </a:r>
            <a:r>
              <a:rPr lang="en-US" err="1"/>
              <a:t>legge</a:t>
            </a:r>
            <a:r>
              <a:rPr lang="en-US"/>
              <a:t> </a:t>
            </a:r>
            <a:r>
              <a:rPr lang="en-US" err="1"/>
              <a:t>til</a:t>
            </a:r>
            <a:r>
              <a:rPr lang="en-US"/>
              <a:t> </a:t>
            </a:r>
            <a:r>
              <a:rPr lang="en-US" err="1"/>
              <a:t>graf</a:t>
            </a:r>
            <a:r>
              <a:rPr lang="en-US"/>
              <a:t>/</a:t>
            </a:r>
            <a:r>
              <a:rPr lang="en-US" err="1"/>
              <a:t>tabellt</a:t>
            </a:r>
            <a:endParaRPr lang="en-US"/>
          </a:p>
        </p:txBody>
      </p:sp>
      <p:sp>
        <p:nvSpPr>
          <p:cNvPr id="8" name="Content Placeholder 7">
            <a:extLst>
              <a:ext uri="{FF2B5EF4-FFF2-40B4-BE49-F238E27FC236}">
                <a16:creationId xmlns:a16="http://schemas.microsoft.com/office/drawing/2014/main" id="{129D24A3-0B07-1F94-7482-38B3EB388F27}"/>
              </a:ext>
            </a:extLst>
          </p:cNvPr>
          <p:cNvSpPr>
            <a:spLocks noGrp="1"/>
          </p:cNvSpPr>
          <p:nvPr>
            <p:ph sz="quarter" idx="86" hasCustomPrompt="1"/>
          </p:nvPr>
        </p:nvSpPr>
        <p:spPr>
          <a:xfrm>
            <a:off x="8165508" y="4131277"/>
            <a:ext cx="3360437" cy="2026361"/>
          </a:xfrm>
          <a:prstGeom prst="rect">
            <a:avLst/>
          </a:prstGeom>
        </p:spPr>
        <p:txBody>
          <a:bodyPr lIns="0" tIns="0" rIns="0" bIns="0"/>
          <a:lstStyle>
            <a:lvl1pPr marL="0" indent="0" algn="l">
              <a:lnSpc>
                <a:spcPct val="108000"/>
              </a:lnSpc>
              <a:spcBef>
                <a:spcPts val="1000"/>
              </a:spcBef>
              <a:spcAft>
                <a:spcPts val="0"/>
              </a:spcAft>
              <a:buClrTx/>
              <a:buFontTx/>
              <a:buNone/>
              <a:defRPr sz="1400" b="0" i="0" u="none" cap="none">
                <a:solidFill>
                  <a:schemeClr val="tx1"/>
                </a:solidFill>
                <a:latin typeface="+mn-lt"/>
              </a:defRPr>
            </a:lvl1pPr>
            <a:lvl2pPr marL="457124" indent="0" algn="l">
              <a:lnSpc>
                <a:spcPct val="108000"/>
              </a:lnSpc>
              <a:spcBef>
                <a:spcPts val="500"/>
              </a:spcBef>
              <a:spcAft>
                <a:spcPts val="0"/>
              </a:spcAft>
              <a:buClrTx/>
              <a:buFontTx/>
              <a:buNone/>
              <a:defRPr sz="1500" b="0" i="0" u="none" cap="none">
                <a:solidFill>
                  <a:schemeClr val="tx1"/>
                </a:solidFill>
                <a:latin typeface="+mn-lt"/>
              </a:defRPr>
            </a:lvl2pPr>
            <a:lvl3pPr marL="914248" indent="0" algn="l">
              <a:lnSpc>
                <a:spcPct val="108000"/>
              </a:lnSpc>
              <a:spcBef>
                <a:spcPts val="500"/>
              </a:spcBef>
              <a:spcAft>
                <a:spcPts val="0"/>
              </a:spcAft>
              <a:buClrTx/>
              <a:buFontTx/>
              <a:buNone/>
              <a:defRPr sz="1500" b="0" i="0" u="none" cap="none">
                <a:solidFill>
                  <a:schemeClr val="tx1"/>
                </a:solidFill>
                <a:latin typeface="+mn-lt"/>
              </a:defRPr>
            </a:lvl3pPr>
            <a:lvl4pPr marL="1371371" indent="0" algn="l">
              <a:lnSpc>
                <a:spcPct val="108000"/>
              </a:lnSpc>
              <a:spcBef>
                <a:spcPts val="500"/>
              </a:spcBef>
              <a:spcAft>
                <a:spcPts val="0"/>
              </a:spcAft>
              <a:buClrTx/>
              <a:buFontTx/>
              <a:buNone/>
              <a:defRPr sz="1425" b="0" i="0" u="none" cap="none">
                <a:solidFill>
                  <a:schemeClr val="tx1"/>
                </a:solidFill>
                <a:latin typeface="+mn-lt"/>
              </a:defRPr>
            </a:lvl4pPr>
            <a:lvl5pPr marL="1828495" indent="0" algn="l">
              <a:lnSpc>
                <a:spcPct val="108000"/>
              </a:lnSpc>
              <a:spcBef>
                <a:spcPts val="500"/>
              </a:spcBef>
              <a:spcAft>
                <a:spcPts val="0"/>
              </a:spcAft>
              <a:buClrTx/>
              <a:buFontTx/>
              <a:buNone/>
              <a:defRPr sz="1425" b="0" i="0" u="none" cap="none">
                <a:solidFill>
                  <a:schemeClr val="tx1"/>
                </a:solidFill>
                <a:latin typeface="+mn-lt"/>
              </a:defRPr>
            </a:lvl5pPr>
          </a:lstStyle>
          <a:p>
            <a:pPr lvl="0"/>
            <a:r>
              <a:rPr lang="en-US" err="1"/>
              <a:t>Tekst</a:t>
            </a:r>
            <a:r>
              <a:rPr lang="en-US"/>
              <a:t> </a:t>
            </a:r>
            <a:r>
              <a:rPr lang="en-US" err="1"/>
              <a:t>eller</a:t>
            </a:r>
            <a:r>
              <a:rPr lang="en-US"/>
              <a:t> </a:t>
            </a:r>
            <a:r>
              <a:rPr lang="en-US" err="1"/>
              <a:t>klikk</a:t>
            </a:r>
            <a:r>
              <a:rPr lang="en-US"/>
              <a:t> </a:t>
            </a:r>
            <a:r>
              <a:rPr lang="en-US" err="1"/>
              <a:t>på</a:t>
            </a:r>
            <a:r>
              <a:rPr lang="en-US"/>
              <a:t> </a:t>
            </a:r>
            <a:r>
              <a:rPr lang="en-US" err="1"/>
              <a:t>ikonene</a:t>
            </a:r>
            <a:r>
              <a:rPr lang="en-US"/>
              <a:t> for å </a:t>
            </a:r>
            <a:r>
              <a:rPr lang="en-US" err="1"/>
              <a:t>legge</a:t>
            </a:r>
            <a:r>
              <a:rPr lang="en-US"/>
              <a:t> </a:t>
            </a:r>
            <a:r>
              <a:rPr lang="en-US" err="1"/>
              <a:t>til</a:t>
            </a:r>
            <a:r>
              <a:rPr lang="en-US"/>
              <a:t> </a:t>
            </a:r>
            <a:r>
              <a:rPr lang="en-US" err="1"/>
              <a:t>graf</a:t>
            </a:r>
            <a:r>
              <a:rPr lang="en-US"/>
              <a:t>/</a:t>
            </a:r>
            <a:r>
              <a:rPr lang="en-US" err="1"/>
              <a:t>tabell</a:t>
            </a:r>
            <a:endParaRPr lang="en-US"/>
          </a:p>
        </p:txBody>
      </p:sp>
      <p:sp>
        <p:nvSpPr>
          <p:cNvPr id="9" name="Content Placeholder 8">
            <a:extLst>
              <a:ext uri="{FF2B5EF4-FFF2-40B4-BE49-F238E27FC236}">
                <a16:creationId xmlns:a16="http://schemas.microsoft.com/office/drawing/2014/main" id="{74819EE9-EFDB-E0C0-D7FF-EDEA616D82E8}"/>
              </a:ext>
            </a:extLst>
          </p:cNvPr>
          <p:cNvSpPr>
            <a:spLocks noGrp="1"/>
          </p:cNvSpPr>
          <p:nvPr>
            <p:ph sz="quarter" idx="87" hasCustomPrompt="1"/>
          </p:nvPr>
        </p:nvSpPr>
        <p:spPr>
          <a:xfrm>
            <a:off x="674124" y="1883316"/>
            <a:ext cx="3386448" cy="2026361"/>
          </a:xfrm>
          <a:prstGeom prst="rect">
            <a:avLst/>
          </a:prstGeom>
        </p:spPr>
        <p:txBody>
          <a:bodyPr lIns="0" tIns="0" rIns="0" bIns="0"/>
          <a:lstStyle>
            <a:lvl1pPr marL="0" indent="0" algn="l">
              <a:lnSpc>
                <a:spcPct val="108000"/>
              </a:lnSpc>
              <a:spcBef>
                <a:spcPts val="1000"/>
              </a:spcBef>
              <a:spcAft>
                <a:spcPts val="0"/>
              </a:spcAft>
              <a:buClrTx/>
              <a:buFontTx/>
              <a:buNone/>
              <a:defRPr sz="1400" b="0" i="0" u="none" cap="none">
                <a:solidFill>
                  <a:schemeClr val="tx1"/>
                </a:solidFill>
                <a:latin typeface="+mn-lt"/>
              </a:defRPr>
            </a:lvl1pPr>
            <a:lvl2pPr marL="457124" indent="0" algn="l">
              <a:lnSpc>
                <a:spcPct val="108000"/>
              </a:lnSpc>
              <a:spcBef>
                <a:spcPts val="500"/>
              </a:spcBef>
              <a:spcAft>
                <a:spcPts val="0"/>
              </a:spcAft>
              <a:buClrTx/>
              <a:buFontTx/>
              <a:buNone/>
              <a:defRPr sz="1500" b="0" i="0" u="none" cap="none">
                <a:solidFill>
                  <a:schemeClr val="tx1"/>
                </a:solidFill>
                <a:latin typeface="+mn-lt"/>
              </a:defRPr>
            </a:lvl2pPr>
            <a:lvl3pPr marL="914248" indent="0" algn="l">
              <a:lnSpc>
                <a:spcPct val="108000"/>
              </a:lnSpc>
              <a:spcBef>
                <a:spcPts val="500"/>
              </a:spcBef>
              <a:spcAft>
                <a:spcPts val="0"/>
              </a:spcAft>
              <a:buClrTx/>
              <a:buFontTx/>
              <a:buNone/>
              <a:defRPr sz="1500" b="0" i="0" u="none" cap="none">
                <a:solidFill>
                  <a:schemeClr val="tx1"/>
                </a:solidFill>
                <a:latin typeface="+mn-lt"/>
              </a:defRPr>
            </a:lvl3pPr>
            <a:lvl4pPr marL="1371371" indent="0" algn="l">
              <a:lnSpc>
                <a:spcPct val="108000"/>
              </a:lnSpc>
              <a:spcBef>
                <a:spcPts val="500"/>
              </a:spcBef>
              <a:spcAft>
                <a:spcPts val="0"/>
              </a:spcAft>
              <a:buClrTx/>
              <a:buFontTx/>
              <a:buNone/>
              <a:defRPr sz="1425" b="0" i="0" u="none" cap="none">
                <a:solidFill>
                  <a:schemeClr val="tx1"/>
                </a:solidFill>
                <a:latin typeface="+mn-lt"/>
              </a:defRPr>
            </a:lvl4pPr>
            <a:lvl5pPr marL="1828495" indent="0" algn="l">
              <a:lnSpc>
                <a:spcPct val="108000"/>
              </a:lnSpc>
              <a:spcBef>
                <a:spcPts val="500"/>
              </a:spcBef>
              <a:spcAft>
                <a:spcPts val="0"/>
              </a:spcAft>
              <a:buClrTx/>
              <a:buFontTx/>
              <a:buNone/>
              <a:defRPr sz="1425" b="0" i="0" u="none" cap="none">
                <a:solidFill>
                  <a:schemeClr val="tx1"/>
                </a:solidFill>
                <a:latin typeface="+mn-lt"/>
              </a:defRPr>
            </a:lvl5pPr>
          </a:lstStyle>
          <a:p>
            <a:pPr lvl="0"/>
            <a:r>
              <a:rPr lang="en-US" err="1"/>
              <a:t>Tekst</a:t>
            </a:r>
            <a:r>
              <a:rPr lang="en-US"/>
              <a:t> </a:t>
            </a:r>
            <a:r>
              <a:rPr lang="en-US" err="1"/>
              <a:t>eller</a:t>
            </a:r>
            <a:r>
              <a:rPr lang="en-US"/>
              <a:t> </a:t>
            </a:r>
            <a:r>
              <a:rPr lang="en-US" err="1"/>
              <a:t>klikk</a:t>
            </a:r>
            <a:r>
              <a:rPr lang="en-US"/>
              <a:t> </a:t>
            </a:r>
            <a:r>
              <a:rPr lang="en-US" err="1"/>
              <a:t>på</a:t>
            </a:r>
            <a:r>
              <a:rPr lang="en-US"/>
              <a:t> </a:t>
            </a:r>
            <a:r>
              <a:rPr lang="en-US" err="1"/>
              <a:t>ikonene</a:t>
            </a:r>
            <a:r>
              <a:rPr lang="en-US"/>
              <a:t> for å </a:t>
            </a:r>
            <a:r>
              <a:rPr lang="en-US" err="1"/>
              <a:t>legge</a:t>
            </a:r>
            <a:r>
              <a:rPr lang="en-US"/>
              <a:t> </a:t>
            </a:r>
            <a:r>
              <a:rPr lang="en-US" err="1"/>
              <a:t>til</a:t>
            </a:r>
            <a:r>
              <a:rPr lang="en-US"/>
              <a:t> </a:t>
            </a:r>
            <a:r>
              <a:rPr lang="en-US" err="1"/>
              <a:t>graf</a:t>
            </a:r>
            <a:r>
              <a:rPr lang="en-US"/>
              <a:t>/</a:t>
            </a:r>
            <a:r>
              <a:rPr lang="en-US" err="1"/>
              <a:t>tabell</a:t>
            </a:r>
            <a:endParaRPr lang="en-US"/>
          </a:p>
        </p:txBody>
      </p:sp>
      <p:sp>
        <p:nvSpPr>
          <p:cNvPr id="10" name="Content Placeholder 9">
            <a:extLst>
              <a:ext uri="{FF2B5EF4-FFF2-40B4-BE49-F238E27FC236}">
                <a16:creationId xmlns:a16="http://schemas.microsoft.com/office/drawing/2014/main" id="{1A22CF2D-1783-AD2E-8CD1-2B0DB06ABE22}"/>
              </a:ext>
            </a:extLst>
          </p:cNvPr>
          <p:cNvSpPr>
            <a:spLocks noGrp="1"/>
          </p:cNvSpPr>
          <p:nvPr>
            <p:ph sz="quarter" idx="88" hasCustomPrompt="1"/>
          </p:nvPr>
        </p:nvSpPr>
        <p:spPr>
          <a:xfrm>
            <a:off x="674124" y="4131277"/>
            <a:ext cx="3366965" cy="2026361"/>
          </a:xfrm>
          <a:prstGeom prst="rect">
            <a:avLst/>
          </a:prstGeom>
        </p:spPr>
        <p:txBody>
          <a:bodyPr lIns="0" tIns="0" rIns="0" bIns="0"/>
          <a:lstStyle>
            <a:lvl1pPr marL="0" indent="0" algn="l">
              <a:lnSpc>
                <a:spcPct val="108000"/>
              </a:lnSpc>
              <a:spcBef>
                <a:spcPts val="1000"/>
              </a:spcBef>
              <a:spcAft>
                <a:spcPts val="0"/>
              </a:spcAft>
              <a:buClrTx/>
              <a:buFontTx/>
              <a:buNone/>
              <a:defRPr sz="1400" b="0" i="0" u="none" cap="none">
                <a:solidFill>
                  <a:schemeClr val="tx1"/>
                </a:solidFill>
                <a:latin typeface="+mn-lt"/>
              </a:defRPr>
            </a:lvl1pPr>
            <a:lvl2pPr marL="457124" indent="0" algn="l">
              <a:lnSpc>
                <a:spcPct val="108000"/>
              </a:lnSpc>
              <a:spcBef>
                <a:spcPts val="500"/>
              </a:spcBef>
              <a:spcAft>
                <a:spcPts val="0"/>
              </a:spcAft>
              <a:buClrTx/>
              <a:buFontTx/>
              <a:buNone/>
              <a:defRPr sz="1500" b="0" i="0" u="none" cap="none">
                <a:solidFill>
                  <a:schemeClr val="tx1"/>
                </a:solidFill>
                <a:latin typeface="+mn-lt"/>
              </a:defRPr>
            </a:lvl2pPr>
            <a:lvl3pPr marL="914248" indent="0" algn="l">
              <a:lnSpc>
                <a:spcPct val="108000"/>
              </a:lnSpc>
              <a:spcBef>
                <a:spcPts val="500"/>
              </a:spcBef>
              <a:spcAft>
                <a:spcPts val="0"/>
              </a:spcAft>
              <a:buClrTx/>
              <a:buFontTx/>
              <a:buNone/>
              <a:defRPr sz="1500" b="0" i="0" u="none" cap="none">
                <a:solidFill>
                  <a:schemeClr val="tx1"/>
                </a:solidFill>
                <a:latin typeface="+mn-lt"/>
              </a:defRPr>
            </a:lvl3pPr>
            <a:lvl4pPr marL="1371371" indent="0" algn="l">
              <a:lnSpc>
                <a:spcPct val="108000"/>
              </a:lnSpc>
              <a:spcBef>
                <a:spcPts val="500"/>
              </a:spcBef>
              <a:spcAft>
                <a:spcPts val="0"/>
              </a:spcAft>
              <a:buClrTx/>
              <a:buFontTx/>
              <a:buNone/>
              <a:defRPr sz="1425" b="0" i="0" u="none" cap="none">
                <a:solidFill>
                  <a:schemeClr val="tx1"/>
                </a:solidFill>
                <a:latin typeface="+mn-lt"/>
              </a:defRPr>
            </a:lvl4pPr>
            <a:lvl5pPr marL="1828495" indent="0" algn="l">
              <a:lnSpc>
                <a:spcPct val="108000"/>
              </a:lnSpc>
              <a:spcBef>
                <a:spcPts val="500"/>
              </a:spcBef>
              <a:spcAft>
                <a:spcPts val="0"/>
              </a:spcAft>
              <a:buClrTx/>
              <a:buFontTx/>
              <a:buNone/>
              <a:defRPr sz="1425" b="0" i="0" u="none" cap="none">
                <a:solidFill>
                  <a:schemeClr val="tx1"/>
                </a:solidFill>
                <a:latin typeface="+mn-lt"/>
              </a:defRPr>
            </a:lvl5pPr>
          </a:lstStyle>
          <a:p>
            <a:pPr lvl="0"/>
            <a:r>
              <a:rPr lang="en-US" err="1"/>
              <a:t>Tekst</a:t>
            </a:r>
            <a:r>
              <a:rPr lang="en-US"/>
              <a:t> </a:t>
            </a:r>
            <a:r>
              <a:rPr lang="en-US" err="1"/>
              <a:t>eller</a:t>
            </a:r>
            <a:r>
              <a:rPr lang="en-US"/>
              <a:t> </a:t>
            </a:r>
            <a:r>
              <a:rPr lang="en-US" err="1"/>
              <a:t>klikk</a:t>
            </a:r>
            <a:r>
              <a:rPr lang="en-US"/>
              <a:t> </a:t>
            </a:r>
            <a:r>
              <a:rPr lang="en-US" err="1"/>
              <a:t>på</a:t>
            </a:r>
            <a:r>
              <a:rPr lang="en-US"/>
              <a:t> </a:t>
            </a:r>
            <a:r>
              <a:rPr lang="en-US" err="1"/>
              <a:t>ikonene</a:t>
            </a:r>
            <a:r>
              <a:rPr lang="en-US"/>
              <a:t> for å </a:t>
            </a:r>
            <a:r>
              <a:rPr lang="en-US" err="1"/>
              <a:t>legge</a:t>
            </a:r>
            <a:r>
              <a:rPr lang="en-US"/>
              <a:t> </a:t>
            </a:r>
            <a:r>
              <a:rPr lang="en-US" err="1"/>
              <a:t>til</a:t>
            </a:r>
            <a:r>
              <a:rPr lang="en-US"/>
              <a:t> </a:t>
            </a:r>
            <a:r>
              <a:rPr lang="en-US" err="1"/>
              <a:t>graf</a:t>
            </a:r>
            <a:r>
              <a:rPr lang="en-US"/>
              <a:t>/</a:t>
            </a:r>
            <a:r>
              <a:rPr lang="en-US" err="1"/>
              <a:t>tabell</a:t>
            </a:r>
            <a:endParaRPr lang="en-US"/>
          </a:p>
        </p:txBody>
      </p:sp>
      <p:cxnSp>
        <p:nvCxnSpPr>
          <p:cNvPr id="16" name="Rett linje 2">
            <a:extLst>
              <a:ext uri="{FF2B5EF4-FFF2-40B4-BE49-F238E27FC236}">
                <a16:creationId xmlns:a16="http://schemas.microsoft.com/office/drawing/2014/main" id="{04C17301-96E0-F3A3-7079-4F189CE699FC}"/>
              </a:ext>
            </a:extLst>
          </p:cNvPr>
          <p:cNvCxnSpPr>
            <a:cxnSpLocks/>
          </p:cNvCxnSpPr>
          <p:nvPr userDrawn="1"/>
        </p:nvCxnSpPr>
        <p:spPr>
          <a:xfrm>
            <a:off x="7977494" y="1890006"/>
            <a:ext cx="0" cy="4267631"/>
          </a:xfrm>
          <a:prstGeom prst="line">
            <a:avLst/>
          </a:prstGeom>
          <a:ln w="25400">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2">
            <a:extLst>
              <a:ext uri="{FF2B5EF4-FFF2-40B4-BE49-F238E27FC236}">
                <a16:creationId xmlns:a16="http://schemas.microsoft.com/office/drawing/2014/main" id="{B41E6BFF-6278-38B2-4749-CD87D564BD99}"/>
              </a:ext>
            </a:extLst>
          </p:cNvPr>
          <p:cNvCxnSpPr>
            <a:cxnSpLocks/>
          </p:cNvCxnSpPr>
          <p:nvPr userDrawn="1"/>
        </p:nvCxnSpPr>
        <p:spPr>
          <a:xfrm>
            <a:off x="4246848" y="1883315"/>
            <a:ext cx="0" cy="4274322"/>
          </a:xfrm>
          <a:prstGeom prst="line">
            <a:avLst/>
          </a:prstGeom>
          <a:ln w="25400">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sp>
        <p:nvSpPr>
          <p:cNvPr id="19" name="Rektangel 18">
            <a:extLst>
              <a:ext uri="{FF2B5EF4-FFF2-40B4-BE49-F238E27FC236}">
                <a16:creationId xmlns:a16="http://schemas.microsoft.com/office/drawing/2014/main" id="{5663A349-A1EC-4546-7CF5-47AF65B5B64B}"/>
              </a:ext>
            </a:extLst>
          </p:cNvPr>
          <p:cNvSpPr/>
          <p:nvPr userDrawn="1"/>
        </p:nvSpPr>
        <p:spPr>
          <a:xfrm>
            <a:off x="12406951" y="0"/>
            <a:ext cx="3095191" cy="5391219"/>
          </a:xfrm>
          <a:prstGeom prst="rect">
            <a:avLst/>
          </a:prstGeom>
        </p:spPr>
        <p:txBody>
          <a:bodyPr wrap="square">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solidFill>
                  <a:schemeClr val="tx1"/>
                </a:solidFill>
              </a:rPr>
              <a:t>Tittel, tekst eller graf/tabell</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 En tittel skal ikke overstige to linjer</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lnSpc>
                <a:spcPct val="100000"/>
              </a:lnSpc>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285750" indent="-285750">
              <a:lnSpc>
                <a:spcPct val="100000"/>
              </a:lnSpc>
              <a:buFont typeface="Arial" panose="020B0604020202020204" pitchFamily="34" charset="0"/>
              <a:buChar char="•"/>
            </a:pPr>
            <a:endParaRPr lang="nb-NO" sz="1200" b="0" i="0">
              <a:solidFill>
                <a:schemeClr val="tx1"/>
              </a:solidFill>
              <a:latin typeface="Arial Nova Light" panose="020B030402020202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Graf/tabell</a:t>
            </a: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For å sette inn graf/tabell klikk på ikonet. </a:t>
            </a:r>
            <a:r>
              <a:rPr lang="nb-NO" sz="1200" b="0" i="0">
                <a:latin typeface="Arial Nova Light" panose="020B0304020202020204" pitchFamily="34" charset="0"/>
              </a:rPr>
              <a:t>Juster bildet med bildeverktøyet slik at det blir riktig</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For å justere bildet trykk på «beskjær og fyll-knappen». Unngå å strekke bildet</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Husk at du kan lage graf/tabell i </a:t>
            </a:r>
            <a:r>
              <a:rPr lang="nb-NO" sz="1200" b="0" i="0" err="1">
                <a:solidFill>
                  <a:schemeClr val="tx1"/>
                </a:solidFill>
                <a:latin typeface="Arial Nova Light" panose="020B0304020202020204" pitchFamily="34" charset="0"/>
              </a:rPr>
              <a:t>PowerBi</a:t>
            </a:r>
            <a:r>
              <a:rPr lang="nb-NO" sz="1200" b="0" i="0">
                <a:solidFill>
                  <a:schemeClr val="tx1"/>
                </a:solidFill>
                <a:latin typeface="Arial Nova Light" panose="020B0304020202020204" pitchFamily="34" charset="0"/>
              </a:rPr>
              <a:t>. Lim inn i rammen</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B030402020202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NHOs grafer har definerte farger</a:t>
            </a: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F0302020204030204" pitchFamily="34" charset="0"/>
              <a:cs typeface="Arial Nova Light" panose="020F0302020204030204" pitchFamily="34" charset="0"/>
            </a:endParaRPr>
          </a:p>
          <a:p>
            <a:pPr marL="0" marR="0" lvl="0" indent="0" algn="l" defTabSz="914248"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eventuelt etter alternativ mal</a:t>
            </a:r>
            <a:endParaRPr lang="nb-NO" sz="1200" b="0" i="0">
              <a:solidFill>
                <a:schemeClr val="tx1"/>
              </a:solidFill>
              <a:latin typeface="Arial Nova" panose="020B0504020202020204" pitchFamily="34" charset="0"/>
            </a:endParaRPr>
          </a:p>
        </p:txBody>
      </p:sp>
      <p:sp>
        <p:nvSpPr>
          <p:cNvPr id="20" name="Slide Number Placeholder 6">
            <a:extLst>
              <a:ext uri="{FF2B5EF4-FFF2-40B4-BE49-F238E27FC236}">
                <a16:creationId xmlns:a16="http://schemas.microsoft.com/office/drawing/2014/main" id="{BE4FCC23-8218-FF9B-9476-2FC00633EB87}"/>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Tree>
    <p:extLst>
      <p:ext uri="{BB962C8B-B14F-4D97-AF65-F5344CB8AC3E}">
        <p14:creationId xmlns:p14="http://schemas.microsoft.com/office/powerpoint/2010/main" val="2531066011"/>
      </p:ext>
    </p:extLst>
  </p:cSld>
  <p:clrMapOvr>
    <a:masterClrMapping/>
  </p:clrMapOvr>
  <p:extLst>
    <p:ext uri="{DCECCB84-F9BA-43D5-87BE-67443E8EF086}">
      <p15:sldGuideLst xmlns:p15="http://schemas.microsoft.com/office/powerpoint/2012/main">
        <p15:guide id="1" orient="horz" pos="2591">
          <p15:clr>
            <a:srgbClr val="FBAE40"/>
          </p15:clr>
        </p15:guide>
        <p15:guide id="3" orient="horz" pos="2432">
          <p15:clr>
            <a:srgbClr val="FBAE40"/>
          </p15:clr>
        </p15:guide>
        <p15:guide id="4" orient="horz" pos="3884">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tel og 3 kolonner">
    <p:spTree>
      <p:nvGrpSpPr>
        <p:cNvPr id="1" name=""/>
        <p:cNvGrpSpPr/>
        <p:nvPr/>
      </p:nvGrpSpPr>
      <p:grpSpPr>
        <a:xfrm>
          <a:off x="0" y="0"/>
          <a:ext cx="0" cy="0"/>
          <a:chOff x="0" y="0"/>
          <a:chExt cx="0" cy="0"/>
        </a:xfrm>
      </p:grpSpPr>
      <p:sp>
        <p:nvSpPr>
          <p:cNvPr id="14" name="Plassholder for tekst 1">
            <a:extLst>
              <a:ext uri="{FF2B5EF4-FFF2-40B4-BE49-F238E27FC236}">
                <a16:creationId xmlns:a16="http://schemas.microsoft.com/office/drawing/2014/main" id="{82FC2748-6922-41AD-B0D0-A85D804C35F7}"/>
              </a:ext>
            </a:extLst>
          </p:cNvPr>
          <p:cNvSpPr>
            <a:spLocks noGrp="1"/>
          </p:cNvSpPr>
          <p:nvPr>
            <p:ph type="body" sz="quarter" idx="20" hasCustomPrompt="1"/>
          </p:nvPr>
        </p:nvSpPr>
        <p:spPr>
          <a:xfrm>
            <a:off x="679075" y="1901599"/>
            <a:ext cx="10843861" cy="4239638"/>
          </a:xfrm>
          <a:prstGeom prst="rect">
            <a:avLst/>
          </a:prstGeom>
          <a:noFill/>
        </p:spPr>
        <p:txBody>
          <a:bodyPr lIns="0" tIns="0" rIns="0" bIns="0" numCol="3" spcCol="360000">
            <a:noAutofit/>
          </a:bodyPr>
          <a:lstStyle>
            <a:lvl1pPr marL="0" marR="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sz="1400" b="0" i="0" u="none" cap="none">
                <a:solidFill>
                  <a:schemeClr val="tx1"/>
                </a:solidFill>
                <a:latin typeface="+mn-lt"/>
              </a:defRPr>
            </a:lvl1pPr>
            <a:lvl2pPr>
              <a:defRPr sz="1350">
                <a:solidFill>
                  <a:schemeClr val="tx1"/>
                </a:solidFill>
              </a:defRPr>
            </a:lvl2pPr>
            <a:lvl3pPr>
              <a:defRPr sz="1275">
                <a:solidFill>
                  <a:schemeClr val="tx1"/>
                </a:solidFill>
              </a:defRPr>
            </a:lvl3pPr>
            <a:lvl4pPr>
              <a:defRPr sz="1200">
                <a:solidFill>
                  <a:schemeClr val="tx1"/>
                </a:solidFill>
              </a:defRPr>
            </a:lvl4pPr>
            <a:lvl5pPr>
              <a:defRPr sz="1200">
                <a:solidFill>
                  <a:schemeClr val="tx1"/>
                </a:solidFill>
              </a:defRPr>
            </a:lvl5pPr>
          </a:lstStyle>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r>
              <a:rPr lang="nb-NO"/>
              <a:t>Klikk for å skrive tekst i malen 3 spalter</a:t>
            </a:r>
          </a:p>
        </p:txBody>
      </p:sp>
      <p:sp>
        <p:nvSpPr>
          <p:cNvPr id="12" name="Tittel 1">
            <a:extLst>
              <a:ext uri="{FF2B5EF4-FFF2-40B4-BE49-F238E27FC236}">
                <a16:creationId xmlns:a16="http://schemas.microsoft.com/office/drawing/2014/main" id="{C7C32EE0-264B-614E-80D6-44509E24882F}"/>
              </a:ext>
            </a:extLst>
          </p:cNvPr>
          <p:cNvSpPr>
            <a:spLocks noGrp="1"/>
          </p:cNvSpPr>
          <p:nvPr>
            <p:ph type="title" hasCustomPrompt="1"/>
          </p:nvPr>
        </p:nvSpPr>
        <p:spPr>
          <a:xfrm>
            <a:off x="674124" y="845605"/>
            <a:ext cx="8664908"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16" name="Plassholder for tekst 7">
            <a:extLst>
              <a:ext uri="{FF2B5EF4-FFF2-40B4-BE49-F238E27FC236}">
                <a16:creationId xmlns:a16="http://schemas.microsoft.com/office/drawing/2014/main" id="{FDA11BB6-B5FE-F04C-A629-B2CCE1082085}"/>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3" name="Date Placeholder 2">
            <a:extLst>
              <a:ext uri="{FF2B5EF4-FFF2-40B4-BE49-F238E27FC236}">
                <a16:creationId xmlns:a16="http://schemas.microsoft.com/office/drawing/2014/main" id="{45B46B55-B606-6DBC-EC4E-84FB6DBA2E49}"/>
              </a:ext>
            </a:extLst>
          </p:cNvPr>
          <p:cNvSpPr>
            <a:spLocks noGrp="1"/>
          </p:cNvSpPr>
          <p:nvPr>
            <p:ph type="dt" sz="half" idx="35"/>
          </p:nvPr>
        </p:nvSpPr>
        <p:spPr/>
        <p:txBody>
          <a:bodyPr/>
          <a:lstStyle/>
          <a:p>
            <a:fld id="{4AEACB32-7381-7842-AB4C-C73663F801B2}" type="datetime1">
              <a:rPr lang="nb-NO" smtClean="0"/>
              <a:t>21.05.2025</a:t>
            </a:fld>
            <a:endParaRPr lang="nb-NO"/>
          </a:p>
        </p:txBody>
      </p:sp>
      <p:sp>
        <p:nvSpPr>
          <p:cNvPr id="4" name="Footer Placeholder 3">
            <a:extLst>
              <a:ext uri="{FF2B5EF4-FFF2-40B4-BE49-F238E27FC236}">
                <a16:creationId xmlns:a16="http://schemas.microsoft.com/office/drawing/2014/main" id="{81226202-4028-6941-2F69-6B4679743D93}"/>
              </a:ext>
            </a:extLst>
          </p:cNvPr>
          <p:cNvSpPr>
            <a:spLocks noGrp="1"/>
          </p:cNvSpPr>
          <p:nvPr>
            <p:ph type="ftr" sz="quarter" idx="36"/>
          </p:nvPr>
        </p:nvSpPr>
        <p:spPr>
          <a:xfrm>
            <a:off x="674124" y="6479747"/>
            <a:ext cx="9069001" cy="207749"/>
          </a:xfrm>
          <a:prstGeom prst="rect">
            <a:avLst/>
          </a:prstGeom>
        </p:spPr>
        <p:txBody>
          <a:bodyPr/>
          <a:lstStyle/>
          <a:p>
            <a:pPr algn="l"/>
            <a:endParaRPr lang="nb-NO"/>
          </a:p>
        </p:txBody>
      </p:sp>
      <p:sp>
        <p:nvSpPr>
          <p:cNvPr id="13" name="Rektangel 12">
            <a:extLst>
              <a:ext uri="{FF2B5EF4-FFF2-40B4-BE49-F238E27FC236}">
                <a16:creationId xmlns:a16="http://schemas.microsoft.com/office/drawing/2014/main" id="{DDBBCB42-BF13-770E-45B7-CD48DB2F795C}"/>
              </a:ext>
            </a:extLst>
          </p:cNvPr>
          <p:cNvSpPr/>
          <p:nvPr userDrawn="1"/>
        </p:nvSpPr>
        <p:spPr>
          <a:xfrm>
            <a:off x="12406951" y="1"/>
            <a:ext cx="3095191" cy="2308324"/>
          </a:xfrm>
          <a:prstGeom prst="rect">
            <a:avLst/>
          </a:prstGeom>
        </p:spPr>
        <p:txBody>
          <a:bodyPr wrap="square">
            <a:spAutoFit/>
          </a:bodyPr>
          <a:lstStyle/>
          <a:p>
            <a:pPr lvl="0"/>
            <a:r>
              <a:rPr lang="nb-NO" sz="1200"/>
              <a:t>Til deg som skriver mye:</a:t>
            </a:r>
          </a:p>
          <a:p>
            <a:pPr lvl="0"/>
            <a:endParaRPr lang="nb-NO" sz="1200"/>
          </a:p>
          <a:p>
            <a:pPr lvl="0"/>
            <a:r>
              <a:rPr lang="nb-NO" sz="1200"/>
              <a:t>Tekstmal 3 spalter</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Bruk kort og presis tittel. En tittel skal ikke overstige to linjer</a:t>
            </a:r>
            <a:endParaRPr lang="nb-NO" sz="1200"/>
          </a:p>
          <a:p>
            <a:pPr lvl="0"/>
            <a:endParaRPr lang="nb-NO" sz="1200" b="0" i="0">
              <a:solidFill>
                <a:schemeClr val="tx1"/>
              </a:solidFill>
              <a:latin typeface="Arial Nova Light" panose="020B0304020202020204" pitchFamily="34" charset="0"/>
            </a:endParaRPr>
          </a:p>
          <a:p>
            <a:pPr marL="0" indent="0">
              <a:buFont typeface="Arial" panose="020B0604020202020204" pitchFamily="34" charset="0"/>
              <a:buNone/>
            </a:pPr>
            <a:r>
              <a:rPr lang="nb-NO" sz="1200" b="0" i="0">
                <a:solidFill>
                  <a:schemeClr val="tx1"/>
                </a:solidFill>
                <a:latin typeface="Arial Nova" panose="020B0504020202020204" pitchFamily="34" charset="0"/>
              </a:rPr>
              <a:t>Farger</a:t>
            </a:r>
            <a:endParaRPr lang="nb-NO" sz="1200" b="0" i="0">
              <a:solidFill>
                <a:schemeClr val="tx1"/>
              </a:solidFill>
              <a:latin typeface="Arial Nova Light" panose="020B0304020202020204" pitchFamily="34" charset="0"/>
            </a:endParaRPr>
          </a:p>
          <a:p>
            <a:pPr marL="171450" indent="-171450">
              <a:buFont typeface="Arial" panose="020B0604020202020204" pitchFamily="34" charset="0"/>
              <a:buChar char="•"/>
            </a:pPr>
            <a:r>
              <a:rPr lang="nb-NO" sz="1200" b="0" i="0">
                <a:solidFill>
                  <a:schemeClr val="tx1"/>
                </a:solidFill>
                <a:latin typeface="Arial Nova Light" panose="020B0304020202020204" pitchFamily="34" charset="0"/>
              </a:rPr>
              <a:t>Tekstfargen i NHOs presentasjoner  er blå, sort og hvit – følg malen</a:t>
            </a:r>
          </a:p>
          <a:p>
            <a:pPr marL="0" indent="0">
              <a:buFont typeface="Arial" panose="020B0604020202020204" pitchFamily="34" charset="0"/>
              <a:buNone/>
            </a:pPr>
            <a:endParaRPr lang="nb-NO" sz="1200" b="0" i="0">
              <a:solidFill>
                <a:schemeClr val="tx1"/>
              </a:solidFill>
              <a:latin typeface="Arial Nova Light" panose="020B0304020202020204" pitchFamily="34" charset="0"/>
            </a:endParaRPr>
          </a:p>
          <a:p>
            <a:pPr marL="0" indent="0">
              <a:buFont typeface="Arial" panose="020B0604020202020204" pitchFamily="34" charset="0"/>
              <a:buNone/>
            </a:pPr>
            <a:endParaRPr lang="nb-NO" sz="1200" b="0" i="0">
              <a:solidFill>
                <a:schemeClr val="tx1"/>
              </a:solidFill>
              <a:latin typeface="Arial Nova Light" panose="020B030402020202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etter alternativ mal</a:t>
            </a:r>
          </a:p>
        </p:txBody>
      </p:sp>
      <p:sp>
        <p:nvSpPr>
          <p:cNvPr id="17" name="Slide Number Placeholder 6">
            <a:extLst>
              <a:ext uri="{FF2B5EF4-FFF2-40B4-BE49-F238E27FC236}">
                <a16:creationId xmlns:a16="http://schemas.microsoft.com/office/drawing/2014/main" id="{8307E7D9-A0C9-875B-026A-C7D33DD9AB00}"/>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Tree>
    <p:extLst>
      <p:ext uri="{BB962C8B-B14F-4D97-AF65-F5344CB8AC3E}">
        <p14:creationId xmlns:p14="http://schemas.microsoft.com/office/powerpoint/2010/main" val="182861555"/>
      </p:ext>
    </p:extLst>
  </p:cSld>
  <p:clrMapOvr>
    <a:masterClrMapping/>
  </p:clrMapOvr>
  <p:extLst>
    <p:ext uri="{DCECCB84-F9BA-43D5-87BE-67443E8EF086}">
      <p15:sldGuideLst xmlns:p15="http://schemas.microsoft.com/office/powerpoint/2012/main"/>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dslinje">
    <p:spTree>
      <p:nvGrpSpPr>
        <p:cNvPr id="1" name=""/>
        <p:cNvGrpSpPr/>
        <p:nvPr/>
      </p:nvGrpSpPr>
      <p:grpSpPr>
        <a:xfrm>
          <a:off x="0" y="0"/>
          <a:ext cx="0" cy="0"/>
          <a:chOff x="0" y="0"/>
          <a:chExt cx="0" cy="0"/>
        </a:xfrm>
      </p:grpSpPr>
      <p:sp>
        <p:nvSpPr>
          <p:cNvPr id="40" name="Line">
            <a:extLst>
              <a:ext uri="{FF2B5EF4-FFF2-40B4-BE49-F238E27FC236}">
                <a16:creationId xmlns:a16="http://schemas.microsoft.com/office/drawing/2014/main" id="{D1E8674F-7797-4752-B1E1-D365FE16B890}"/>
              </a:ext>
            </a:extLst>
          </p:cNvPr>
          <p:cNvSpPr/>
          <p:nvPr/>
        </p:nvSpPr>
        <p:spPr>
          <a:xfrm>
            <a:off x="2336224" y="3943453"/>
            <a:ext cx="7519553" cy="177336"/>
          </a:xfrm>
          <a:custGeom>
            <a:avLst/>
            <a:gdLst>
              <a:gd name="connsiteX0" fmla="*/ 0 w 12546000"/>
              <a:gd name="connsiteY0" fmla="*/ 0 h 12698"/>
              <a:gd name="connsiteX1" fmla="*/ 12546000 w 12546000"/>
              <a:gd name="connsiteY1" fmla="*/ 0 h 12698"/>
            </a:gdLst>
            <a:ahLst/>
            <a:cxnLst>
              <a:cxn ang="0">
                <a:pos x="connsiteX0" y="connsiteY0"/>
              </a:cxn>
              <a:cxn ang="0">
                <a:pos x="connsiteX1" y="connsiteY1"/>
              </a:cxn>
            </a:cxnLst>
            <a:rect l="l" t="t" r="r" b="b"/>
            <a:pathLst>
              <a:path w="12546000" h="12698">
                <a:moveTo>
                  <a:pt x="0" y="0"/>
                </a:moveTo>
                <a:lnTo>
                  <a:pt x="12546000" y="0"/>
                </a:lnTo>
              </a:path>
            </a:pathLst>
          </a:custGeom>
          <a:ln w="25394" cap="flat">
            <a:solidFill>
              <a:srgbClr val="022F57"/>
            </a:solidFill>
            <a:prstDash val="solid"/>
            <a:miter/>
          </a:ln>
        </p:spPr>
        <p:txBody>
          <a:bodyPr rtlCol="0" anchor="ctr"/>
          <a:lstStyle/>
          <a:p>
            <a:endParaRPr lang="nb-NO" sz="1350"/>
          </a:p>
        </p:txBody>
      </p:sp>
      <p:sp>
        <p:nvSpPr>
          <p:cNvPr id="41" name="Line">
            <a:extLst>
              <a:ext uri="{FF2B5EF4-FFF2-40B4-BE49-F238E27FC236}">
                <a16:creationId xmlns:a16="http://schemas.microsoft.com/office/drawing/2014/main" id="{2169A50D-0303-44A0-91D6-D5BFAF49B5D9}"/>
              </a:ext>
            </a:extLst>
          </p:cNvPr>
          <p:cNvSpPr/>
          <p:nvPr/>
        </p:nvSpPr>
        <p:spPr>
          <a:xfrm>
            <a:off x="2336224" y="3943453"/>
            <a:ext cx="7519553" cy="177336"/>
          </a:xfrm>
          <a:custGeom>
            <a:avLst/>
            <a:gdLst>
              <a:gd name="connsiteX0" fmla="*/ 0 w 12546000"/>
              <a:gd name="connsiteY0" fmla="*/ 0 h 12698"/>
              <a:gd name="connsiteX1" fmla="*/ 12546000 w 12546000"/>
              <a:gd name="connsiteY1" fmla="*/ 0 h 12698"/>
            </a:gdLst>
            <a:ahLst/>
            <a:cxnLst>
              <a:cxn ang="0">
                <a:pos x="connsiteX0" y="connsiteY0"/>
              </a:cxn>
              <a:cxn ang="0">
                <a:pos x="connsiteX1" y="connsiteY1"/>
              </a:cxn>
            </a:cxnLst>
            <a:rect l="l" t="t" r="r" b="b"/>
            <a:pathLst>
              <a:path w="12546000" h="12698">
                <a:moveTo>
                  <a:pt x="0" y="0"/>
                </a:moveTo>
                <a:lnTo>
                  <a:pt x="12546000" y="0"/>
                </a:lnTo>
              </a:path>
            </a:pathLst>
          </a:custGeom>
          <a:ln w="25394" cap="flat">
            <a:solidFill>
              <a:srgbClr val="022F57"/>
            </a:solidFill>
            <a:prstDash val="solid"/>
            <a:miter/>
          </a:ln>
        </p:spPr>
        <p:txBody>
          <a:bodyPr rtlCol="0" anchor="ctr"/>
          <a:lstStyle/>
          <a:p>
            <a:endParaRPr lang="nb-NO" sz="1350"/>
          </a:p>
        </p:txBody>
      </p:sp>
      <p:sp>
        <p:nvSpPr>
          <p:cNvPr id="42" name="VisibleLine">
            <a:extLst>
              <a:ext uri="{FF2B5EF4-FFF2-40B4-BE49-F238E27FC236}">
                <a16:creationId xmlns:a16="http://schemas.microsoft.com/office/drawing/2014/main" id="{5F55ECAD-ACC6-4BFE-8C1C-28FBB14242F1}"/>
              </a:ext>
            </a:extLst>
          </p:cNvPr>
          <p:cNvSpPr/>
          <p:nvPr/>
        </p:nvSpPr>
        <p:spPr>
          <a:xfrm flipV="1">
            <a:off x="726871" y="3884631"/>
            <a:ext cx="10742157" cy="58821"/>
          </a:xfrm>
          <a:custGeom>
            <a:avLst/>
            <a:gdLst>
              <a:gd name="connsiteX0" fmla="*/ 0 w 12546000"/>
              <a:gd name="connsiteY0" fmla="*/ 0 h 12698"/>
              <a:gd name="connsiteX1" fmla="*/ 12546000 w 12546000"/>
              <a:gd name="connsiteY1" fmla="*/ 0 h 12698"/>
            </a:gdLst>
            <a:ahLst/>
            <a:cxnLst>
              <a:cxn ang="0">
                <a:pos x="connsiteX0" y="connsiteY0"/>
              </a:cxn>
              <a:cxn ang="0">
                <a:pos x="connsiteX1" y="connsiteY1"/>
              </a:cxn>
            </a:cxnLst>
            <a:rect l="l" t="t" r="r" b="b"/>
            <a:pathLst>
              <a:path w="12546000" h="12698">
                <a:moveTo>
                  <a:pt x="0" y="0"/>
                </a:moveTo>
                <a:lnTo>
                  <a:pt x="12546000" y="0"/>
                </a:lnTo>
              </a:path>
            </a:pathLst>
          </a:custGeom>
          <a:ln w="38100" cap="flat">
            <a:solidFill>
              <a:schemeClr val="accent1"/>
            </a:solidFill>
            <a:prstDash val="solid"/>
            <a:round/>
            <a:headEnd type="oval"/>
            <a:tailEnd type="oval"/>
          </a:ln>
        </p:spPr>
        <p:txBody>
          <a:bodyPr rtlCol="0" anchor="ctr"/>
          <a:lstStyle/>
          <a:p>
            <a:endParaRPr lang="nb-NO" sz="1350"/>
          </a:p>
        </p:txBody>
      </p:sp>
      <p:sp>
        <p:nvSpPr>
          <p:cNvPr id="43" name="Content" hidden="1">
            <a:extLst>
              <a:ext uri="{FF2B5EF4-FFF2-40B4-BE49-F238E27FC236}">
                <a16:creationId xmlns:a16="http://schemas.microsoft.com/office/drawing/2014/main" id="{0D4E5082-9C1E-4BDC-A433-80824A133B2D}"/>
              </a:ext>
            </a:extLst>
          </p:cNvPr>
          <p:cNvSpPr txBox="1"/>
          <p:nvPr/>
        </p:nvSpPr>
        <p:spPr>
          <a:xfrm>
            <a:off x="2441889" y="3147205"/>
            <a:ext cx="1760949" cy="461665"/>
          </a:xfrm>
          <a:prstGeom prst="rect">
            <a:avLst/>
          </a:prstGeom>
          <a:noFill/>
        </p:spPr>
        <p:txBody>
          <a:bodyPr wrap="square" rtlCol="0">
            <a:spAutoFit/>
          </a:bodyPr>
          <a:lstStyle/>
          <a:p>
            <a:pPr algn="l"/>
            <a:r>
              <a:rPr lang="nb-NO" sz="1350" b="1" spc="0" baseline="0">
                <a:solidFill>
                  <a:schemeClr val="accent1"/>
                </a:solidFill>
                <a:latin typeface="Arial"/>
                <a:cs typeface="Arial"/>
                <a:sym typeface="Arial"/>
                <a:rtl val="0"/>
              </a:rPr>
              <a:t>Header</a:t>
            </a:r>
          </a:p>
          <a:p>
            <a:pPr algn="l"/>
            <a:r>
              <a:rPr lang="nb-NO" sz="1050" spc="-9" baseline="0">
                <a:solidFill>
                  <a:schemeClr val="tx2"/>
                </a:solidFill>
                <a:latin typeface="Arial"/>
                <a:cs typeface="Arial"/>
                <a:sym typeface="Arial"/>
                <a:rtl val="0"/>
              </a:rPr>
              <a:t>Tekst</a:t>
            </a:r>
            <a:endParaRPr lang="nb-NO" sz="1050" b="1" spc="0" baseline="0">
              <a:solidFill>
                <a:schemeClr val="tx2"/>
              </a:solidFill>
              <a:latin typeface="Arial"/>
              <a:cs typeface="Arial"/>
              <a:sym typeface="Arial"/>
              <a:rtl val="0"/>
            </a:endParaRPr>
          </a:p>
        </p:txBody>
      </p:sp>
      <p:grpSp>
        <p:nvGrpSpPr>
          <p:cNvPr id="44" name="Point" hidden="1">
            <a:extLst>
              <a:ext uri="{FF2B5EF4-FFF2-40B4-BE49-F238E27FC236}">
                <a16:creationId xmlns:a16="http://schemas.microsoft.com/office/drawing/2014/main" id="{DE5EE939-8344-41D9-BA9B-7A25CC10E5B5}"/>
              </a:ext>
            </a:extLst>
          </p:cNvPr>
          <p:cNvGrpSpPr/>
          <p:nvPr/>
        </p:nvGrpSpPr>
        <p:grpSpPr>
          <a:xfrm>
            <a:off x="2064982" y="3257403"/>
            <a:ext cx="401103" cy="1168187"/>
            <a:chOff x="2740879" y="4372403"/>
            <a:chExt cx="534856" cy="1557583"/>
          </a:xfrm>
        </p:grpSpPr>
        <p:sp>
          <p:nvSpPr>
            <p:cNvPr id="45" name="Frihåndsform: figur 23">
              <a:extLst>
                <a:ext uri="{FF2B5EF4-FFF2-40B4-BE49-F238E27FC236}">
                  <a16:creationId xmlns:a16="http://schemas.microsoft.com/office/drawing/2014/main" id="{B6F0A72B-FC6B-43AC-A62B-4E746B8B6DD7}"/>
                </a:ext>
              </a:extLst>
            </p:cNvPr>
            <p:cNvSpPr/>
            <p:nvPr/>
          </p:nvSpPr>
          <p:spPr>
            <a:xfrm>
              <a:off x="2740879" y="5395131"/>
              <a:ext cx="534856" cy="534855"/>
            </a:xfrm>
            <a:custGeom>
              <a:avLst/>
              <a:gdLst>
                <a:gd name="connsiteX0" fmla="*/ 267291 w 534856"/>
                <a:gd name="connsiteY0" fmla="*/ 534649 h 534855"/>
                <a:gd name="connsiteX1" fmla="*/ 534719 w 534856"/>
                <a:gd name="connsiteY1" fmla="*/ 267221 h 534855"/>
                <a:gd name="connsiteX2" fmla="*/ 267291 w 534856"/>
                <a:gd name="connsiteY2" fmla="*/ -207 h 534855"/>
                <a:gd name="connsiteX3" fmla="*/ -137 w 534856"/>
                <a:gd name="connsiteY3" fmla="*/ 267221 h 534855"/>
                <a:gd name="connsiteX4" fmla="*/ -137 w 534856"/>
                <a:gd name="connsiteY4" fmla="*/ 267348 h 534855"/>
                <a:gd name="connsiteX5" fmla="*/ 265894 w 534856"/>
                <a:gd name="connsiteY5" fmla="*/ 534649 h 534855"/>
                <a:gd name="connsiteX6" fmla="*/ 267291 w 534856"/>
                <a:gd name="connsiteY6" fmla="*/ 534649 h 53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856" h="534855">
                  <a:moveTo>
                    <a:pt x="267291" y="534649"/>
                  </a:moveTo>
                  <a:cubicBezTo>
                    <a:pt x="414985" y="534649"/>
                    <a:pt x="534719" y="414916"/>
                    <a:pt x="534719" y="267221"/>
                  </a:cubicBezTo>
                  <a:cubicBezTo>
                    <a:pt x="534719" y="119526"/>
                    <a:pt x="414985" y="-207"/>
                    <a:pt x="267291" y="-207"/>
                  </a:cubicBezTo>
                  <a:cubicBezTo>
                    <a:pt x="119596" y="-207"/>
                    <a:pt x="-137" y="119526"/>
                    <a:pt x="-137" y="267221"/>
                  </a:cubicBezTo>
                  <a:cubicBezTo>
                    <a:pt x="-137" y="267259"/>
                    <a:pt x="-137" y="267310"/>
                    <a:pt x="-137" y="267348"/>
                  </a:cubicBezTo>
                  <a:cubicBezTo>
                    <a:pt x="-493" y="414623"/>
                    <a:pt x="118618" y="534293"/>
                    <a:pt x="265894" y="534649"/>
                  </a:cubicBezTo>
                  <a:cubicBezTo>
                    <a:pt x="266364" y="534649"/>
                    <a:pt x="266821" y="534649"/>
                    <a:pt x="267291" y="534649"/>
                  </a:cubicBezTo>
                </a:path>
              </a:pathLst>
            </a:custGeom>
            <a:solidFill>
              <a:srgbClr val="FFFFFF"/>
            </a:solidFill>
            <a:ln w="12697" cap="flat">
              <a:noFill/>
              <a:prstDash val="solid"/>
              <a:miter/>
            </a:ln>
          </p:spPr>
          <p:txBody>
            <a:bodyPr rtlCol="0" anchor="ctr"/>
            <a:lstStyle/>
            <a:p>
              <a:endParaRPr lang="nb-NO" sz="1350"/>
            </a:p>
          </p:txBody>
        </p:sp>
        <p:sp>
          <p:nvSpPr>
            <p:cNvPr id="46" name="Bullet">
              <a:extLst>
                <a:ext uri="{FF2B5EF4-FFF2-40B4-BE49-F238E27FC236}">
                  <a16:creationId xmlns:a16="http://schemas.microsoft.com/office/drawing/2014/main" id="{27001B20-347C-474A-B0AE-705FB3E7FEF1}"/>
                </a:ext>
              </a:extLst>
            </p:cNvPr>
            <p:cNvSpPr/>
            <p:nvPr/>
          </p:nvSpPr>
          <p:spPr>
            <a:xfrm>
              <a:off x="2795610" y="5449988"/>
              <a:ext cx="425395" cy="425395"/>
            </a:xfrm>
            <a:custGeom>
              <a:avLst/>
              <a:gdLst>
                <a:gd name="connsiteX0" fmla="*/ 425396 w 425395"/>
                <a:gd name="connsiteY0" fmla="*/ 212698 h 425395"/>
                <a:gd name="connsiteX1" fmla="*/ 212698 w 425395"/>
                <a:gd name="connsiteY1" fmla="*/ 425396 h 425395"/>
                <a:gd name="connsiteX2" fmla="*/ 0 w 425395"/>
                <a:gd name="connsiteY2" fmla="*/ 212698 h 425395"/>
                <a:gd name="connsiteX3" fmla="*/ 212698 w 425395"/>
                <a:gd name="connsiteY3" fmla="*/ 0 h 425395"/>
                <a:gd name="connsiteX4" fmla="*/ 425396 w 425395"/>
                <a:gd name="connsiteY4" fmla="*/ 212698 h 425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395" h="425395">
                  <a:moveTo>
                    <a:pt x="425396" y="212698"/>
                  </a:moveTo>
                  <a:cubicBezTo>
                    <a:pt x="425396" y="330168"/>
                    <a:pt x="330168" y="425396"/>
                    <a:pt x="212698" y="425396"/>
                  </a:cubicBezTo>
                  <a:cubicBezTo>
                    <a:pt x="95228" y="425396"/>
                    <a:pt x="0" y="330168"/>
                    <a:pt x="0" y="212698"/>
                  </a:cubicBezTo>
                  <a:cubicBezTo>
                    <a:pt x="0" y="95228"/>
                    <a:pt x="95228" y="0"/>
                    <a:pt x="212698" y="0"/>
                  </a:cubicBezTo>
                  <a:cubicBezTo>
                    <a:pt x="330168" y="0"/>
                    <a:pt x="425396" y="95228"/>
                    <a:pt x="425396" y="212698"/>
                  </a:cubicBezTo>
                  <a:close/>
                </a:path>
              </a:pathLst>
            </a:custGeom>
            <a:noFill/>
            <a:ln w="31750" cap="flat">
              <a:solidFill>
                <a:schemeClr val="accent1"/>
              </a:solidFill>
              <a:prstDash val="solid"/>
              <a:miter/>
            </a:ln>
          </p:spPr>
          <p:txBody>
            <a:bodyPr rtlCol="0" anchor="ctr"/>
            <a:lstStyle/>
            <a:p>
              <a:pPr algn="ctr"/>
              <a:r>
                <a:rPr lang="nb-NO" sz="1200" b="1">
                  <a:solidFill>
                    <a:schemeClr val="tx2"/>
                  </a:solidFill>
                  <a:latin typeface="Arial" panose="020B0604020202020204" pitchFamily="34" charset="0"/>
                  <a:cs typeface="Arial" panose="020B0604020202020204" pitchFamily="34" charset="0"/>
                </a:rPr>
                <a:t>1</a:t>
              </a:r>
            </a:p>
          </p:txBody>
        </p:sp>
        <p:grpSp>
          <p:nvGrpSpPr>
            <p:cNvPr id="47" name="Connector">
              <a:extLst>
                <a:ext uri="{FF2B5EF4-FFF2-40B4-BE49-F238E27FC236}">
                  <a16:creationId xmlns:a16="http://schemas.microsoft.com/office/drawing/2014/main" id="{4BAACC66-5C25-43B9-9D4A-371783A4978D}"/>
                </a:ext>
              </a:extLst>
            </p:cNvPr>
            <p:cNvGrpSpPr/>
            <p:nvPr/>
          </p:nvGrpSpPr>
          <p:grpSpPr>
            <a:xfrm>
              <a:off x="3008307" y="4372403"/>
              <a:ext cx="213967" cy="939680"/>
              <a:chOff x="3008307" y="4372403"/>
              <a:chExt cx="213967" cy="939680"/>
            </a:xfrm>
          </p:grpSpPr>
          <p:sp>
            <p:nvSpPr>
              <p:cNvPr id="48" name="Frihåndsform: figur 26">
                <a:extLst>
                  <a:ext uri="{FF2B5EF4-FFF2-40B4-BE49-F238E27FC236}">
                    <a16:creationId xmlns:a16="http://schemas.microsoft.com/office/drawing/2014/main" id="{4ED90619-148F-4CD1-9F80-593C6A3BEDA8}"/>
                  </a:ext>
                </a:extLst>
              </p:cNvPr>
              <p:cNvSpPr/>
              <p:nvPr/>
            </p:nvSpPr>
            <p:spPr>
              <a:xfrm>
                <a:off x="3008307" y="4372403"/>
                <a:ext cx="12698" cy="939680"/>
              </a:xfrm>
              <a:custGeom>
                <a:avLst/>
                <a:gdLst>
                  <a:gd name="connsiteX0" fmla="*/ 0 w 12698"/>
                  <a:gd name="connsiteY0" fmla="*/ 939680 h 939680"/>
                  <a:gd name="connsiteX1" fmla="*/ 0 w 12698"/>
                  <a:gd name="connsiteY1" fmla="*/ 0 h 939680"/>
                </a:gdLst>
                <a:ahLst/>
                <a:cxnLst>
                  <a:cxn ang="0">
                    <a:pos x="connsiteX0" y="connsiteY0"/>
                  </a:cxn>
                  <a:cxn ang="0">
                    <a:pos x="connsiteX1" y="connsiteY1"/>
                  </a:cxn>
                </a:cxnLst>
                <a:rect l="l" t="t" r="r" b="b"/>
                <a:pathLst>
                  <a:path w="12698" h="939680">
                    <a:moveTo>
                      <a:pt x="0" y="939680"/>
                    </a:moveTo>
                    <a:lnTo>
                      <a:pt x="0" y="0"/>
                    </a:lnTo>
                  </a:path>
                </a:pathLst>
              </a:custGeom>
              <a:ln w="25400" cap="flat">
                <a:solidFill>
                  <a:schemeClr val="accent1"/>
                </a:solidFill>
                <a:custDash>
                  <a:ds d="222000" sp="222000"/>
                </a:custDash>
                <a:miter/>
              </a:ln>
            </p:spPr>
            <p:txBody>
              <a:bodyPr rtlCol="0" anchor="ctr"/>
              <a:lstStyle/>
              <a:p>
                <a:endParaRPr lang="nb-NO" sz="1350"/>
              </a:p>
            </p:txBody>
          </p:sp>
          <p:sp>
            <p:nvSpPr>
              <p:cNvPr id="49" name="Frihåndsform: figur 27">
                <a:extLst>
                  <a:ext uri="{FF2B5EF4-FFF2-40B4-BE49-F238E27FC236}">
                    <a16:creationId xmlns:a16="http://schemas.microsoft.com/office/drawing/2014/main" id="{1218C74C-771E-4662-B568-3B0710EC8344}"/>
                  </a:ext>
                </a:extLst>
              </p:cNvPr>
              <p:cNvSpPr/>
              <p:nvPr/>
            </p:nvSpPr>
            <p:spPr>
              <a:xfrm>
                <a:off x="3008307" y="4378753"/>
                <a:ext cx="213967" cy="12698"/>
              </a:xfrm>
              <a:custGeom>
                <a:avLst/>
                <a:gdLst>
                  <a:gd name="connsiteX0" fmla="*/ 0 w 213967"/>
                  <a:gd name="connsiteY0" fmla="*/ 0 h 12698"/>
                  <a:gd name="connsiteX1" fmla="*/ 213968 w 213967"/>
                  <a:gd name="connsiteY1" fmla="*/ 0 h 12698"/>
                </a:gdLst>
                <a:ahLst/>
                <a:cxnLst>
                  <a:cxn ang="0">
                    <a:pos x="connsiteX0" y="connsiteY0"/>
                  </a:cxn>
                  <a:cxn ang="0">
                    <a:pos x="connsiteX1" y="connsiteY1"/>
                  </a:cxn>
                </a:cxnLst>
                <a:rect l="l" t="t" r="r" b="b"/>
                <a:pathLst>
                  <a:path w="213967" h="12698">
                    <a:moveTo>
                      <a:pt x="0" y="0"/>
                    </a:moveTo>
                    <a:lnTo>
                      <a:pt x="213968" y="0"/>
                    </a:lnTo>
                  </a:path>
                </a:pathLst>
              </a:custGeom>
              <a:ln w="25400" cap="flat">
                <a:solidFill>
                  <a:schemeClr val="accent1"/>
                </a:solidFill>
                <a:custDash>
                  <a:ds d="252750" sp="252750"/>
                </a:custDash>
                <a:miter/>
              </a:ln>
            </p:spPr>
            <p:txBody>
              <a:bodyPr rtlCol="0" anchor="ctr"/>
              <a:lstStyle/>
              <a:p>
                <a:endParaRPr lang="nb-NO" sz="1350"/>
              </a:p>
            </p:txBody>
          </p:sp>
        </p:grpSp>
      </p:grpSp>
      <p:sp>
        <p:nvSpPr>
          <p:cNvPr id="18" name="Rektangel 17">
            <a:extLst>
              <a:ext uri="{FF2B5EF4-FFF2-40B4-BE49-F238E27FC236}">
                <a16:creationId xmlns:a16="http://schemas.microsoft.com/office/drawing/2014/main" id="{8C3AD608-237D-4547-BA86-0F1A09EEBCF5}"/>
              </a:ext>
            </a:extLst>
          </p:cNvPr>
          <p:cNvSpPr/>
          <p:nvPr/>
        </p:nvSpPr>
        <p:spPr>
          <a:xfrm>
            <a:off x="12406951" y="1"/>
            <a:ext cx="3095191" cy="3785652"/>
          </a:xfrm>
          <a:prstGeom prst="rect">
            <a:avLst/>
          </a:prstGeom>
        </p:spPr>
        <p:txBody>
          <a:bodyPr wrap="square">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solidFill>
                  <a:schemeClr val="tx1"/>
                </a:solidFill>
              </a:rPr>
              <a:t>Tidslinje</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 En tittel skal ikke overstige to linjer</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Klikk på NHO fanen i menylinjen og trykk på legg til hendelse</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F0302020204030204" pitchFamily="34" charset="0"/>
              <a:cs typeface="Arial Nova Light" panose="020F030202020403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Vi gjør oppmerksom på at avstanden justeres automatisk mellom punktene hver gang man legger til en hendelse</a:t>
            </a:r>
          </a:p>
          <a:p>
            <a:pPr marL="214282" marR="0" lvl="0" indent="-214282"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B0304020202020204" pitchFamily="34" charset="0"/>
            </a:endParaRPr>
          </a:p>
          <a:p>
            <a:pPr marL="0" indent="0">
              <a:buFont typeface="Arial" panose="020B0604020202020204" pitchFamily="34" charset="0"/>
              <a:buNone/>
            </a:pPr>
            <a:r>
              <a:rPr lang="nb-NO" sz="1200" b="0" i="0">
                <a:solidFill>
                  <a:schemeClr val="tx1"/>
                </a:solidFill>
                <a:latin typeface="Arial Nova" panose="020B0504020202020204" pitchFamily="34" charset="0"/>
              </a:rPr>
              <a:t>Farger</a:t>
            </a:r>
            <a:endParaRPr lang="nb-NO" sz="1200" b="0" i="0">
              <a:solidFill>
                <a:schemeClr val="tx1"/>
              </a:solidFill>
              <a:latin typeface="Arial Nova Light" panose="020B0304020202020204" pitchFamily="34" charset="0"/>
            </a:endParaRPr>
          </a:p>
          <a:p>
            <a:pPr marL="171450" indent="-171450">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Tekstfargen i NHOs presentasjoner  er blå, sort og hvit – følg malen</a:t>
            </a:r>
          </a:p>
          <a:p>
            <a:pPr marL="171450" indent="-171450">
              <a:buFont typeface="Arial" panose="020B0604020202020204" pitchFamily="34" charset="0"/>
              <a:buChar char="•"/>
            </a:pPr>
            <a:endParaRPr lang="nb-NO" sz="1200" b="0" i="0">
              <a:solidFill>
                <a:schemeClr val="tx1"/>
              </a:solidFill>
              <a:latin typeface="Arial Nova Light" panose="020F0302020204030204" pitchFamily="34" charset="0"/>
              <a:cs typeface="Arial Nova Light" panose="020F0302020204030204" pitchFamily="34" charset="0"/>
            </a:endParaRPr>
          </a:p>
          <a:p>
            <a:pPr marL="171450" indent="-171450">
              <a:lnSpc>
                <a:spcPct val="100000"/>
              </a:lnSpc>
              <a:buFont typeface="Arial" panose="020B0604020202020204" pitchFamily="34" charset="0"/>
              <a:buChar char="•"/>
            </a:pPr>
            <a:r>
              <a:rPr lang="nb-NO" sz="1200" b="0" i="0">
                <a:solidFill>
                  <a:schemeClr val="tx1"/>
                </a:solidFill>
                <a:latin typeface="Arial Nova Light" panose="020F0302020204030204" pitchFamily="34" charset="0"/>
                <a:cs typeface="Arial Nova Light" panose="020F0302020204030204" pitchFamily="34" charset="0"/>
              </a:rPr>
              <a:t>Sekundærfarger skal kun benyttes i figurer og ikoner. Fargene finner du som egendefinerte farger i figurfyll eller figuromriss</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tx1"/>
              </a:solidFill>
              <a:latin typeface="Arial Nova Light" panose="020B0304020202020204" pitchFamily="34" charset="0"/>
            </a:endParaRPr>
          </a:p>
        </p:txBody>
      </p:sp>
      <p:sp>
        <p:nvSpPr>
          <p:cNvPr id="19" name="Tittel 1">
            <a:extLst>
              <a:ext uri="{FF2B5EF4-FFF2-40B4-BE49-F238E27FC236}">
                <a16:creationId xmlns:a16="http://schemas.microsoft.com/office/drawing/2014/main" id="{554BC879-EFF5-5741-8BA4-18FDFAF36A22}"/>
              </a:ext>
            </a:extLst>
          </p:cNvPr>
          <p:cNvSpPr>
            <a:spLocks noGrp="1"/>
          </p:cNvSpPr>
          <p:nvPr>
            <p:ph type="title" hasCustomPrompt="1"/>
          </p:nvPr>
        </p:nvSpPr>
        <p:spPr>
          <a:xfrm>
            <a:off x="674124" y="845605"/>
            <a:ext cx="8664908" cy="438581"/>
          </a:xfrm>
        </p:spPr>
        <p:txBody>
          <a:bodyPr wrap="square" lIns="0" tIns="0" rIns="0" bIns="0" anchor="t">
            <a:noAutofit/>
          </a:bodyPr>
          <a:lstStyle>
            <a:lvl1pPr>
              <a:lnSpc>
                <a:spcPct val="100000"/>
              </a:lnSpc>
              <a:defRPr sz="2800">
                <a:solidFill>
                  <a:schemeClr val="tx2"/>
                </a:solidFill>
              </a:defRPr>
            </a:lvl1pPr>
          </a:lstStyle>
          <a:p>
            <a:r>
              <a:rPr lang="nb-NO"/>
              <a:t>Klikk for å redigere tittel, 2 linjer</a:t>
            </a:r>
          </a:p>
        </p:txBody>
      </p:sp>
      <p:sp>
        <p:nvSpPr>
          <p:cNvPr id="24" name="Plassholder for tekst 7">
            <a:extLst>
              <a:ext uri="{FF2B5EF4-FFF2-40B4-BE49-F238E27FC236}">
                <a16:creationId xmlns:a16="http://schemas.microsoft.com/office/drawing/2014/main" id="{80366F57-16F4-014B-B219-0F90BE959ED0}"/>
              </a:ext>
            </a:extLst>
          </p:cNvPr>
          <p:cNvSpPr>
            <a:spLocks noGrp="1"/>
          </p:cNvSpPr>
          <p:nvPr>
            <p:ph type="body" sz="quarter" idx="14" hasCustomPrompt="1"/>
          </p:nvPr>
        </p:nvSpPr>
        <p:spPr>
          <a:xfrm>
            <a:off x="678697" y="307552"/>
            <a:ext cx="6028656" cy="207413"/>
          </a:xfrm>
        </p:spPr>
        <p:txBody>
          <a:bodyPr>
            <a:noAutofit/>
          </a:bodyPr>
          <a:lstStyle>
            <a:lvl1pPr marL="0" indent="0">
              <a:buNone/>
              <a:defRPr sz="1350" b="0">
                <a:solidFill>
                  <a:srgbClr val="878787"/>
                </a:solidFill>
              </a:defRPr>
            </a:lvl1pPr>
          </a:lstStyle>
          <a:p>
            <a:pPr lvl="0"/>
            <a:r>
              <a:rPr lang="nb-NO"/>
              <a:t>Emne</a:t>
            </a:r>
          </a:p>
        </p:txBody>
      </p:sp>
      <p:sp>
        <p:nvSpPr>
          <p:cNvPr id="2" name="Date Placeholder 1">
            <a:extLst>
              <a:ext uri="{FF2B5EF4-FFF2-40B4-BE49-F238E27FC236}">
                <a16:creationId xmlns:a16="http://schemas.microsoft.com/office/drawing/2014/main" id="{9C54751D-4839-173C-34CF-050EF31D9AC3}"/>
              </a:ext>
            </a:extLst>
          </p:cNvPr>
          <p:cNvSpPr>
            <a:spLocks noGrp="1"/>
          </p:cNvSpPr>
          <p:nvPr>
            <p:ph type="dt" sz="half" idx="35"/>
          </p:nvPr>
        </p:nvSpPr>
        <p:spPr/>
        <p:txBody>
          <a:bodyPr/>
          <a:lstStyle/>
          <a:p>
            <a:fld id="{582CC6B5-98A5-754E-8730-8A426B93158A}" type="datetime1">
              <a:rPr lang="nb-NO" smtClean="0"/>
              <a:t>21.05.2025</a:t>
            </a:fld>
            <a:endParaRPr lang="nb-NO"/>
          </a:p>
        </p:txBody>
      </p:sp>
      <p:sp>
        <p:nvSpPr>
          <p:cNvPr id="4" name="Footer Placeholder 3">
            <a:extLst>
              <a:ext uri="{FF2B5EF4-FFF2-40B4-BE49-F238E27FC236}">
                <a16:creationId xmlns:a16="http://schemas.microsoft.com/office/drawing/2014/main" id="{BB31935D-7E8D-ACD1-4313-02C2F244F179}"/>
              </a:ext>
            </a:extLst>
          </p:cNvPr>
          <p:cNvSpPr>
            <a:spLocks noGrp="1"/>
          </p:cNvSpPr>
          <p:nvPr>
            <p:ph type="ftr" sz="quarter" idx="36"/>
          </p:nvPr>
        </p:nvSpPr>
        <p:spPr>
          <a:xfrm>
            <a:off x="674124" y="6479747"/>
            <a:ext cx="9069001" cy="207749"/>
          </a:xfrm>
          <a:prstGeom prst="rect">
            <a:avLst/>
          </a:prstGeom>
        </p:spPr>
        <p:txBody>
          <a:bodyPr/>
          <a:lstStyle/>
          <a:p>
            <a:pPr algn="l"/>
            <a:endParaRPr lang="nb-NO"/>
          </a:p>
        </p:txBody>
      </p:sp>
      <p:sp>
        <p:nvSpPr>
          <p:cNvPr id="20" name="Slide Number Placeholder 6">
            <a:extLst>
              <a:ext uri="{FF2B5EF4-FFF2-40B4-BE49-F238E27FC236}">
                <a16:creationId xmlns:a16="http://schemas.microsoft.com/office/drawing/2014/main" id="{FE941991-5789-D88B-D5B0-67DA27151744}"/>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Tree>
    <p:extLst>
      <p:ext uri="{BB962C8B-B14F-4D97-AF65-F5344CB8AC3E}">
        <p14:creationId xmlns:p14="http://schemas.microsoft.com/office/powerpoint/2010/main" val="184871757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p:cSld name="Skilleark med tittel Blå">
    <p:bg>
      <p:bgPr>
        <a:gradFill>
          <a:gsLst>
            <a:gs pos="0">
              <a:schemeClr val="accent1"/>
            </a:gs>
            <a:gs pos="23000">
              <a:schemeClr val="accent3">
                <a:lumMod val="61000"/>
              </a:schemeClr>
            </a:gs>
            <a:gs pos="100000">
              <a:schemeClr val="accent1"/>
            </a:gs>
          </a:gsLst>
          <a:path path="circle">
            <a:fillToRect l="50000" t="-80000" r="50000" b="180000"/>
          </a:path>
        </a:gradFill>
        <a:effectLst/>
      </p:bgPr>
    </p:bg>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5E4BE286-EF2C-B23A-7546-BC6B230374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0967"/>
            <a:ext cx="12192000" cy="6836064"/>
          </a:xfrm>
          <a:prstGeom prst="rect">
            <a:avLst/>
          </a:prstGeom>
        </p:spPr>
      </p:pic>
      <p:sp>
        <p:nvSpPr>
          <p:cNvPr id="2" name="Tittel 1">
            <a:extLst>
              <a:ext uri="{FF2B5EF4-FFF2-40B4-BE49-F238E27FC236}">
                <a16:creationId xmlns:a16="http://schemas.microsoft.com/office/drawing/2014/main" id="{D5745212-B6AE-4059-977C-7E415DA84CB7}"/>
              </a:ext>
            </a:extLst>
          </p:cNvPr>
          <p:cNvSpPr>
            <a:spLocks noGrp="1"/>
          </p:cNvSpPr>
          <p:nvPr>
            <p:ph type="ctrTitle" hasCustomPrompt="1"/>
          </p:nvPr>
        </p:nvSpPr>
        <p:spPr>
          <a:xfrm>
            <a:off x="713927" y="2844661"/>
            <a:ext cx="5382073" cy="1154018"/>
          </a:xfrm>
        </p:spPr>
        <p:txBody>
          <a:bodyPr wrap="square" lIns="0" tIns="0" rIns="0" bIns="0" anchor="t">
            <a:noAutofit/>
          </a:bodyPr>
          <a:lstStyle>
            <a:lvl1pPr algn="l">
              <a:defRPr sz="3899">
                <a:solidFill>
                  <a:schemeClr val="lt1"/>
                </a:solidFill>
              </a:defRPr>
            </a:lvl1pPr>
          </a:lstStyle>
          <a:p>
            <a:r>
              <a:rPr lang="nb-NO"/>
              <a:t>Klikk for å redigere tittel på skilleark</a:t>
            </a:r>
          </a:p>
        </p:txBody>
      </p:sp>
      <p:sp>
        <p:nvSpPr>
          <p:cNvPr id="4" name="Plassholder for dato 3">
            <a:extLst>
              <a:ext uri="{FF2B5EF4-FFF2-40B4-BE49-F238E27FC236}">
                <a16:creationId xmlns:a16="http://schemas.microsoft.com/office/drawing/2014/main" id="{69465F63-6204-4F80-A12E-B2DC21BC347E}"/>
              </a:ext>
            </a:extLst>
          </p:cNvPr>
          <p:cNvSpPr>
            <a:spLocks noGrp="1"/>
          </p:cNvSpPr>
          <p:nvPr>
            <p:ph type="dt" sz="half" idx="10"/>
          </p:nvPr>
        </p:nvSpPr>
        <p:spPr>
          <a:xfrm>
            <a:off x="0" y="-125294"/>
            <a:ext cx="2743200" cy="15389"/>
          </a:xfrm>
        </p:spPr>
        <p:txBody>
          <a:bodyPr lIns="0" tIns="0" rIns="0" bIns="0">
            <a:spAutoFit/>
          </a:bodyPr>
          <a:lstStyle>
            <a:lvl1pPr>
              <a:defRPr sz="100"/>
            </a:lvl1pPr>
          </a:lstStyle>
          <a:p>
            <a:fld id="{DD579C28-6473-D14F-A493-9A753B203924}" type="datetime1">
              <a:rPr lang="nb-NO" smtClean="0"/>
              <a:t>21.05.2025</a:t>
            </a:fld>
            <a:endParaRPr lang="nb-NO"/>
          </a:p>
        </p:txBody>
      </p:sp>
      <p:sp>
        <p:nvSpPr>
          <p:cNvPr id="5" name="Plassholder for bunntekst 4">
            <a:extLst>
              <a:ext uri="{FF2B5EF4-FFF2-40B4-BE49-F238E27FC236}">
                <a16:creationId xmlns:a16="http://schemas.microsoft.com/office/drawing/2014/main" id="{F477C1FE-B68D-4A22-B683-B1F35F7598A4}"/>
              </a:ext>
            </a:extLst>
          </p:cNvPr>
          <p:cNvSpPr>
            <a:spLocks noGrp="1"/>
          </p:cNvSpPr>
          <p:nvPr>
            <p:ph type="ftr" sz="quarter" idx="11"/>
          </p:nvPr>
        </p:nvSpPr>
        <p:spPr>
          <a:xfrm>
            <a:off x="3200400" y="-125294"/>
            <a:ext cx="4114800" cy="15389"/>
          </a:xfrm>
          <a:prstGeom prst="rect">
            <a:avLst/>
          </a:prstGeom>
        </p:spPr>
        <p:txBody>
          <a:bodyPr lIns="0" tIns="0" rIns="0" bIns="0">
            <a:spAutoFit/>
          </a:bodyPr>
          <a:lstStyle>
            <a:lvl1pPr>
              <a:defRPr sz="100"/>
            </a:lvl1pPr>
          </a:lstStyle>
          <a:p>
            <a:endParaRPr lang="nb-NO"/>
          </a:p>
        </p:txBody>
      </p:sp>
      <p:sp>
        <p:nvSpPr>
          <p:cNvPr id="6" name="Plassholder for lysbildenummer 5">
            <a:extLst>
              <a:ext uri="{FF2B5EF4-FFF2-40B4-BE49-F238E27FC236}">
                <a16:creationId xmlns:a16="http://schemas.microsoft.com/office/drawing/2014/main" id="{3581E902-157D-4F4D-881F-3949701576C6}"/>
              </a:ext>
            </a:extLst>
          </p:cNvPr>
          <p:cNvSpPr>
            <a:spLocks noGrp="1"/>
          </p:cNvSpPr>
          <p:nvPr>
            <p:ph type="sldNum" sz="quarter" idx="12"/>
          </p:nvPr>
        </p:nvSpPr>
        <p:spPr>
          <a:xfrm>
            <a:off x="7772401" y="-125294"/>
            <a:ext cx="2743200" cy="15389"/>
          </a:xfrm>
          <a:prstGeom prst="rect">
            <a:avLst/>
          </a:prstGeom>
        </p:spPr>
        <p:txBody>
          <a:bodyPr lIns="0" tIns="0" rIns="0" bIns="0">
            <a:spAutoFit/>
          </a:bodyPr>
          <a:lstStyle>
            <a:lvl1pPr>
              <a:defRPr sz="100"/>
            </a:lvl1pPr>
          </a:lstStyle>
          <a:p>
            <a:fld id="{B7B102EC-AAEC-484C-8A9B-B15A6B4E7EEA}" type="slidenum">
              <a:rPr lang="nb-NO" smtClean="0"/>
              <a:pPr/>
              <a:t>‹#›</a:t>
            </a:fld>
            <a:endParaRPr lang="nb-NO"/>
          </a:p>
        </p:txBody>
      </p:sp>
      <p:pic>
        <p:nvPicPr>
          <p:cNvPr id="12" name="Grafikk 11">
            <a:extLst>
              <a:ext uri="{FF2B5EF4-FFF2-40B4-BE49-F238E27FC236}">
                <a16:creationId xmlns:a16="http://schemas.microsoft.com/office/drawing/2014/main" id="{FFF9CA55-FC11-467D-8DDB-D7E651F70A9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391" r="42148" b="7164"/>
          <a:stretch/>
        </p:blipFill>
        <p:spPr>
          <a:xfrm>
            <a:off x="7365910" y="0"/>
            <a:ext cx="4826091" cy="6858000"/>
          </a:xfrm>
          <a:prstGeom prst="rect">
            <a:avLst/>
          </a:prstGeom>
        </p:spPr>
      </p:pic>
      <p:sp>
        <p:nvSpPr>
          <p:cNvPr id="7" name="Rektangel 6">
            <a:extLst>
              <a:ext uri="{FF2B5EF4-FFF2-40B4-BE49-F238E27FC236}">
                <a16:creationId xmlns:a16="http://schemas.microsoft.com/office/drawing/2014/main" id="{F4A6BD47-BD45-2E4E-B8F2-D222DA5EED0D}"/>
              </a:ext>
            </a:extLst>
          </p:cNvPr>
          <p:cNvSpPr/>
          <p:nvPr/>
        </p:nvSpPr>
        <p:spPr>
          <a:xfrm>
            <a:off x="12406951" y="1"/>
            <a:ext cx="3095191" cy="830997"/>
          </a:xfrm>
          <a:prstGeom prst="rect">
            <a:avLst/>
          </a:prstGeom>
        </p:spPr>
        <p:txBody>
          <a:bodyPr wrap="square">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solidFill>
                  <a:schemeClr val="tx1"/>
                </a:solidFill>
              </a:rPr>
              <a:t>Skilleark</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F0302020204030204" pitchFamily="34" charset="0"/>
                <a:cs typeface="Arial Nova Light" panose="020F0302020204030204" pitchFamily="34" charset="0"/>
              </a:rPr>
              <a:t>Bruk kort og presis tittel</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a:solidFill>
                <a:schemeClr val="tx1"/>
              </a:solidFill>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etter alternativ mal</a:t>
            </a:r>
          </a:p>
        </p:txBody>
      </p:sp>
    </p:spTree>
    <p:extLst>
      <p:ext uri="{BB962C8B-B14F-4D97-AF65-F5344CB8AC3E}">
        <p14:creationId xmlns:p14="http://schemas.microsoft.com/office/powerpoint/2010/main" val="22339813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solidFill>
          <a:schemeClr val="accent1"/>
        </a:solidFill>
        <a:effectLst/>
      </p:bgPr>
    </p:bg>
    <p:spTree>
      <p:nvGrpSpPr>
        <p:cNvPr id="1" name=""/>
        <p:cNvGrpSpPr/>
        <p:nvPr/>
      </p:nvGrpSpPr>
      <p:grpSpPr>
        <a:xfrm>
          <a:off x="0" y="0"/>
          <a:ext cx="0" cy="0"/>
          <a:chOff x="0" y="0"/>
          <a:chExt cx="0" cy="0"/>
        </a:xfrm>
      </p:grpSpPr>
      <p:pic>
        <p:nvPicPr>
          <p:cNvPr id="3" name="Grafikk 2">
            <a:extLst>
              <a:ext uri="{FF2B5EF4-FFF2-40B4-BE49-F238E27FC236}">
                <a16:creationId xmlns:a16="http://schemas.microsoft.com/office/drawing/2014/main" id="{141D8BD7-34C7-FB4E-8EE0-45670F6F41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945" y="2948384"/>
            <a:ext cx="1528110" cy="961231"/>
          </a:xfrm>
          <a:prstGeom prst="rect">
            <a:avLst/>
          </a:prstGeom>
        </p:spPr>
      </p:pic>
    </p:spTree>
    <p:extLst>
      <p:ext uri="{BB962C8B-B14F-4D97-AF65-F5344CB8AC3E}">
        <p14:creationId xmlns:p14="http://schemas.microsoft.com/office/powerpoint/2010/main" val="98637811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p:cSld name="Deloverskrift Blå">
    <p:bg>
      <p:bgPr>
        <a:gradFill>
          <a:gsLst>
            <a:gs pos="0">
              <a:schemeClr val="accent1"/>
            </a:gs>
            <a:gs pos="23000">
              <a:schemeClr val="accent3">
                <a:lumMod val="61000"/>
              </a:schemeClr>
            </a:gs>
            <a:gs pos="100000">
              <a:schemeClr val="accent1"/>
            </a:gs>
          </a:gsLst>
          <a:path path="circle">
            <a:fillToRect l="50000" t="-80000" r="50000" b="180000"/>
          </a:path>
        </a:gra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A61E6291-6F7B-C180-C9DD-25AF49E5FE3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0967"/>
            <a:ext cx="12192000" cy="6836064"/>
          </a:xfrm>
          <a:prstGeom prst="rect">
            <a:avLst/>
          </a:prstGeom>
        </p:spPr>
      </p:pic>
      <p:sp>
        <p:nvSpPr>
          <p:cNvPr id="2" name="Tittel 1">
            <a:extLst>
              <a:ext uri="{FF2B5EF4-FFF2-40B4-BE49-F238E27FC236}">
                <a16:creationId xmlns:a16="http://schemas.microsoft.com/office/drawing/2014/main" id="{45B3E9B8-1D9C-431B-9B4E-5CB04C4F58C7}"/>
              </a:ext>
            </a:extLst>
          </p:cNvPr>
          <p:cNvSpPr>
            <a:spLocks noGrp="1"/>
          </p:cNvSpPr>
          <p:nvPr>
            <p:ph type="title" hasCustomPrompt="1"/>
          </p:nvPr>
        </p:nvSpPr>
        <p:spPr>
          <a:xfrm>
            <a:off x="1057323" y="3090865"/>
            <a:ext cx="2743200" cy="2852737"/>
          </a:xfrm>
        </p:spPr>
        <p:txBody>
          <a:bodyPr lIns="0" tIns="0" rIns="0" bIns="0" anchor="t">
            <a:noAutofit/>
          </a:bodyPr>
          <a:lstStyle>
            <a:lvl1pPr algn="ctr">
              <a:defRPr sz="14998">
                <a:solidFill>
                  <a:schemeClr val="tx1"/>
                </a:solidFill>
              </a:defRPr>
            </a:lvl1pPr>
          </a:lstStyle>
          <a:p>
            <a:r>
              <a:rPr lang="nb-NO"/>
              <a:t>1</a:t>
            </a:r>
          </a:p>
        </p:txBody>
      </p:sp>
      <p:sp>
        <p:nvSpPr>
          <p:cNvPr id="4" name="Plassholder for dato 3">
            <a:extLst>
              <a:ext uri="{FF2B5EF4-FFF2-40B4-BE49-F238E27FC236}">
                <a16:creationId xmlns:a16="http://schemas.microsoft.com/office/drawing/2014/main" id="{6471FF13-CE95-4BFC-BF68-19FE232442E4}"/>
              </a:ext>
            </a:extLst>
          </p:cNvPr>
          <p:cNvSpPr>
            <a:spLocks noGrp="1"/>
          </p:cNvSpPr>
          <p:nvPr>
            <p:ph type="dt" sz="half" idx="10"/>
          </p:nvPr>
        </p:nvSpPr>
        <p:spPr/>
        <p:txBody>
          <a:bodyPr lIns="0" tIns="0" rIns="0" bIns="0"/>
          <a:lstStyle/>
          <a:p>
            <a:fld id="{E7476BA8-EB50-824F-8D61-6A2C218B5DB3}" type="datetime1">
              <a:rPr lang="nb-NO" smtClean="0"/>
              <a:t>21.05.2025</a:t>
            </a:fld>
            <a:endParaRPr lang="nb-NO"/>
          </a:p>
        </p:txBody>
      </p:sp>
      <p:sp>
        <p:nvSpPr>
          <p:cNvPr id="5" name="Plassholder for bunntekst 4">
            <a:extLst>
              <a:ext uri="{FF2B5EF4-FFF2-40B4-BE49-F238E27FC236}">
                <a16:creationId xmlns:a16="http://schemas.microsoft.com/office/drawing/2014/main" id="{1A383875-F406-4B15-B89F-F8B68092CABA}"/>
              </a:ext>
            </a:extLst>
          </p:cNvPr>
          <p:cNvSpPr>
            <a:spLocks noGrp="1"/>
          </p:cNvSpPr>
          <p:nvPr>
            <p:ph type="ftr" sz="quarter" idx="11"/>
          </p:nvPr>
        </p:nvSpPr>
        <p:spPr>
          <a:xfrm>
            <a:off x="66750" y="-155425"/>
            <a:ext cx="4114800" cy="11542"/>
          </a:xfrm>
          <a:prstGeom prst="rect">
            <a:avLst/>
          </a:prstGeom>
        </p:spPr>
        <p:txBody>
          <a:bodyPr lIns="0" tIns="0" rIns="0" bIns="0"/>
          <a:lstStyle>
            <a:lvl1pPr>
              <a:defRPr sz="100"/>
            </a:lvl1pPr>
          </a:lstStyle>
          <a:p>
            <a:endParaRPr lang="nb-NO"/>
          </a:p>
        </p:txBody>
      </p:sp>
      <p:sp>
        <p:nvSpPr>
          <p:cNvPr id="6" name="Plassholder for lysbildenummer 5">
            <a:extLst>
              <a:ext uri="{FF2B5EF4-FFF2-40B4-BE49-F238E27FC236}">
                <a16:creationId xmlns:a16="http://schemas.microsoft.com/office/drawing/2014/main" id="{5911BD57-D3A2-493A-88F3-05B600C19689}"/>
              </a:ext>
            </a:extLst>
          </p:cNvPr>
          <p:cNvSpPr>
            <a:spLocks noGrp="1"/>
          </p:cNvSpPr>
          <p:nvPr>
            <p:ph type="sldNum" sz="quarter" idx="12"/>
          </p:nvPr>
        </p:nvSpPr>
        <p:spPr>
          <a:xfrm>
            <a:off x="4476175" y="-155425"/>
            <a:ext cx="264293" cy="11542"/>
          </a:xfrm>
          <a:prstGeom prst="rect">
            <a:avLst/>
          </a:prstGeom>
        </p:spPr>
        <p:txBody>
          <a:bodyPr lIns="0" tIns="0" rIns="0" bIns="0"/>
          <a:lstStyle>
            <a:lvl1pPr>
              <a:defRPr sz="100"/>
            </a:lvl1pPr>
          </a:lstStyle>
          <a:p>
            <a:fld id="{B7B102EC-AAEC-484C-8A9B-B15A6B4E7EEA}" type="slidenum">
              <a:rPr lang="nb-NO" smtClean="0"/>
              <a:pPr/>
              <a:t>‹#›</a:t>
            </a:fld>
            <a:endParaRPr lang="nb-NO"/>
          </a:p>
        </p:txBody>
      </p:sp>
      <p:pic>
        <p:nvPicPr>
          <p:cNvPr id="8" name="Grafikk 7">
            <a:extLst>
              <a:ext uri="{FF2B5EF4-FFF2-40B4-BE49-F238E27FC236}">
                <a16:creationId xmlns:a16="http://schemas.microsoft.com/office/drawing/2014/main" id="{129854B1-B6ED-4BA7-81A6-A661207E81F1}"/>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391" r="42148" b="7164"/>
          <a:stretch/>
        </p:blipFill>
        <p:spPr>
          <a:xfrm>
            <a:off x="7365910" y="0"/>
            <a:ext cx="4826091" cy="6858000"/>
          </a:xfrm>
          <a:prstGeom prst="rect">
            <a:avLst/>
          </a:prstGeom>
        </p:spPr>
      </p:pic>
      <p:sp>
        <p:nvSpPr>
          <p:cNvPr id="7" name="Rektangel 6">
            <a:extLst>
              <a:ext uri="{FF2B5EF4-FFF2-40B4-BE49-F238E27FC236}">
                <a16:creationId xmlns:a16="http://schemas.microsoft.com/office/drawing/2014/main" id="{859CB3D1-FF12-9844-BF6B-43351556715A}"/>
              </a:ext>
            </a:extLst>
          </p:cNvPr>
          <p:cNvSpPr/>
          <p:nvPr/>
        </p:nvSpPr>
        <p:spPr>
          <a:xfrm>
            <a:off x="12406951" y="1"/>
            <a:ext cx="3095191" cy="830997"/>
          </a:xfrm>
          <a:prstGeom prst="rect">
            <a:avLst/>
          </a:prstGeom>
        </p:spPr>
        <p:txBody>
          <a:bodyPr wrap="square">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solidFill>
                  <a:schemeClr val="bg1"/>
                </a:solidFill>
              </a:rPr>
              <a:t>Skilleark med tall</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bg1"/>
                </a:solidFill>
                <a:latin typeface="Arial Nova Light" panose="020B0304020202020204" pitchFamily="34" charset="0"/>
              </a:rPr>
              <a:t>Sett inn tallet på skillearket </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bg1"/>
              </a:solidFill>
              <a:latin typeface="Arial Nova Light" panose="020B030402020202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bg1"/>
                </a:solidFill>
                <a:latin typeface="Arial Nova Light" panose="020B0304020202020204" pitchFamily="34" charset="0"/>
              </a:rPr>
              <a:t>Se etter alternativ mal</a:t>
            </a:r>
          </a:p>
        </p:txBody>
      </p:sp>
    </p:spTree>
    <p:extLst>
      <p:ext uri="{BB962C8B-B14F-4D97-AF65-F5344CB8AC3E}">
        <p14:creationId xmlns:p14="http://schemas.microsoft.com/office/powerpoint/2010/main" val="2224723321"/>
      </p:ext>
    </p:extLst>
  </p:cSld>
  <p:clrMapOvr>
    <a:overrideClrMapping bg1="dk1" tx1="lt1" bg2="dk2" tx2="lt2" accent1="accent1" accent2="accent2" accent3="accent3" accent4="accent4" accent5="accent5" accent6="accent6" hlink="hlink" folHlink="folHlink"/>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1_Utfallende bilde #1">
    <p:bg>
      <p:bgPr>
        <a:no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642167A8-DD02-40C9-86C6-66140EE7CDDC}"/>
              </a:ext>
            </a:extLst>
          </p:cNvPr>
          <p:cNvSpPr>
            <a:spLocks noGrp="1"/>
          </p:cNvSpPr>
          <p:nvPr>
            <p:ph type="pic" sz="quarter" idx="18"/>
          </p:nvPr>
        </p:nvSpPr>
        <p:spPr>
          <a:xfrm>
            <a:off x="0" y="0"/>
            <a:ext cx="12192000" cy="6858000"/>
          </a:xfrm>
          <a:solidFill>
            <a:schemeClr val="tx1">
              <a:lumMod val="10000"/>
              <a:lumOff val="90000"/>
            </a:schemeClr>
          </a:solidFill>
        </p:spPr>
        <p:txBody>
          <a:bodyPr>
            <a:normAutofit/>
          </a:bodyPr>
          <a:lstStyle>
            <a:lvl1pPr marL="0" indent="0">
              <a:buNone/>
              <a:defRPr sz="1350" b="0" i="0">
                <a:solidFill>
                  <a:schemeClr val="tx1"/>
                </a:solidFill>
                <a:latin typeface="Arial Nova Light" panose="020B0304020202020204" pitchFamily="34" charset="0"/>
              </a:defRPr>
            </a:lvl1pPr>
          </a:lstStyle>
          <a:p>
            <a:r>
              <a:rPr lang="nb-NO" sz="1350"/>
              <a:t>Klikk på ikonet for å legge til et bilde</a:t>
            </a:r>
            <a:endParaRPr lang="nb-NO"/>
          </a:p>
        </p:txBody>
      </p:sp>
      <p:sp>
        <p:nvSpPr>
          <p:cNvPr id="11" name="Rektangel 10">
            <a:extLst>
              <a:ext uri="{FF2B5EF4-FFF2-40B4-BE49-F238E27FC236}">
                <a16:creationId xmlns:a16="http://schemas.microsoft.com/office/drawing/2014/main" id="{82FE8B1A-9E09-E14B-9B69-86FDECB0E8AE}"/>
              </a:ext>
            </a:extLst>
          </p:cNvPr>
          <p:cNvSpPr/>
          <p:nvPr/>
        </p:nvSpPr>
        <p:spPr>
          <a:xfrm>
            <a:off x="12406951" y="0"/>
            <a:ext cx="3095191" cy="3785652"/>
          </a:xfrm>
          <a:prstGeom prst="rect">
            <a:avLst/>
          </a:prstGeom>
        </p:spPr>
        <p:txBody>
          <a:bodyPr wrap="square">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solidFill>
                  <a:schemeClr val="tx1"/>
                </a:solidFill>
              </a:rPr>
              <a:t>Skilleark med bilde</a:t>
            </a:r>
          </a:p>
          <a:p>
            <a:pPr marL="214282" marR="0" lvl="0" indent="-214282"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B0304020202020204" pitchFamily="34" charset="0"/>
            </a:endParaRPr>
          </a:p>
          <a:p>
            <a:pPr marL="0" marR="0" lvl="0" indent="0" algn="l" defTabSz="914316" rtl="0" eaLnBrk="1" fontAlgn="auto" latinLnBrk="0" hangingPunct="1">
              <a:lnSpc>
                <a:spcPct val="100000"/>
              </a:lnSpc>
              <a:spcBef>
                <a:spcPts val="0"/>
              </a:spcBef>
              <a:spcAft>
                <a:spcPts val="0"/>
              </a:spcAft>
              <a:buClrTx/>
              <a:buSzTx/>
              <a:buFontTx/>
              <a:buNone/>
              <a:tabLst/>
              <a:defRPr/>
            </a:pPr>
            <a:r>
              <a:rPr lang="nb-NO" sz="1200" b="0" i="0">
                <a:solidFill>
                  <a:schemeClr val="tx1"/>
                </a:solidFill>
                <a:latin typeface="Arial Nova" panose="020B0504020202020204" pitchFamily="34" charset="0"/>
              </a:rPr>
              <a:t>Bilde</a:t>
            </a:r>
            <a:endParaRPr lang="nb-NO" sz="1200" b="0" i="0">
              <a:latin typeface="Arial Nova Light" panose="020B030402020202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B0304020202020204" pitchFamily="34" charset="0"/>
              </a:rPr>
              <a:t>På se at bildet er skarpt, unngå å trekke i rammen. Juster bildet med bildeverktøyet slik at det blir riktig. </a:t>
            </a:r>
            <a:r>
              <a:rPr lang="nb-NO" sz="1200" b="0" i="0">
                <a:solidFill>
                  <a:schemeClr val="tx1"/>
                </a:solidFill>
                <a:latin typeface="Arial Nova Light" panose="020B0304020202020204" pitchFamily="34" charset="0"/>
              </a:rPr>
              <a:t>Trykk på «beskjær og fyll-knappen» for å justere</a:t>
            </a:r>
            <a:endParaRPr lang="nb-NO" sz="1200" b="0" i="0">
              <a:latin typeface="Arial Nova Light" panose="020B030402020202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B030402020202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B0304020202020204" pitchFamily="34" charset="0"/>
              </a:rPr>
              <a:t>Bilderettigheter: Det er ikke lov til å kopiere/bruke bilder uten å ha klarert med fotograf/eier av bildet</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latin typeface="Arial Nova Light" panose="020B030402020202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Logo</a:t>
            </a:r>
            <a:endParaRPr lang="nb-NO" sz="1200" b="0" i="0">
              <a:solidFill>
                <a:schemeClr val="tx1"/>
              </a:solidFill>
              <a:latin typeface="Arial Nova Light" panose="020B0304020202020204" pitchFamily="34" charset="0"/>
            </a:endParaRPr>
          </a:p>
          <a:p>
            <a:pPr marL="171450" indent="-171450">
              <a:buFont typeface="Arial" panose="020B0604020202020204" pitchFamily="34" charset="0"/>
              <a:buChar char="•"/>
            </a:pPr>
            <a:r>
              <a:rPr lang="nb-NO" sz="1200" b="0" i="0">
                <a:solidFill>
                  <a:schemeClr val="tx1"/>
                </a:solidFill>
                <a:latin typeface="Arial Nova Light" panose="020B0304020202020204" pitchFamily="34" charset="0"/>
              </a:rPr>
              <a:t>Ut i fra om bildet er mørkt eller lyst kan du velge logo som får best synlighet. På mørke bilder benyttes lys logo(negativ), og på lyse bilder ordinær logo. Logovelger finner du i NHO fanen i menylinjen</a:t>
            </a:r>
            <a:endParaRPr lang="nb-NO" sz="1200" b="0" i="0">
              <a:latin typeface="Arial Nova Light" panose="020B030402020202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a:solidFill>
                <a:schemeClr val="tx1"/>
              </a:solidFill>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etter alternativ mal</a:t>
            </a:r>
          </a:p>
        </p:txBody>
      </p:sp>
      <p:sp>
        <p:nvSpPr>
          <p:cNvPr id="5" name="Date Placeholder 4">
            <a:extLst>
              <a:ext uri="{FF2B5EF4-FFF2-40B4-BE49-F238E27FC236}">
                <a16:creationId xmlns:a16="http://schemas.microsoft.com/office/drawing/2014/main" id="{B086D61B-9811-CFE1-9771-063AFA4D8448}"/>
              </a:ext>
            </a:extLst>
          </p:cNvPr>
          <p:cNvSpPr>
            <a:spLocks noGrp="1"/>
          </p:cNvSpPr>
          <p:nvPr>
            <p:ph type="dt" sz="half" idx="19"/>
          </p:nvPr>
        </p:nvSpPr>
        <p:spPr/>
        <p:txBody>
          <a:bodyPr/>
          <a:lstStyle/>
          <a:p>
            <a:fld id="{C216DB17-BC9C-764D-A55B-EC02BFAE8D01}" type="datetime1">
              <a:rPr lang="nb-NO" smtClean="0"/>
              <a:t>21.05.2025</a:t>
            </a:fld>
            <a:endParaRPr lang="nb-NO"/>
          </a:p>
        </p:txBody>
      </p:sp>
      <p:sp>
        <p:nvSpPr>
          <p:cNvPr id="8" name="Slide Number Placeholder 7">
            <a:extLst>
              <a:ext uri="{FF2B5EF4-FFF2-40B4-BE49-F238E27FC236}">
                <a16:creationId xmlns:a16="http://schemas.microsoft.com/office/drawing/2014/main" id="{157358DF-E94B-930F-0AB1-2EA83730CCB2}"/>
              </a:ext>
            </a:extLst>
          </p:cNvPr>
          <p:cNvSpPr>
            <a:spLocks noGrp="1"/>
          </p:cNvSpPr>
          <p:nvPr>
            <p:ph type="sldNum" sz="quarter" idx="21"/>
          </p:nvPr>
        </p:nvSpPr>
        <p:spPr>
          <a:xfrm>
            <a:off x="12932859" y="6508337"/>
            <a:ext cx="264293" cy="184666"/>
          </a:xfrm>
          <a:prstGeom prst="rect">
            <a:avLst/>
          </a:prstGeom>
        </p:spPr>
        <p:txBody>
          <a:bodyPr/>
          <a:lstStyle/>
          <a:p>
            <a:fld id="{B7B102EC-AAEC-484C-8A9B-B15A6B4E7EEA}" type="slidenum">
              <a:rPr lang="nb-NO" smtClean="0"/>
              <a:pPr/>
              <a:t>‹#›</a:t>
            </a:fld>
            <a:endParaRPr lang="nb-NO"/>
          </a:p>
        </p:txBody>
      </p:sp>
      <p:pic>
        <p:nvPicPr>
          <p:cNvPr id="10" name="logo_hvit" hidden="1">
            <a:extLst>
              <a:ext uri="{FF2B5EF4-FFF2-40B4-BE49-F238E27FC236}">
                <a16:creationId xmlns:a16="http://schemas.microsoft.com/office/drawing/2014/main" id="{ADFAFDD4-0BEB-E217-FEE3-D3473F586C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82379" y="295769"/>
            <a:ext cx="869322" cy="205912"/>
          </a:xfrm>
          <a:prstGeom prst="rect">
            <a:avLst/>
          </a:prstGeom>
        </p:spPr>
      </p:pic>
      <p:pic>
        <p:nvPicPr>
          <p:cNvPr id="14" name="logo_blaa" descr="Shape&#10;&#10;Description automatically generated with medium confidence" hidden="1">
            <a:extLst>
              <a:ext uri="{FF2B5EF4-FFF2-40B4-BE49-F238E27FC236}">
                <a16:creationId xmlns:a16="http://schemas.microsoft.com/office/drawing/2014/main" id="{4C0C63B6-C169-9FEB-517B-752E9AF3C5E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82380" y="295770"/>
            <a:ext cx="862385" cy="205912"/>
          </a:xfrm>
          <a:prstGeom prst="rect">
            <a:avLst/>
          </a:prstGeom>
        </p:spPr>
      </p:pic>
      <p:sp>
        <p:nvSpPr>
          <p:cNvPr id="16" name="Text Placeholder 5">
            <a:extLst>
              <a:ext uri="{FF2B5EF4-FFF2-40B4-BE49-F238E27FC236}">
                <a16:creationId xmlns:a16="http://schemas.microsoft.com/office/drawing/2014/main" id="{C7D46500-6E54-E7AA-CB92-0CC504FDD99B}"/>
              </a:ext>
            </a:extLst>
          </p:cNvPr>
          <p:cNvSpPr>
            <a:spLocks noGrp="1"/>
          </p:cNvSpPr>
          <p:nvPr>
            <p:ph type="body" sz="quarter" idx="33" hasCustomPrompt="1"/>
          </p:nvPr>
        </p:nvSpPr>
        <p:spPr>
          <a:xfrm>
            <a:off x="10982380" y="295770"/>
            <a:ext cx="868085" cy="205912"/>
          </a:xfrm>
          <a:blipFill>
            <a:blip r:embed="rId5"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a:t> </a:t>
            </a:r>
            <a:endParaRPr lang="nb-NO"/>
          </a:p>
        </p:txBody>
      </p:sp>
    </p:spTree>
    <p:extLst>
      <p:ext uri="{BB962C8B-B14F-4D97-AF65-F5344CB8AC3E}">
        <p14:creationId xmlns:p14="http://schemas.microsoft.com/office/powerpoint/2010/main" val="96392309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Utfallende bilde #1">
    <p:bg>
      <p:bgPr>
        <a:no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642167A8-DD02-40C9-86C6-66140EE7CDDC}"/>
              </a:ext>
            </a:extLst>
          </p:cNvPr>
          <p:cNvSpPr>
            <a:spLocks noGrp="1"/>
          </p:cNvSpPr>
          <p:nvPr>
            <p:ph type="pic" sz="quarter" idx="18"/>
          </p:nvPr>
        </p:nvSpPr>
        <p:spPr>
          <a:xfrm>
            <a:off x="0" y="0"/>
            <a:ext cx="12192000" cy="6858000"/>
          </a:xfrm>
          <a:solidFill>
            <a:schemeClr val="tx1">
              <a:lumMod val="10000"/>
              <a:lumOff val="90000"/>
            </a:schemeClr>
          </a:solidFill>
        </p:spPr>
        <p:txBody>
          <a:bodyPr>
            <a:normAutofit/>
          </a:bodyPr>
          <a:lstStyle>
            <a:lvl1pPr marL="0" indent="0">
              <a:buNone/>
              <a:defRPr sz="1350" b="0" i="0">
                <a:solidFill>
                  <a:schemeClr val="tx1"/>
                </a:solidFill>
                <a:latin typeface="Arial Nova Light" panose="020B0304020202020204" pitchFamily="34" charset="0"/>
              </a:defRPr>
            </a:lvl1pPr>
          </a:lstStyle>
          <a:p>
            <a:r>
              <a:rPr lang="nb-NO" sz="1350"/>
              <a:t>Klikk på ikonet for å legge til et bilde</a:t>
            </a:r>
            <a:endParaRPr lang="nb-NO"/>
          </a:p>
        </p:txBody>
      </p:sp>
      <p:sp>
        <p:nvSpPr>
          <p:cNvPr id="11" name="Rektangel 10">
            <a:extLst>
              <a:ext uri="{FF2B5EF4-FFF2-40B4-BE49-F238E27FC236}">
                <a16:creationId xmlns:a16="http://schemas.microsoft.com/office/drawing/2014/main" id="{82FE8B1A-9E09-E14B-9B69-86FDECB0E8AE}"/>
              </a:ext>
            </a:extLst>
          </p:cNvPr>
          <p:cNvSpPr/>
          <p:nvPr/>
        </p:nvSpPr>
        <p:spPr>
          <a:xfrm>
            <a:off x="12406951" y="0"/>
            <a:ext cx="3095191" cy="3785652"/>
          </a:xfrm>
          <a:prstGeom prst="rect">
            <a:avLst/>
          </a:prstGeom>
        </p:spPr>
        <p:txBody>
          <a:bodyPr wrap="square">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solidFill>
                  <a:schemeClr val="tx1"/>
                </a:solidFill>
              </a:rPr>
              <a:t>Skilleark med bilde</a:t>
            </a:r>
          </a:p>
          <a:p>
            <a:pPr marL="214282" marR="0" lvl="0" indent="-214282"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solidFill>
                <a:schemeClr val="tx1"/>
              </a:solidFill>
              <a:latin typeface="Arial Nova Light" panose="020B0304020202020204" pitchFamily="34" charset="0"/>
            </a:endParaRPr>
          </a:p>
          <a:p>
            <a:pPr marL="0" marR="0" lvl="0" indent="0" algn="l" defTabSz="914316" rtl="0" eaLnBrk="1" fontAlgn="auto" latinLnBrk="0" hangingPunct="1">
              <a:lnSpc>
                <a:spcPct val="100000"/>
              </a:lnSpc>
              <a:spcBef>
                <a:spcPts val="0"/>
              </a:spcBef>
              <a:spcAft>
                <a:spcPts val="0"/>
              </a:spcAft>
              <a:buClrTx/>
              <a:buSzTx/>
              <a:buFontTx/>
              <a:buNone/>
              <a:tabLst/>
              <a:defRPr/>
            </a:pPr>
            <a:r>
              <a:rPr lang="nb-NO" sz="1200" b="0" i="0">
                <a:solidFill>
                  <a:schemeClr val="tx1"/>
                </a:solidFill>
                <a:latin typeface="Arial Nova" panose="020B0504020202020204" pitchFamily="34" charset="0"/>
              </a:rPr>
              <a:t>Bilde</a:t>
            </a:r>
            <a:endParaRPr lang="nb-NO" sz="1200" b="0" i="0">
              <a:latin typeface="Arial Nova Light" panose="020B030402020202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B0304020202020204" pitchFamily="34" charset="0"/>
              </a:rPr>
              <a:t>På se at bildet er skarpt, unngå å trekke i rammen. Juster bildet med bildeverktøyet slik at det blir riktig. </a:t>
            </a:r>
            <a:r>
              <a:rPr lang="nb-NO" sz="1200" b="0" i="0">
                <a:solidFill>
                  <a:schemeClr val="tx1"/>
                </a:solidFill>
                <a:latin typeface="Arial Nova Light" panose="020B0304020202020204" pitchFamily="34" charset="0"/>
              </a:rPr>
              <a:t>Trykk på «beskjær og fyll-knappen» for å justere</a:t>
            </a:r>
            <a:endParaRPr lang="nb-NO" sz="1200" b="0" i="0">
              <a:latin typeface="Arial Nova Light" panose="020B030402020202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a:latin typeface="Arial Nova Light" panose="020B0304020202020204" pitchFamily="34" charset="0"/>
            </a:endParaRP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latin typeface="Arial Nova Light" panose="020B0304020202020204" pitchFamily="34" charset="0"/>
              </a:rPr>
              <a:t>Bilderettigheter: Det er ikke lov til å kopiere/bruke bilder uten å ha klarert med fotograf/eier av bildet</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latin typeface="Arial Nova Light" panose="020B030402020202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panose="020B0504020202020204" pitchFamily="34" charset="0"/>
              </a:rPr>
              <a:t>Logo</a:t>
            </a:r>
            <a:endParaRPr lang="nb-NO" sz="1200" b="0" i="0">
              <a:solidFill>
                <a:schemeClr val="tx1"/>
              </a:solidFill>
              <a:latin typeface="Arial Nova Light" panose="020B0304020202020204" pitchFamily="34" charset="0"/>
            </a:endParaRPr>
          </a:p>
          <a:p>
            <a:pPr marL="171450" indent="-171450">
              <a:buFont typeface="Arial" panose="020B0604020202020204" pitchFamily="34" charset="0"/>
              <a:buChar char="•"/>
            </a:pPr>
            <a:r>
              <a:rPr lang="nb-NO" sz="1200" b="0" i="0">
                <a:solidFill>
                  <a:schemeClr val="tx1"/>
                </a:solidFill>
                <a:latin typeface="Arial Nova Light" panose="020B0304020202020204" pitchFamily="34" charset="0"/>
              </a:rPr>
              <a:t>Ut i fra om bildet er mørkt eller lyst kan du velge logo som får best synlighet. På mørke bilder benyttes lys logo(negativ), og på lyse bilder ordinær logo. Logovelger finner du i NHO fanen i menylinjen</a:t>
            </a:r>
            <a:endParaRPr lang="nb-NO" sz="1200" b="0" i="0">
              <a:latin typeface="Arial Nova Light" panose="020B030402020202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a:solidFill>
                <a:schemeClr val="tx1"/>
              </a:solidFill>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etter alternativ mal</a:t>
            </a:r>
          </a:p>
        </p:txBody>
      </p:sp>
      <p:sp>
        <p:nvSpPr>
          <p:cNvPr id="15" name="Text Placeholder 13">
            <a:extLst>
              <a:ext uri="{FF2B5EF4-FFF2-40B4-BE49-F238E27FC236}">
                <a16:creationId xmlns:a16="http://schemas.microsoft.com/office/drawing/2014/main" id="{BEB46781-55E9-A21E-1212-0FE75041F1FB}"/>
              </a:ext>
            </a:extLst>
          </p:cNvPr>
          <p:cNvSpPr>
            <a:spLocks noGrp="1"/>
          </p:cNvSpPr>
          <p:nvPr>
            <p:ph type="body" sz="quarter" idx="32" hasCustomPrompt="1"/>
          </p:nvPr>
        </p:nvSpPr>
        <p:spPr>
          <a:xfrm>
            <a:off x="7365910" y="0"/>
            <a:ext cx="4834881" cy="6858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GB"/>
              <a:t> </a:t>
            </a:r>
          </a:p>
        </p:txBody>
      </p:sp>
      <p:sp>
        <p:nvSpPr>
          <p:cNvPr id="5" name="Date Placeholder 4">
            <a:extLst>
              <a:ext uri="{FF2B5EF4-FFF2-40B4-BE49-F238E27FC236}">
                <a16:creationId xmlns:a16="http://schemas.microsoft.com/office/drawing/2014/main" id="{B086D61B-9811-CFE1-9771-063AFA4D8448}"/>
              </a:ext>
            </a:extLst>
          </p:cNvPr>
          <p:cNvSpPr>
            <a:spLocks noGrp="1"/>
          </p:cNvSpPr>
          <p:nvPr>
            <p:ph type="dt" sz="half" idx="19"/>
          </p:nvPr>
        </p:nvSpPr>
        <p:spPr/>
        <p:txBody>
          <a:bodyPr/>
          <a:lstStyle/>
          <a:p>
            <a:fld id="{C216DB17-BC9C-764D-A55B-EC02BFAE8D01}" type="datetime1">
              <a:rPr lang="nb-NO" smtClean="0"/>
              <a:t>21.05.2025</a:t>
            </a:fld>
            <a:endParaRPr lang="nb-NO"/>
          </a:p>
        </p:txBody>
      </p:sp>
      <p:sp>
        <p:nvSpPr>
          <p:cNvPr id="8" name="Slide Number Placeholder 7">
            <a:extLst>
              <a:ext uri="{FF2B5EF4-FFF2-40B4-BE49-F238E27FC236}">
                <a16:creationId xmlns:a16="http://schemas.microsoft.com/office/drawing/2014/main" id="{157358DF-E94B-930F-0AB1-2EA83730CCB2}"/>
              </a:ext>
            </a:extLst>
          </p:cNvPr>
          <p:cNvSpPr>
            <a:spLocks noGrp="1"/>
          </p:cNvSpPr>
          <p:nvPr>
            <p:ph type="sldNum" sz="quarter" idx="21"/>
          </p:nvPr>
        </p:nvSpPr>
        <p:spPr>
          <a:xfrm>
            <a:off x="12932859" y="6508337"/>
            <a:ext cx="264293" cy="184666"/>
          </a:xfrm>
          <a:prstGeom prst="rect">
            <a:avLst/>
          </a:prstGeom>
        </p:spPr>
        <p:txBody>
          <a:bodyPr/>
          <a:lstStyle/>
          <a:p>
            <a:fld id="{B7B102EC-AAEC-484C-8A9B-B15A6B4E7EEA}" type="slidenum">
              <a:rPr lang="nb-NO" smtClean="0"/>
              <a:pPr/>
              <a:t>‹#›</a:t>
            </a:fld>
            <a:endParaRPr lang="nb-NO"/>
          </a:p>
        </p:txBody>
      </p:sp>
      <p:pic>
        <p:nvPicPr>
          <p:cNvPr id="10" name="logo_hvit" hidden="1">
            <a:extLst>
              <a:ext uri="{FF2B5EF4-FFF2-40B4-BE49-F238E27FC236}">
                <a16:creationId xmlns:a16="http://schemas.microsoft.com/office/drawing/2014/main" id="{ADFAFDD4-0BEB-E217-FEE3-D3473F586CE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82379" y="295769"/>
            <a:ext cx="869322" cy="205912"/>
          </a:xfrm>
          <a:prstGeom prst="rect">
            <a:avLst/>
          </a:prstGeom>
        </p:spPr>
      </p:pic>
      <p:pic>
        <p:nvPicPr>
          <p:cNvPr id="14" name="logo_blaa" descr="Shape&#10;&#10;Description automatically generated with medium confidence" hidden="1">
            <a:extLst>
              <a:ext uri="{FF2B5EF4-FFF2-40B4-BE49-F238E27FC236}">
                <a16:creationId xmlns:a16="http://schemas.microsoft.com/office/drawing/2014/main" id="{4C0C63B6-C169-9FEB-517B-752E9AF3C5E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982380" y="295770"/>
            <a:ext cx="862385" cy="205912"/>
          </a:xfrm>
          <a:prstGeom prst="rect">
            <a:avLst/>
          </a:prstGeom>
        </p:spPr>
      </p:pic>
      <p:sp>
        <p:nvSpPr>
          <p:cNvPr id="16" name="Text Placeholder 5">
            <a:extLst>
              <a:ext uri="{FF2B5EF4-FFF2-40B4-BE49-F238E27FC236}">
                <a16:creationId xmlns:a16="http://schemas.microsoft.com/office/drawing/2014/main" id="{C7D46500-6E54-E7AA-CB92-0CC504FDD99B}"/>
              </a:ext>
            </a:extLst>
          </p:cNvPr>
          <p:cNvSpPr>
            <a:spLocks noGrp="1"/>
          </p:cNvSpPr>
          <p:nvPr>
            <p:ph type="body" sz="quarter" idx="33" hasCustomPrompt="1"/>
          </p:nvPr>
        </p:nvSpPr>
        <p:spPr>
          <a:xfrm>
            <a:off x="10982380" y="295770"/>
            <a:ext cx="868085" cy="205912"/>
          </a:xfrm>
          <a:blipFill>
            <a:blip r:embed="rId7"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a:t> </a:t>
            </a:r>
            <a:endParaRPr lang="nb-NO"/>
          </a:p>
        </p:txBody>
      </p:sp>
    </p:spTree>
    <p:extLst>
      <p:ext uri="{BB962C8B-B14F-4D97-AF65-F5344CB8AC3E}">
        <p14:creationId xmlns:p14="http://schemas.microsoft.com/office/powerpoint/2010/main" val="181986103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Siste slide">
    <p:bg>
      <p:bgPr>
        <a:gradFill>
          <a:gsLst>
            <a:gs pos="0">
              <a:schemeClr val="accent1"/>
            </a:gs>
            <a:gs pos="23000">
              <a:schemeClr val="accent3">
                <a:lumMod val="61000"/>
              </a:schemeClr>
            </a:gs>
            <a:gs pos="100000">
              <a:schemeClr val="accent1"/>
            </a:gs>
          </a:gsLst>
          <a:path path="circle">
            <a:fillToRect l="50000" t="-80000" r="50000" b="180000"/>
          </a:path>
        </a:gra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B1649970-112B-DC94-4D88-21747A97F3A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0967"/>
            <a:ext cx="12192000" cy="6836064"/>
          </a:xfrm>
          <a:prstGeom prst="rect">
            <a:avLst/>
          </a:prstGeom>
        </p:spPr>
      </p:pic>
      <p:sp>
        <p:nvSpPr>
          <p:cNvPr id="4" name="Plassholder for dato 3">
            <a:extLst>
              <a:ext uri="{FF2B5EF4-FFF2-40B4-BE49-F238E27FC236}">
                <a16:creationId xmlns:a16="http://schemas.microsoft.com/office/drawing/2014/main" id="{6471FF13-CE95-4BFC-BF68-19FE232442E4}"/>
              </a:ext>
            </a:extLst>
          </p:cNvPr>
          <p:cNvSpPr>
            <a:spLocks noGrp="1"/>
          </p:cNvSpPr>
          <p:nvPr>
            <p:ph type="dt" sz="half" idx="10"/>
          </p:nvPr>
        </p:nvSpPr>
        <p:spPr/>
        <p:txBody>
          <a:bodyPr lIns="0" tIns="0" rIns="0" bIns="0"/>
          <a:lstStyle/>
          <a:p>
            <a:fld id="{E7476BA8-EB50-824F-8D61-6A2C218B5DB3}" type="datetime1">
              <a:rPr lang="nb-NO" smtClean="0"/>
              <a:t>21.05.2025</a:t>
            </a:fld>
            <a:endParaRPr lang="nb-NO"/>
          </a:p>
        </p:txBody>
      </p:sp>
      <p:sp>
        <p:nvSpPr>
          <p:cNvPr id="5" name="Plassholder for bunntekst 4">
            <a:extLst>
              <a:ext uri="{FF2B5EF4-FFF2-40B4-BE49-F238E27FC236}">
                <a16:creationId xmlns:a16="http://schemas.microsoft.com/office/drawing/2014/main" id="{1A383875-F406-4B15-B89F-F8B68092CABA}"/>
              </a:ext>
            </a:extLst>
          </p:cNvPr>
          <p:cNvSpPr>
            <a:spLocks noGrp="1"/>
          </p:cNvSpPr>
          <p:nvPr>
            <p:ph type="ftr" sz="quarter" idx="11"/>
          </p:nvPr>
        </p:nvSpPr>
        <p:spPr>
          <a:xfrm>
            <a:off x="66750" y="-155425"/>
            <a:ext cx="4114800" cy="11542"/>
          </a:xfrm>
          <a:prstGeom prst="rect">
            <a:avLst/>
          </a:prstGeom>
        </p:spPr>
        <p:txBody>
          <a:bodyPr lIns="0" tIns="0" rIns="0" bIns="0"/>
          <a:lstStyle>
            <a:lvl1pPr>
              <a:defRPr sz="100"/>
            </a:lvl1pPr>
          </a:lstStyle>
          <a:p>
            <a:endParaRPr lang="nb-NO"/>
          </a:p>
        </p:txBody>
      </p:sp>
      <p:sp>
        <p:nvSpPr>
          <p:cNvPr id="6" name="Plassholder for lysbildenummer 5">
            <a:extLst>
              <a:ext uri="{FF2B5EF4-FFF2-40B4-BE49-F238E27FC236}">
                <a16:creationId xmlns:a16="http://schemas.microsoft.com/office/drawing/2014/main" id="{5911BD57-D3A2-493A-88F3-05B600C19689}"/>
              </a:ext>
            </a:extLst>
          </p:cNvPr>
          <p:cNvSpPr>
            <a:spLocks noGrp="1"/>
          </p:cNvSpPr>
          <p:nvPr>
            <p:ph type="sldNum" sz="quarter" idx="12"/>
          </p:nvPr>
        </p:nvSpPr>
        <p:spPr>
          <a:xfrm>
            <a:off x="4476175" y="-155425"/>
            <a:ext cx="264293" cy="11542"/>
          </a:xfrm>
          <a:prstGeom prst="rect">
            <a:avLst/>
          </a:prstGeom>
        </p:spPr>
        <p:txBody>
          <a:bodyPr lIns="0" tIns="0" rIns="0" bIns="0"/>
          <a:lstStyle>
            <a:lvl1pPr>
              <a:defRPr sz="100"/>
            </a:lvl1pPr>
          </a:lstStyle>
          <a:p>
            <a:fld id="{B7B102EC-AAEC-484C-8A9B-B15A6B4E7EEA}" type="slidenum">
              <a:rPr lang="nb-NO" smtClean="0"/>
              <a:pPr/>
              <a:t>‹#›</a:t>
            </a:fld>
            <a:endParaRPr lang="nb-NO"/>
          </a:p>
        </p:txBody>
      </p:sp>
      <p:pic>
        <p:nvPicPr>
          <p:cNvPr id="8" name="Grafikk 7">
            <a:extLst>
              <a:ext uri="{FF2B5EF4-FFF2-40B4-BE49-F238E27FC236}">
                <a16:creationId xmlns:a16="http://schemas.microsoft.com/office/drawing/2014/main" id="{129854B1-B6ED-4BA7-81A6-A661207E81F1}"/>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391" r="42148" b="7164"/>
          <a:stretch/>
        </p:blipFill>
        <p:spPr>
          <a:xfrm>
            <a:off x="7365910" y="0"/>
            <a:ext cx="4826091" cy="6858000"/>
          </a:xfrm>
          <a:prstGeom prst="rect">
            <a:avLst/>
          </a:prstGeom>
        </p:spPr>
      </p:pic>
      <p:sp>
        <p:nvSpPr>
          <p:cNvPr id="7" name="Rektangel 6">
            <a:extLst>
              <a:ext uri="{FF2B5EF4-FFF2-40B4-BE49-F238E27FC236}">
                <a16:creationId xmlns:a16="http://schemas.microsoft.com/office/drawing/2014/main" id="{859CB3D1-FF12-9844-BF6B-43351556715A}"/>
              </a:ext>
            </a:extLst>
          </p:cNvPr>
          <p:cNvSpPr/>
          <p:nvPr/>
        </p:nvSpPr>
        <p:spPr>
          <a:xfrm>
            <a:off x="12406951" y="1"/>
            <a:ext cx="3095191" cy="276999"/>
          </a:xfrm>
          <a:prstGeom prst="rect">
            <a:avLst/>
          </a:prstGeom>
        </p:spPr>
        <p:txBody>
          <a:bodyPr wrap="square">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solidFill>
                  <a:schemeClr val="bg1"/>
                </a:solidFill>
              </a:rPr>
              <a:t>Siste slide</a:t>
            </a:r>
          </a:p>
        </p:txBody>
      </p:sp>
      <p:pic>
        <p:nvPicPr>
          <p:cNvPr id="3" name="Bilde 2" descr="Et bilde som inneholder tekst, utklipp&#10;&#10;Automatisk generert beskrivelse">
            <a:extLst>
              <a:ext uri="{FF2B5EF4-FFF2-40B4-BE49-F238E27FC236}">
                <a16:creationId xmlns:a16="http://schemas.microsoft.com/office/drawing/2014/main" id="{6573445F-A9ED-5D3D-E8BB-D134D5E9FA9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68338" y="5697538"/>
            <a:ext cx="1576512" cy="537957"/>
          </a:xfrm>
          <a:prstGeom prst="rect">
            <a:avLst/>
          </a:prstGeom>
        </p:spPr>
      </p:pic>
    </p:spTree>
    <p:extLst>
      <p:ext uri="{BB962C8B-B14F-4D97-AF65-F5344CB8AC3E}">
        <p14:creationId xmlns:p14="http://schemas.microsoft.com/office/powerpoint/2010/main" val="2245903085"/>
      </p:ext>
    </p:extLst>
  </p:cSld>
  <p:clrMapOvr>
    <a:overrideClrMapping bg1="dk1" tx1="lt1" bg2="dk2" tx2="lt2" accent1="accent1" accent2="accent2" accent3="accent3" accent4="accent4" accent5="accent5" accent6="accent6" hlink="hlink" folHlink="folHlink"/>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p:cSld name="NHO Tittellysbilde Mørkeblå">
    <p:spTree>
      <p:nvGrpSpPr>
        <p:cNvPr id="1" name=""/>
        <p:cNvGrpSpPr/>
        <p:nvPr/>
      </p:nvGrpSpPr>
      <p:grpSpPr>
        <a:xfrm>
          <a:off x="0" y="0"/>
          <a:ext cx="0" cy="0"/>
          <a:chOff x="0" y="0"/>
          <a:chExt cx="0" cy="0"/>
        </a:xfrm>
      </p:grpSpPr>
      <p:pic>
        <p:nvPicPr>
          <p:cNvPr id="12" name="Bilde 11">
            <a:extLst>
              <a:ext uri="{FF2B5EF4-FFF2-40B4-BE49-F238E27FC236}">
                <a16:creationId xmlns:a16="http://schemas.microsoft.com/office/drawing/2014/main" id="{DBD7D948-9F9F-A847-A1CA-660093229D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 y="-7332"/>
            <a:ext cx="12190809" cy="6858000"/>
          </a:xfrm>
          <a:prstGeom prst="rect">
            <a:avLst/>
          </a:prstGeom>
        </p:spPr>
      </p:pic>
      <p:sp>
        <p:nvSpPr>
          <p:cNvPr id="4" name="Plassholder for dato 3">
            <a:extLst>
              <a:ext uri="{FF2B5EF4-FFF2-40B4-BE49-F238E27FC236}">
                <a16:creationId xmlns:a16="http://schemas.microsoft.com/office/drawing/2014/main" id="{69465F63-6204-4F80-A12E-B2DC21BC347E}"/>
              </a:ext>
            </a:extLst>
          </p:cNvPr>
          <p:cNvSpPr>
            <a:spLocks noGrp="1"/>
          </p:cNvSpPr>
          <p:nvPr>
            <p:ph type="dt" sz="half" idx="10"/>
          </p:nvPr>
        </p:nvSpPr>
        <p:spPr>
          <a:xfrm>
            <a:off x="0" y="-125294"/>
            <a:ext cx="2743200" cy="15389"/>
          </a:xfrm>
        </p:spPr>
        <p:txBody>
          <a:bodyPr lIns="0" tIns="0" rIns="0" bIns="0">
            <a:spAutoFit/>
          </a:bodyPr>
          <a:lstStyle>
            <a:lvl1pPr>
              <a:defRPr sz="100"/>
            </a:lvl1pPr>
          </a:lstStyle>
          <a:p>
            <a:fld id="{F730861C-AC39-6E4C-B472-3CDBED9834F6}" type="datetime1">
              <a:rPr lang="nb-NO" smtClean="0"/>
              <a:t>21.05.2025</a:t>
            </a:fld>
            <a:endParaRPr lang="nb-NO"/>
          </a:p>
        </p:txBody>
      </p:sp>
      <p:sp>
        <p:nvSpPr>
          <p:cNvPr id="5" name="Plassholder for bunntekst 4">
            <a:extLst>
              <a:ext uri="{FF2B5EF4-FFF2-40B4-BE49-F238E27FC236}">
                <a16:creationId xmlns:a16="http://schemas.microsoft.com/office/drawing/2014/main" id="{F477C1FE-B68D-4A22-B683-B1F35F7598A4}"/>
              </a:ext>
            </a:extLst>
          </p:cNvPr>
          <p:cNvSpPr>
            <a:spLocks noGrp="1"/>
          </p:cNvSpPr>
          <p:nvPr>
            <p:ph type="ftr" sz="quarter" idx="11"/>
          </p:nvPr>
        </p:nvSpPr>
        <p:spPr>
          <a:xfrm>
            <a:off x="3200400" y="-125294"/>
            <a:ext cx="4114800" cy="15389"/>
          </a:xfrm>
          <a:prstGeom prst="rect">
            <a:avLst/>
          </a:prstGeom>
        </p:spPr>
        <p:txBody>
          <a:bodyPr lIns="0" tIns="0" rIns="0" bIns="0">
            <a:spAutoFit/>
          </a:bodyPr>
          <a:lstStyle>
            <a:lvl1pPr>
              <a:defRPr sz="100"/>
            </a:lvl1pPr>
          </a:lstStyle>
          <a:p>
            <a:endParaRPr lang="nb-NO"/>
          </a:p>
        </p:txBody>
      </p:sp>
      <p:sp>
        <p:nvSpPr>
          <p:cNvPr id="6" name="Plassholder for lysbildenummer 5">
            <a:extLst>
              <a:ext uri="{FF2B5EF4-FFF2-40B4-BE49-F238E27FC236}">
                <a16:creationId xmlns:a16="http://schemas.microsoft.com/office/drawing/2014/main" id="{3581E902-157D-4F4D-881F-3949701576C6}"/>
              </a:ext>
            </a:extLst>
          </p:cNvPr>
          <p:cNvSpPr>
            <a:spLocks noGrp="1"/>
          </p:cNvSpPr>
          <p:nvPr>
            <p:ph type="sldNum" sz="quarter" idx="12"/>
          </p:nvPr>
        </p:nvSpPr>
        <p:spPr>
          <a:xfrm>
            <a:off x="7772401" y="-125294"/>
            <a:ext cx="2743200" cy="15389"/>
          </a:xfrm>
          <a:prstGeom prst="rect">
            <a:avLst/>
          </a:prstGeom>
        </p:spPr>
        <p:txBody>
          <a:bodyPr lIns="0" tIns="0" rIns="0" bIns="0">
            <a:spAutoFit/>
          </a:bodyPr>
          <a:lstStyle>
            <a:lvl1pPr>
              <a:defRPr sz="100"/>
            </a:lvl1pPr>
          </a:lstStyle>
          <a:p>
            <a:fld id="{B7B102EC-AAEC-484C-8A9B-B15A6B4E7EEA}" type="slidenum">
              <a:rPr lang="nb-NO" smtClean="0"/>
              <a:pPr/>
              <a:t>‹#›</a:t>
            </a:fld>
            <a:endParaRPr lang="nb-NO"/>
          </a:p>
        </p:txBody>
      </p:sp>
      <p:sp>
        <p:nvSpPr>
          <p:cNvPr id="88" name="Rektangel 87">
            <a:extLst>
              <a:ext uri="{FF2B5EF4-FFF2-40B4-BE49-F238E27FC236}">
                <a16:creationId xmlns:a16="http://schemas.microsoft.com/office/drawing/2014/main" id="{8086E787-A544-9F45-B79E-B51A27DC24B9}"/>
              </a:ext>
            </a:extLst>
          </p:cNvPr>
          <p:cNvSpPr/>
          <p:nvPr/>
        </p:nvSpPr>
        <p:spPr>
          <a:xfrm>
            <a:off x="12406951" y="1"/>
            <a:ext cx="3095191" cy="1384995"/>
          </a:xfrm>
          <a:prstGeom prst="rect">
            <a:avLst/>
          </a:prstGeom>
        </p:spPr>
        <p:txBody>
          <a:bodyPr wrap="square">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solidFill>
                  <a:schemeClr val="tx1"/>
                </a:solidFill>
              </a:rPr>
              <a:t>Forside 2</a:t>
            </a:r>
          </a:p>
          <a:p>
            <a:pPr marL="171450" indent="-171450">
              <a:buFont typeface="Arial" panose="020B0604020202020204" pitchFamily="34" charset="0"/>
              <a:buChar char="•"/>
            </a:pPr>
            <a:r>
              <a:rPr lang="nb-NO" sz="1200" b="0" i="0">
                <a:solidFill>
                  <a:schemeClr val="tx1"/>
                </a:solidFill>
                <a:latin typeface="Arial Nova Light" panose="020B0304020202020204" pitchFamily="34" charset="0"/>
              </a:rPr>
              <a:t>Bruk kort og presis tittel. En tittel skal ikke overstige to linjer</a:t>
            </a:r>
          </a:p>
          <a:p>
            <a:pPr marL="171450" indent="-171450">
              <a:buFont typeface="Arial" panose="020B0604020202020204" pitchFamily="34" charset="0"/>
              <a:buChar char="•"/>
            </a:pPr>
            <a:endParaRPr lang="nb-NO" sz="1200" b="0" i="0">
              <a:solidFill>
                <a:schemeClr val="tx1"/>
              </a:solidFill>
              <a:latin typeface="Arial Nova Light" panose="020B0304020202020204" pitchFamily="34" charset="0"/>
            </a:endParaRPr>
          </a:p>
          <a:p>
            <a:pPr marL="171450" indent="-171450">
              <a:buFont typeface="Arial" panose="020B0604020202020204" pitchFamily="34" charset="0"/>
              <a:buChar char="•"/>
            </a:pPr>
            <a:r>
              <a:rPr lang="nb-NO" sz="1200" b="0" i="0">
                <a:solidFill>
                  <a:schemeClr val="tx1"/>
                </a:solidFill>
                <a:latin typeface="Arial Nova Light" panose="020B0304020202020204" pitchFamily="34" charset="0"/>
              </a:rPr>
              <a:t>Tekstfargen i NHOs presentasjoner  er blå, sort og hvit – følg malen</a:t>
            </a:r>
          </a:p>
          <a:p>
            <a:pPr marL="214282" indent="-214282">
              <a:buFont typeface="Arial" panose="020B0604020202020204" pitchFamily="34" charset="0"/>
              <a:buChar char="•"/>
            </a:pPr>
            <a:endParaRPr lang="nb-NO" sz="1200" b="0" i="0">
              <a:solidFill>
                <a:schemeClr val="bg1"/>
              </a:solidFill>
              <a:latin typeface="Arial Nova Light" panose="020B0304020202020204" pitchFamily="34" charset="0"/>
            </a:endParaRPr>
          </a:p>
        </p:txBody>
      </p:sp>
      <p:sp>
        <p:nvSpPr>
          <p:cNvPr id="36" name="Tittel 1">
            <a:extLst>
              <a:ext uri="{FF2B5EF4-FFF2-40B4-BE49-F238E27FC236}">
                <a16:creationId xmlns:a16="http://schemas.microsoft.com/office/drawing/2014/main" id="{41D158BA-0309-4663-8E6B-677989B5095C}"/>
              </a:ext>
            </a:extLst>
          </p:cNvPr>
          <p:cNvSpPr>
            <a:spLocks noGrp="1"/>
          </p:cNvSpPr>
          <p:nvPr>
            <p:ph type="ctrTitle"/>
          </p:nvPr>
        </p:nvSpPr>
        <p:spPr>
          <a:xfrm>
            <a:off x="695206" y="2844660"/>
            <a:ext cx="5965620" cy="1298192"/>
          </a:xfrm>
        </p:spPr>
        <p:txBody>
          <a:bodyPr wrap="square" lIns="0" tIns="0" rIns="0" bIns="0" anchor="t">
            <a:noAutofit/>
          </a:bodyPr>
          <a:lstStyle>
            <a:lvl1pPr algn="l">
              <a:defRPr sz="3899">
                <a:solidFill>
                  <a:schemeClr val="lt1"/>
                </a:solidFill>
              </a:defRPr>
            </a:lvl1pPr>
          </a:lstStyle>
          <a:p>
            <a:r>
              <a:rPr lang="nb-NO"/>
              <a:t>Klikk for å redigere tittelstil</a:t>
            </a:r>
          </a:p>
        </p:txBody>
      </p:sp>
      <p:sp>
        <p:nvSpPr>
          <p:cNvPr id="38" name="Plassholder for tekst 4">
            <a:extLst>
              <a:ext uri="{FF2B5EF4-FFF2-40B4-BE49-F238E27FC236}">
                <a16:creationId xmlns:a16="http://schemas.microsoft.com/office/drawing/2014/main" id="{05BA313A-4912-4A30-8A49-7D29055ECBD9}"/>
              </a:ext>
            </a:extLst>
          </p:cNvPr>
          <p:cNvSpPr>
            <a:spLocks noGrp="1"/>
          </p:cNvSpPr>
          <p:nvPr>
            <p:ph type="body" sz="quarter" idx="29" hasCustomPrompt="1"/>
          </p:nvPr>
        </p:nvSpPr>
        <p:spPr>
          <a:xfrm>
            <a:off x="695206" y="5709314"/>
            <a:ext cx="5486421" cy="207749"/>
          </a:xfrm>
          <a:prstGeom prst="rect">
            <a:avLst/>
          </a:prstGeom>
        </p:spPr>
        <p:txBody>
          <a:bodyPr lIns="0" tIns="0" rIns="0" bIns="0" anchor="ctr">
            <a:noAutofit/>
          </a:bodyPr>
          <a:lstStyle>
            <a:lvl1pPr marL="0" indent="0" algn="l">
              <a:lnSpc>
                <a:spcPct val="100000"/>
              </a:lnSpc>
              <a:spcBef>
                <a:spcPts val="0"/>
              </a:spcBef>
              <a:spcAft>
                <a:spcPts val="0"/>
              </a:spcAft>
              <a:buClrTx/>
              <a:buFont typeface="Arial" panose="020B0604020202020204" pitchFamily="34" charset="0"/>
              <a:buNone/>
              <a:defRPr sz="1350" b="0" i="0" u="none" cap="none">
                <a:solidFill>
                  <a:schemeClr val="lt1"/>
                </a:solidFill>
                <a:latin typeface="+mn-lt"/>
              </a:defRPr>
            </a:lvl1pPr>
          </a:lstStyle>
          <a:p>
            <a:pPr lvl="0"/>
            <a:r>
              <a:rPr lang="nb-NO"/>
              <a:t>Navn</a:t>
            </a:r>
          </a:p>
        </p:txBody>
      </p:sp>
      <p:pic>
        <p:nvPicPr>
          <p:cNvPr id="31" name="Grafikk 30">
            <a:extLst>
              <a:ext uri="{FF2B5EF4-FFF2-40B4-BE49-F238E27FC236}">
                <a16:creationId xmlns:a16="http://schemas.microsoft.com/office/drawing/2014/main" id="{56DFA0A8-E7FF-4229-BFBC-DE50DB72F2C2}"/>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391" r="42148" b="7164"/>
          <a:stretch/>
        </p:blipFill>
        <p:spPr>
          <a:xfrm>
            <a:off x="7365910" y="0"/>
            <a:ext cx="4826091" cy="6858000"/>
          </a:xfrm>
          <a:prstGeom prst="rect">
            <a:avLst/>
          </a:prstGeom>
        </p:spPr>
      </p:pic>
      <p:pic>
        <p:nvPicPr>
          <p:cNvPr id="32" name="logoen">
            <a:extLst>
              <a:ext uri="{FF2B5EF4-FFF2-40B4-BE49-F238E27FC236}">
                <a16:creationId xmlns:a16="http://schemas.microsoft.com/office/drawing/2014/main" id="{72FD0D96-D812-4488-9BCD-C375D1EB22A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4759" y="1250176"/>
            <a:ext cx="1486970" cy="352211"/>
          </a:xfrm>
          <a:prstGeom prst="rect">
            <a:avLst/>
          </a:prstGeom>
        </p:spPr>
      </p:pic>
      <p:sp>
        <p:nvSpPr>
          <p:cNvPr id="10" name="Plassholder for tekst 4">
            <a:extLst>
              <a:ext uri="{FF2B5EF4-FFF2-40B4-BE49-F238E27FC236}">
                <a16:creationId xmlns:a16="http://schemas.microsoft.com/office/drawing/2014/main" id="{2EFA49C4-F386-C545-BED1-9F317594BF54}"/>
              </a:ext>
            </a:extLst>
          </p:cNvPr>
          <p:cNvSpPr>
            <a:spLocks noGrp="1"/>
          </p:cNvSpPr>
          <p:nvPr>
            <p:ph type="body" sz="quarter" idx="30" hasCustomPrompt="1"/>
          </p:nvPr>
        </p:nvSpPr>
        <p:spPr>
          <a:xfrm>
            <a:off x="695206" y="5967857"/>
            <a:ext cx="5486421" cy="207749"/>
          </a:xfrm>
          <a:prstGeom prst="rect">
            <a:avLst/>
          </a:prstGeom>
        </p:spPr>
        <p:txBody>
          <a:bodyPr lIns="0" tIns="0" rIns="0" bIns="0" anchor="ctr">
            <a:noAutofit/>
          </a:bodyPr>
          <a:lstStyle>
            <a:lvl1pPr marL="0" indent="0" algn="l">
              <a:lnSpc>
                <a:spcPct val="100000"/>
              </a:lnSpc>
              <a:spcBef>
                <a:spcPts val="0"/>
              </a:spcBef>
              <a:spcAft>
                <a:spcPts val="0"/>
              </a:spcAft>
              <a:buClrTx/>
              <a:buFont typeface="Arial" panose="020B0604020202020204" pitchFamily="34" charset="0"/>
              <a:buNone/>
              <a:defRPr sz="1350" b="0" i="0" u="none" cap="none">
                <a:solidFill>
                  <a:schemeClr val="lt1"/>
                </a:solidFill>
                <a:latin typeface="+mn-lt"/>
              </a:defRPr>
            </a:lvl1pPr>
          </a:lstStyle>
          <a:p>
            <a:pPr lvl="0"/>
            <a:r>
              <a:rPr lang="nb-NO"/>
              <a:t>Dato</a:t>
            </a:r>
          </a:p>
        </p:txBody>
      </p:sp>
    </p:spTree>
    <p:extLst>
      <p:ext uri="{BB962C8B-B14F-4D97-AF65-F5344CB8AC3E}">
        <p14:creationId xmlns:p14="http://schemas.microsoft.com/office/powerpoint/2010/main" val="119489065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786">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p:cSld name="Skilleark med tittel Mørkeblå">
    <p:bg>
      <p:bgPr>
        <a:gradFill>
          <a:gsLst>
            <a:gs pos="0">
              <a:schemeClr val="accent1"/>
            </a:gs>
            <a:gs pos="23000">
              <a:schemeClr val="accent3">
                <a:lumMod val="61000"/>
              </a:schemeClr>
            </a:gs>
            <a:gs pos="100000">
              <a:schemeClr val="accent1"/>
            </a:gs>
          </a:gsLst>
          <a:path path="circle">
            <a:fillToRect l="50000" t="-80000" r="50000" b="180000"/>
          </a:path>
        </a:gradFill>
        <a:effectLst/>
      </p:bgPr>
    </p:bg>
    <p:spTree>
      <p:nvGrpSpPr>
        <p:cNvPr id="1" name=""/>
        <p:cNvGrpSpPr/>
        <p:nvPr/>
      </p:nvGrpSpPr>
      <p:grpSpPr>
        <a:xfrm>
          <a:off x="0" y="0"/>
          <a:ext cx="0" cy="0"/>
          <a:chOff x="0" y="0"/>
          <a:chExt cx="0" cy="0"/>
        </a:xfrm>
      </p:grpSpPr>
      <p:pic>
        <p:nvPicPr>
          <p:cNvPr id="11" name="Bilde 11">
            <a:extLst>
              <a:ext uri="{FF2B5EF4-FFF2-40B4-BE49-F238E27FC236}">
                <a16:creationId xmlns:a16="http://schemas.microsoft.com/office/drawing/2014/main" id="{B0200F1F-4D86-2012-34E8-91C8F83FF3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6" y="-7332"/>
            <a:ext cx="12190809" cy="6858000"/>
          </a:xfrm>
          <a:prstGeom prst="rect">
            <a:avLst/>
          </a:prstGeom>
        </p:spPr>
      </p:pic>
      <p:sp>
        <p:nvSpPr>
          <p:cNvPr id="2" name="Tittel 1">
            <a:extLst>
              <a:ext uri="{FF2B5EF4-FFF2-40B4-BE49-F238E27FC236}">
                <a16:creationId xmlns:a16="http://schemas.microsoft.com/office/drawing/2014/main" id="{D5745212-B6AE-4059-977C-7E415DA84CB7}"/>
              </a:ext>
            </a:extLst>
          </p:cNvPr>
          <p:cNvSpPr>
            <a:spLocks noGrp="1"/>
          </p:cNvSpPr>
          <p:nvPr>
            <p:ph type="ctrTitle" hasCustomPrompt="1"/>
          </p:nvPr>
        </p:nvSpPr>
        <p:spPr>
          <a:xfrm>
            <a:off x="713927" y="2844661"/>
            <a:ext cx="5382073" cy="1154018"/>
          </a:xfrm>
        </p:spPr>
        <p:txBody>
          <a:bodyPr wrap="square" lIns="0" tIns="0" rIns="0" bIns="0" anchor="t">
            <a:noAutofit/>
          </a:bodyPr>
          <a:lstStyle>
            <a:lvl1pPr algn="l">
              <a:defRPr sz="3899">
                <a:solidFill>
                  <a:schemeClr val="lt1"/>
                </a:solidFill>
              </a:defRPr>
            </a:lvl1pPr>
          </a:lstStyle>
          <a:p>
            <a:r>
              <a:rPr lang="nb-NO"/>
              <a:t>Klikk for å redigere tittel på skilleark</a:t>
            </a:r>
          </a:p>
        </p:txBody>
      </p:sp>
      <p:sp>
        <p:nvSpPr>
          <p:cNvPr id="4" name="Plassholder for dato 3">
            <a:extLst>
              <a:ext uri="{FF2B5EF4-FFF2-40B4-BE49-F238E27FC236}">
                <a16:creationId xmlns:a16="http://schemas.microsoft.com/office/drawing/2014/main" id="{69465F63-6204-4F80-A12E-B2DC21BC347E}"/>
              </a:ext>
            </a:extLst>
          </p:cNvPr>
          <p:cNvSpPr>
            <a:spLocks noGrp="1"/>
          </p:cNvSpPr>
          <p:nvPr>
            <p:ph type="dt" sz="half" idx="10"/>
          </p:nvPr>
        </p:nvSpPr>
        <p:spPr>
          <a:xfrm>
            <a:off x="0" y="-125294"/>
            <a:ext cx="2743200" cy="15389"/>
          </a:xfrm>
        </p:spPr>
        <p:txBody>
          <a:bodyPr lIns="0" tIns="0" rIns="0" bIns="0">
            <a:spAutoFit/>
          </a:bodyPr>
          <a:lstStyle>
            <a:lvl1pPr>
              <a:defRPr sz="100"/>
            </a:lvl1pPr>
          </a:lstStyle>
          <a:p>
            <a:fld id="{3CDC5EAA-F68D-7047-9BD9-C6111DB15786}" type="datetime1">
              <a:rPr lang="nb-NO" smtClean="0"/>
              <a:t>21.05.2025</a:t>
            </a:fld>
            <a:endParaRPr lang="nb-NO"/>
          </a:p>
        </p:txBody>
      </p:sp>
      <p:sp>
        <p:nvSpPr>
          <p:cNvPr id="5" name="Plassholder for bunntekst 4">
            <a:extLst>
              <a:ext uri="{FF2B5EF4-FFF2-40B4-BE49-F238E27FC236}">
                <a16:creationId xmlns:a16="http://schemas.microsoft.com/office/drawing/2014/main" id="{F477C1FE-B68D-4A22-B683-B1F35F7598A4}"/>
              </a:ext>
            </a:extLst>
          </p:cNvPr>
          <p:cNvSpPr>
            <a:spLocks noGrp="1"/>
          </p:cNvSpPr>
          <p:nvPr>
            <p:ph type="ftr" sz="quarter" idx="11"/>
          </p:nvPr>
        </p:nvSpPr>
        <p:spPr>
          <a:xfrm>
            <a:off x="3200400" y="-125294"/>
            <a:ext cx="4114800" cy="15389"/>
          </a:xfrm>
          <a:prstGeom prst="rect">
            <a:avLst/>
          </a:prstGeom>
        </p:spPr>
        <p:txBody>
          <a:bodyPr lIns="0" tIns="0" rIns="0" bIns="0">
            <a:spAutoFit/>
          </a:bodyPr>
          <a:lstStyle>
            <a:lvl1pPr>
              <a:defRPr sz="100"/>
            </a:lvl1pPr>
          </a:lstStyle>
          <a:p>
            <a:endParaRPr lang="nb-NO"/>
          </a:p>
        </p:txBody>
      </p:sp>
      <p:sp>
        <p:nvSpPr>
          <p:cNvPr id="6" name="Plassholder for lysbildenummer 5">
            <a:extLst>
              <a:ext uri="{FF2B5EF4-FFF2-40B4-BE49-F238E27FC236}">
                <a16:creationId xmlns:a16="http://schemas.microsoft.com/office/drawing/2014/main" id="{3581E902-157D-4F4D-881F-3949701576C6}"/>
              </a:ext>
            </a:extLst>
          </p:cNvPr>
          <p:cNvSpPr>
            <a:spLocks noGrp="1"/>
          </p:cNvSpPr>
          <p:nvPr>
            <p:ph type="sldNum" sz="quarter" idx="12"/>
          </p:nvPr>
        </p:nvSpPr>
        <p:spPr>
          <a:xfrm>
            <a:off x="7772401" y="-125294"/>
            <a:ext cx="2743200" cy="15389"/>
          </a:xfrm>
          <a:prstGeom prst="rect">
            <a:avLst/>
          </a:prstGeom>
        </p:spPr>
        <p:txBody>
          <a:bodyPr lIns="0" tIns="0" rIns="0" bIns="0">
            <a:spAutoFit/>
          </a:bodyPr>
          <a:lstStyle>
            <a:lvl1pPr>
              <a:defRPr sz="100"/>
            </a:lvl1pPr>
          </a:lstStyle>
          <a:p>
            <a:fld id="{B7B102EC-AAEC-484C-8A9B-B15A6B4E7EEA}" type="slidenum">
              <a:rPr lang="nb-NO" smtClean="0"/>
              <a:pPr/>
              <a:t>‹#›</a:t>
            </a:fld>
            <a:endParaRPr lang="nb-NO"/>
          </a:p>
        </p:txBody>
      </p:sp>
      <p:pic>
        <p:nvPicPr>
          <p:cNvPr id="12" name="Grafikk 11">
            <a:extLst>
              <a:ext uri="{FF2B5EF4-FFF2-40B4-BE49-F238E27FC236}">
                <a16:creationId xmlns:a16="http://schemas.microsoft.com/office/drawing/2014/main" id="{FFF9CA55-FC11-467D-8DDB-D7E651F70A9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391" r="42148" b="7164"/>
          <a:stretch/>
        </p:blipFill>
        <p:spPr>
          <a:xfrm>
            <a:off x="7365910" y="0"/>
            <a:ext cx="4826091" cy="6858000"/>
          </a:xfrm>
          <a:prstGeom prst="rect">
            <a:avLst/>
          </a:prstGeom>
        </p:spPr>
      </p:pic>
      <p:sp>
        <p:nvSpPr>
          <p:cNvPr id="7" name="Rektangel 6">
            <a:extLst>
              <a:ext uri="{FF2B5EF4-FFF2-40B4-BE49-F238E27FC236}">
                <a16:creationId xmlns:a16="http://schemas.microsoft.com/office/drawing/2014/main" id="{F4A6BD47-BD45-2E4E-B8F2-D222DA5EED0D}"/>
              </a:ext>
            </a:extLst>
          </p:cNvPr>
          <p:cNvSpPr/>
          <p:nvPr/>
        </p:nvSpPr>
        <p:spPr>
          <a:xfrm>
            <a:off x="12406951" y="1"/>
            <a:ext cx="3095191" cy="830997"/>
          </a:xfrm>
          <a:prstGeom prst="rect">
            <a:avLst/>
          </a:prstGeom>
        </p:spPr>
        <p:txBody>
          <a:bodyPr wrap="square">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solidFill>
                  <a:schemeClr val="tx1"/>
                </a:solidFill>
              </a:rPr>
              <a:t>Skilleark</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tx1"/>
                </a:solidFill>
                <a:latin typeface="Arial Nova Light" panose="020B0304020202020204" pitchFamily="34" charset="0"/>
              </a:rPr>
              <a:t>Bruk kort og presis tittel</a:t>
            </a:r>
            <a:endParaRPr lang="nb-NO" sz="1200">
              <a:solidFill>
                <a:schemeClr val="tx1"/>
              </a:solidFill>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a:solidFill>
                <a:schemeClr val="tx1"/>
              </a:solidFill>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tx1"/>
                </a:solidFill>
                <a:latin typeface="Arial Nova Light" panose="020B0304020202020204" pitchFamily="34" charset="0"/>
              </a:rPr>
              <a:t>Se etter alternativ mal</a:t>
            </a:r>
          </a:p>
        </p:txBody>
      </p:sp>
    </p:spTree>
    <p:extLst>
      <p:ext uri="{BB962C8B-B14F-4D97-AF65-F5344CB8AC3E}">
        <p14:creationId xmlns:p14="http://schemas.microsoft.com/office/powerpoint/2010/main" val="258965476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p:cSld name="Deloverskrift Mørkeblå">
    <p:bg>
      <p:bgPr>
        <a:gradFill>
          <a:gsLst>
            <a:gs pos="0">
              <a:schemeClr val="accent1"/>
            </a:gs>
            <a:gs pos="23000">
              <a:schemeClr val="accent3">
                <a:lumMod val="61000"/>
              </a:schemeClr>
            </a:gs>
            <a:gs pos="100000">
              <a:schemeClr val="accent1"/>
            </a:gs>
          </a:gsLst>
          <a:path path="circle">
            <a:fillToRect l="50000" t="-80000" r="50000" b="180000"/>
          </a:path>
        </a:gradFill>
        <a:effectLst/>
      </p:bgPr>
    </p:bg>
    <p:spTree>
      <p:nvGrpSpPr>
        <p:cNvPr id="1" name=""/>
        <p:cNvGrpSpPr/>
        <p:nvPr/>
      </p:nvGrpSpPr>
      <p:grpSpPr>
        <a:xfrm>
          <a:off x="0" y="0"/>
          <a:ext cx="0" cy="0"/>
          <a:chOff x="0" y="0"/>
          <a:chExt cx="0" cy="0"/>
        </a:xfrm>
      </p:grpSpPr>
      <p:pic>
        <p:nvPicPr>
          <p:cNvPr id="11" name="Bilde 11">
            <a:extLst>
              <a:ext uri="{FF2B5EF4-FFF2-40B4-BE49-F238E27FC236}">
                <a16:creationId xmlns:a16="http://schemas.microsoft.com/office/drawing/2014/main" id="{66EA3674-CDDA-7F06-652D-47E2CE8960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6" y="-7332"/>
            <a:ext cx="12190809" cy="6858000"/>
          </a:xfrm>
          <a:prstGeom prst="rect">
            <a:avLst/>
          </a:prstGeom>
        </p:spPr>
      </p:pic>
      <p:sp>
        <p:nvSpPr>
          <p:cNvPr id="2" name="Tittel 1">
            <a:extLst>
              <a:ext uri="{FF2B5EF4-FFF2-40B4-BE49-F238E27FC236}">
                <a16:creationId xmlns:a16="http://schemas.microsoft.com/office/drawing/2014/main" id="{45B3E9B8-1D9C-431B-9B4E-5CB04C4F58C7}"/>
              </a:ext>
            </a:extLst>
          </p:cNvPr>
          <p:cNvSpPr>
            <a:spLocks noGrp="1"/>
          </p:cNvSpPr>
          <p:nvPr>
            <p:ph type="title" hasCustomPrompt="1"/>
          </p:nvPr>
        </p:nvSpPr>
        <p:spPr>
          <a:xfrm>
            <a:off x="1057323" y="3090865"/>
            <a:ext cx="2743200" cy="2852737"/>
          </a:xfrm>
        </p:spPr>
        <p:txBody>
          <a:bodyPr lIns="0" tIns="0" rIns="0" bIns="0" anchor="t">
            <a:noAutofit/>
          </a:bodyPr>
          <a:lstStyle>
            <a:lvl1pPr algn="ctr">
              <a:defRPr sz="14998">
                <a:solidFill>
                  <a:schemeClr val="tx1"/>
                </a:solidFill>
              </a:defRPr>
            </a:lvl1pPr>
          </a:lstStyle>
          <a:p>
            <a:r>
              <a:rPr lang="nb-NO"/>
              <a:t>1</a:t>
            </a:r>
          </a:p>
        </p:txBody>
      </p:sp>
      <p:sp>
        <p:nvSpPr>
          <p:cNvPr id="4" name="Plassholder for dato 3">
            <a:extLst>
              <a:ext uri="{FF2B5EF4-FFF2-40B4-BE49-F238E27FC236}">
                <a16:creationId xmlns:a16="http://schemas.microsoft.com/office/drawing/2014/main" id="{6471FF13-CE95-4BFC-BF68-19FE232442E4}"/>
              </a:ext>
            </a:extLst>
          </p:cNvPr>
          <p:cNvSpPr>
            <a:spLocks noGrp="1"/>
          </p:cNvSpPr>
          <p:nvPr>
            <p:ph type="dt" sz="half" idx="10"/>
          </p:nvPr>
        </p:nvSpPr>
        <p:spPr/>
        <p:txBody>
          <a:bodyPr lIns="0" tIns="0" rIns="0" bIns="0"/>
          <a:lstStyle/>
          <a:p>
            <a:fld id="{AA63CF37-529E-E949-8650-E5F721EA6AFA}" type="datetime1">
              <a:rPr lang="nb-NO" smtClean="0"/>
              <a:t>21.05.2025</a:t>
            </a:fld>
            <a:endParaRPr lang="nb-NO"/>
          </a:p>
        </p:txBody>
      </p:sp>
      <p:sp>
        <p:nvSpPr>
          <p:cNvPr id="5" name="Plassholder for bunntekst 4">
            <a:extLst>
              <a:ext uri="{FF2B5EF4-FFF2-40B4-BE49-F238E27FC236}">
                <a16:creationId xmlns:a16="http://schemas.microsoft.com/office/drawing/2014/main" id="{1A383875-F406-4B15-B89F-F8B68092CABA}"/>
              </a:ext>
            </a:extLst>
          </p:cNvPr>
          <p:cNvSpPr>
            <a:spLocks noGrp="1"/>
          </p:cNvSpPr>
          <p:nvPr>
            <p:ph type="ftr" sz="quarter" idx="11"/>
          </p:nvPr>
        </p:nvSpPr>
        <p:spPr>
          <a:xfrm>
            <a:off x="66750" y="-155425"/>
            <a:ext cx="4114800" cy="11542"/>
          </a:xfrm>
          <a:prstGeom prst="rect">
            <a:avLst/>
          </a:prstGeom>
        </p:spPr>
        <p:txBody>
          <a:bodyPr lIns="0" tIns="0" rIns="0" bIns="0"/>
          <a:lstStyle>
            <a:lvl1pPr>
              <a:defRPr sz="100"/>
            </a:lvl1pPr>
          </a:lstStyle>
          <a:p>
            <a:endParaRPr lang="nb-NO"/>
          </a:p>
        </p:txBody>
      </p:sp>
      <p:sp>
        <p:nvSpPr>
          <p:cNvPr id="6" name="Plassholder for lysbildenummer 5">
            <a:extLst>
              <a:ext uri="{FF2B5EF4-FFF2-40B4-BE49-F238E27FC236}">
                <a16:creationId xmlns:a16="http://schemas.microsoft.com/office/drawing/2014/main" id="{5911BD57-D3A2-493A-88F3-05B600C19689}"/>
              </a:ext>
            </a:extLst>
          </p:cNvPr>
          <p:cNvSpPr>
            <a:spLocks noGrp="1"/>
          </p:cNvSpPr>
          <p:nvPr>
            <p:ph type="sldNum" sz="quarter" idx="12"/>
          </p:nvPr>
        </p:nvSpPr>
        <p:spPr>
          <a:xfrm>
            <a:off x="4476175" y="-155425"/>
            <a:ext cx="264293" cy="11542"/>
          </a:xfrm>
          <a:prstGeom prst="rect">
            <a:avLst/>
          </a:prstGeom>
        </p:spPr>
        <p:txBody>
          <a:bodyPr lIns="0" tIns="0" rIns="0" bIns="0"/>
          <a:lstStyle>
            <a:lvl1pPr>
              <a:defRPr sz="100"/>
            </a:lvl1pPr>
          </a:lstStyle>
          <a:p>
            <a:fld id="{B7B102EC-AAEC-484C-8A9B-B15A6B4E7EEA}" type="slidenum">
              <a:rPr lang="nb-NO" smtClean="0"/>
              <a:pPr/>
              <a:t>‹#›</a:t>
            </a:fld>
            <a:endParaRPr lang="nb-NO"/>
          </a:p>
        </p:txBody>
      </p:sp>
      <p:pic>
        <p:nvPicPr>
          <p:cNvPr id="8" name="Grafikk 7">
            <a:extLst>
              <a:ext uri="{FF2B5EF4-FFF2-40B4-BE49-F238E27FC236}">
                <a16:creationId xmlns:a16="http://schemas.microsoft.com/office/drawing/2014/main" id="{129854B1-B6ED-4BA7-81A6-A661207E81F1}"/>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391" r="42148" b="7164"/>
          <a:stretch/>
        </p:blipFill>
        <p:spPr>
          <a:xfrm>
            <a:off x="7365910" y="0"/>
            <a:ext cx="4826091" cy="6858000"/>
          </a:xfrm>
          <a:prstGeom prst="rect">
            <a:avLst/>
          </a:prstGeom>
        </p:spPr>
      </p:pic>
      <p:sp>
        <p:nvSpPr>
          <p:cNvPr id="7" name="Rektangel 6">
            <a:extLst>
              <a:ext uri="{FF2B5EF4-FFF2-40B4-BE49-F238E27FC236}">
                <a16:creationId xmlns:a16="http://schemas.microsoft.com/office/drawing/2014/main" id="{859CB3D1-FF12-9844-BF6B-43351556715A}"/>
              </a:ext>
            </a:extLst>
          </p:cNvPr>
          <p:cNvSpPr/>
          <p:nvPr/>
        </p:nvSpPr>
        <p:spPr>
          <a:xfrm>
            <a:off x="12406951" y="1"/>
            <a:ext cx="3095191" cy="830997"/>
          </a:xfrm>
          <a:prstGeom prst="rect">
            <a:avLst/>
          </a:prstGeom>
        </p:spPr>
        <p:txBody>
          <a:bodyPr wrap="square">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solidFill>
                  <a:schemeClr val="bg1"/>
                </a:solidFill>
              </a:rPr>
              <a:t>Skilleark med tall</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bg1"/>
                </a:solidFill>
                <a:latin typeface="Arial Nova Light" panose="020B0304020202020204" pitchFamily="34" charset="0"/>
              </a:rPr>
              <a:t>Sett inn tallet på skillearket </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bg1"/>
              </a:solidFill>
              <a:latin typeface="Arial Nova Light" panose="020B030402020202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bg1"/>
                </a:solidFill>
                <a:latin typeface="Arial Nova Light" panose="020B0304020202020204" pitchFamily="34" charset="0"/>
              </a:rPr>
              <a:t>Se etter alternativ mal</a:t>
            </a:r>
          </a:p>
        </p:txBody>
      </p:sp>
    </p:spTree>
    <p:extLst>
      <p:ext uri="{BB962C8B-B14F-4D97-AF65-F5344CB8AC3E}">
        <p14:creationId xmlns:p14="http://schemas.microsoft.com/office/powerpoint/2010/main" val="1433509588"/>
      </p:ext>
    </p:extLst>
  </p:cSld>
  <p:clrMapOvr>
    <a:overrideClrMapping bg1="dk1" tx1="lt1" bg2="dk2" tx2="lt2" accent1="accent1" accent2="accent2" accent3="accent3" accent4="accent4" accent5="accent5" accent6="accent6" hlink="hlink" folHlink="folHlink"/>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1_Deloverskrift Mørkeblå">
    <p:bg>
      <p:bgPr>
        <a:gradFill>
          <a:gsLst>
            <a:gs pos="0">
              <a:schemeClr val="accent1"/>
            </a:gs>
            <a:gs pos="23000">
              <a:schemeClr val="accent3">
                <a:lumMod val="61000"/>
              </a:schemeClr>
            </a:gs>
            <a:gs pos="100000">
              <a:schemeClr val="accent1"/>
            </a:gs>
          </a:gsLst>
          <a:path path="circle">
            <a:fillToRect l="50000" t="-80000" r="50000" b="180000"/>
          </a:path>
        </a:gradFill>
        <a:effectLst/>
      </p:bgPr>
    </p:bg>
    <p:spTree>
      <p:nvGrpSpPr>
        <p:cNvPr id="1" name=""/>
        <p:cNvGrpSpPr/>
        <p:nvPr/>
      </p:nvGrpSpPr>
      <p:grpSpPr>
        <a:xfrm>
          <a:off x="0" y="0"/>
          <a:ext cx="0" cy="0"/>
          <a:chOff x="0" y="0"/>
          <a:chExt cx="0" cy="0"/>
        </a:xfrm>
      </p:grpSpPr>
      <p:pic>
        <p:nvPicPr>
          <p:cNvPr id="11" name="Bilde 11">
            <a:extLst>
              <a:ext uri="{FF2B5EF4-FFF2-40B4-BE49-F238E27FC236}">
                <a16:creationId xmlns:a16="http://schemas.microsoft.com/office/drawing/2014/main" id="{66EA3674-CDDA-7F06-652D-47E2CE8960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332"/>
            <a:ext cx="12190809" cy="6858000"/>
          </a:xfrm>
          <a:prstGeom prst="rect">
            <a:avLst/>
          </a:prstGeom>
        </p:spPr>
      </p:pic>
      <p:sp>
        <p:nvSpPr>
          <p:cNvPr id="4" name="Plassholder for dato 3">
            <a:extLst>
              <a:ext uri="{FF2B5EF4-FFF2-40B4-BE49-F238E27FC236}">
                <a16:creationId xmlns:a16="http://schemas.microsoft.com/office/drawing/2014/main" id="{6471FF13-CE95-4BFC-BF68-19FE232442E4}"/>
              </a:ext>
            </a:extLst>
          </p:cNvPr>
          <p:cNvSpPr>
            <a:spLocks noGrp="1"/>
          </p:cNvSpPr>
          <p:nvPr>
            <p:ph type="dt" sz="half" idx="10"/>
          </p:nvPr>
        </p:nvSpPr>
        <p:spPr/>
        <p:txBody>
          <a:bodyPr lIns="0" tIns="0" rIns="0" bIns="0"/>
          <a:lstStyle/>
          <a:p>
            <a:fld id="{AA63CF37-529E-E949-8650-E5F721EA6AFA}" type="datetime1">
              <a:rPr lang="nb-NO" smtClean="0"/>
              <a:t>21.05.2025</a:t>
            </a:fld>
            <a:endParaRPr lang="nb-NO"/>
          </a:p>
        </p:txBody>
      </p:sp>
      <p:sp>
        <p:nvSpPr>
          <p:cNvPr id="5" name="Plassholder for bunntekst 4">
            <a:extLst>
              <a:ext uri="{FF2B5EF4-FFF2-40B4-BE49-F238E27FC236}">
                <a16:creationId xmlns:a16="http://schemas.microsoft.com/office/drawing/2014/main" id="{1A383875-F406-4B15-B89F-F8B68092CABA}"/>
              </a:ext>
            </a:extLst>
          </p:cNvPr>
          <p:cNvSpPr>
            <a:spLocks noGrp="1"/>
          </p:cNvSpPr>
          <p:nvPr>
            <p:ph type="ftr" sz="quarter" idx="11"/>
          </p:nvPr>
        </p:nvSpPr>
        <p:spPr>
          <a:xfrm>
            <a:off x="66750" y="-155425"/>
            <a:ext cx="4114800" cy="11542"/>
          </a:xfrm>
          <a:prstGeom prst="rect">
            <a:avLst/>
          </a:prstGeom>
        </p:spPr>
        <p:txBody>
          <a:bodyPr lIns="0" tIns="0" rIns="0" bIns="0"/>
          <a:lstStyle>
            <a:lvl1pPr>
              <a:defRPr sz="100"/>
            </a:lvl1pPr>
          </a:lstStyle>
          <a:p>
            <a:endParaRPr lang="nb-NO"/>
          </a:p>
        </p:txBody>
      </p:sp>
      <p:sp>
        <p:nvSpPr>
          <p:cNvPr id="6" name="Plassholder for lysbildenummer 5">
            <a:extLst>
              <a:ext uri="{FF2B5EF4-FFF2-40B4-BE49-F238E27FC236}">
                <a16:creationId xmlns:a16="http://schemas.microsoft.com/office/drawing/2014/main" id="{5911BD57-D3A2-493A-88F3-05B600C19689}"/>
              </a:ext>
            </a:extLst>
          </p:cNvPr>
          <p:cNvSpPr>
            <a:spLocks noGrp="1"/>
          </p:cNvSpPr>
          <p:nvPr>
            <p:ph type="sldNum" sz="quarter" idx="12"/>
          </p:nvPr>
        </p:nvSpPr>
        <p:spPr>
          <a:xfrm>
            <a:off x="4476175" y="-155425"/>
            <a:ext cx="264293" cy="11542"/>
          </a:xfrm>
          <a:prstGeom prst="rect">
            <a:avLst/>
          </a:prstGeom>
        </p:spPr>
        <p:txBody>
          <a:bodyPr lIns="0" tIns="0" rIns="0" bIns="0"/>
          <a:lstStyle>
            <a:lvl1pPr>
              <a:defRPr sz="100"/>
            </a:lvl1pPr>
          </a:lstStyle>
          <a:p>
            <a:fld id="{B7B102EC-AAEC-484C-8A9B-B15A6B4E7EEA}" type="slidenum">
              <a:rPr lang="nb-NO" smtClean="0"/>
              <a:pPr/>
              <a:t>‹#›</a:t>
            </a:fld>
            <a:endParaRPr lang="nb-NO"/>
          </a:p>
        </p:txBody>
      </p:sp>
      <p:pic>
        <p:nvPicPr>
          <p:cNvPr id="8" name="Grafikk 7">
            <a:extLst>
              <a:ext uri="{FF2B5EF4-FFF2-40B4-BE49-F238E27FC236}">
                <a16:creationId xmlns:a16="http://schemas.microsoft.com/office/drawing/2014/main" id="{129854B1-B6ED-4BA7-81A6-A661207E81F1}"/>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391" r="42148" b="7164"/>
          <a:stretch/>
        </p:blipFill>
        <p:spPr>
          <a:xfrm>
            <a:off x="7365910" y="0"/>
            <a:ext cx="4826091" cy="6858000"/>
          </a:xfrm>
          <a:prstGeom prst="rect">
            <a:avLst/>
          </a:prstGeom>
        </p:spPr>
      </p:pic>
      <p:sp>
        <p:nvSpPr>
          <p:cNvPr id="7" name="Rektangel 6">
            <a:extLst>
              <a:ext uri="{FF2B5EF4-FFF2-40B4-BE49-F238E27FC236}">
                <a16:creationId xmlns:a16="http://schemas.microsoft.com/office/drawing/2014/main" id="{859CB3D1-FF12-9844-BF6B-43351556715A}"/>
              </a:ext>
            </a:extLst>
          </p:cNvPr>
          <p:cNvSpPr/>
          <p:nvPr/>
        </p:nvSpPr>
        <p:spPr>
          <a:xfrm>
            <a:off x="12406951" y="1"/>
            <a:ext cx="3095191" cy="830997"/>
          </a:xfrm>
          <a:prstGeom prst="rect">
            <a:avLst/>
          </a:prstGeom>
        </p:spPr>
        <p:txBody>
          <a:bodyPr wrap="square">
            <a:spAutoFit/>
          </a:bodyPr>
          <a:lstStyle/>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solidFill>
                  <a:schemeClr val="bg1"/>
                </a:solidFill>
              </a:rPr>
              <a:t>Skilleark med tall</a:t>
            </a:r>
          </a:p>
          <a:p>
            <a:pPr marL="171450" marR="0" lvl="0" indent="-171450" algn="l" defTabSz="9143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a:solidFill>
                  <a:schemeClr val="bg1"/>
                </a:solidFill>
                <a:latin typeface="Arial Nova Light" panose="020B0304020202020204" pitchFamily="34" charset="0"/>
              </a:rPr>
              <a:t>Sett inn tallet på skillearket </a:t>
            </a: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a:solidFill>
                <a:schemeClr val="bg1"/>
              </a:solidFill>
              <a:latin typeface="Arial Nova Light" panose="020B0304020202020204" pitchFamily="34" charset="0"/>
            </a:endParaRPr>
          </a:p>
          <a:p>
            <a:pPr marL="0" marR="0" lvl="0" indent="0" algn="l" defTabSz="91431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chemeClr val="bg1"/>
                </a:solidFill>
                <a:latin typeface="Arial Nova Light" panose="020B0304020202020204" pitchFamily="34" charset="0"/>
              </a:rPr>
              <a:t>Se etter alternativ mal</a:t>
            </a:r>
          </a:p>
        </p:txBody>
      </p:sp>
      <p:pic>
        <p:nvPicPr>
          <p:cNvPr id="9" name="Bilde 8" descr="Et bilde som inneholder tekst, utklipp&#10;&#10;Automatisk generert beskrivelse">
            <a:extLst>
              <a:ext uri="{FF2B5EF4-FFF2-40B4-BE49-F238E27FC236}">
                <a16:creationId xmlns:a16="http://schemas.microsoft.com/office/drawing/2014/main" id="{298CA232-E750-E960-975A-F35A89959BA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68338" y="5697538"/>
            <a:ext cx="1576512" cy="537957"/>
          </a:xfrm>
          <a:prstGeom prst="rect">
            <a:avLst/>
          </a:prstGeom>
        </p:spPr>
      </p:pic>
    </p:spTree>
    <p:extLst>
      <p:ext uri="{BB962C8B-B14F-4D97-AF65-F5344CB8AC3E}">
        <p14:creationId xmlns:p14="http://schemas.microsoft.com/office/powerpoint/2010/main" val="4066887023"/>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solidFill>
          <a:schemeClr val="accent1"/>
        </a:solidFill>
        <a:effectLst/>
      </p:bgPr>
    </p:bg>
    <p:spTree>
      <p:nvGrpSpPr>
        <p:cNvPr id="1" name=""/>
        <p:cNvGrpSpPr/>
        <p:nvPr/>
      </p:nvGrpSpPr>
      <p:grpSpPr>
        <a:xfrm>
          <a:off x="0" y="0"/>
          <a:ext cx="0" cy="0"/>
          <a:chOff x="0" y="0"/>
          <a:chExt cx="0" cy="0"/>
        </a:xfrm>
      </p:grpSpPr>
      <p:pic>
        <p:nvPicPr>
          <p:cNvPr id="3" name="Grafikk 2">
            <a:extLst>
              <a:ext uri="{FF2B5EF4-FFF2-40B4-BE49-F238E27FC236}">
                <a16:creationId xmlns:a16="http://schemas.microsoft.com/office/drawing/2014/main" id="{141D8BD7-34C7-FB4E-8EE0-45670F6F41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945" y="2948384"/>
            <a:ext cx="1528110" cy="961231"/>
          </a:xfrm>
          <a:prstGeom prst="rect">
            <a:avLst/>
          </a:prstGeom>
        </p:spPr>
      </p:pic>
    </p:spTree>
    <p:extLst>
      <p:ext uri="{BB962C8B-B14F-4D97-AF65-F5344CB8AC3E}">
        <p14:creationId xmlns:p14="http://schemas.microsoft.com/office/powerpoint/2010/main" val="9863781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Avslutning med tekst">
    <p:bg>
      <p:bgPr>
        <a:solidFill>
          <a:schemeClr val="accent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AC4ED5FE-FAC3-BD40-BDD1-8009A2F54019}"/>
              </a:ext>
            </a:extLst>
          </p:cNvPr>
          <p:cNvSpPr>
            <a:spLocks noGrp="1"/>
          </p:cNvSpPr>
          <p:nvPr>
            <p:ph type="body" sz="quarter" idx="10" hasCustomPrompt="1"/>
          </p:nvPr>
        </p:nvSpPr>
        <p:spPr>
          <a:xfrm>
            <a:off x="1733550" y="3429000"/>
            <a:ext cx="8724900" cy="1222375"/>
          </a:xfrm>
        </p:spPr>
        <p:txBody>
          <a:bodyPr anchor="ctr">
            <a:normAutofit/>
          </a:bodyPr>
          <a:lstStyle>
            <a:lvl1pPr marL="0" indent="0" algn="ctr">
              <a:buNone/>
              <a:defRPr sz="2800">
                <a:solidFill>
                  <a:schemeClr val="bg1"/>
                </a:solidFill>
              </a:defRPr>
            </a:lvl1pPr>
          </a:lstStyle>
          <a:p>
            <a:pPr lvl="0"/>
            <a:r>
              <a:rPr lang="nb-NO"/>
              <a:t>Klikk for å redigere teksten</a:t>
            </a:r>
          </a:p>
        </p:txBody>
      </p:sp>
      <p:pic>
        <p:nvPicPr>
          <p:cNvPr id="4" name="Grafikk 3">
            <a:extLst>
              <a:ext uri="{FF2B5EF4-FFF2-40B4-BE49-F238E27FC236}">
                <a16:creationId xmlns:a16="http://schemas.microsoft.com/office/drawing/2014/main" id="{672B9334-46BF-204E-85D9-3EDF82BC6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945" y="2013664"/>
            <a:ext cx="1528110" cy="961231"/>
          </a:xfrm>
          <a:prstGeom prst="rect">
            <a:avLst/>
          </a:prstGeom>
        </p:spPr>
      </p:pic>
    </p:spTree>
    <p:extLst>
      <p:ext uri="{BB962C8B-B14F-4D97-AF65-F5344CB8AC3E}">
        <p14:creationId xmlns:p14="http://schemas.microsoft.com/office/powerpoint/2010/main" val="6241443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tel og innhold">
    <p:spTree>
      <p:nvGrpSpPr>
        <p:cNvPr id="1" name=""/>
        <p:cNvGrpSpPr/>
        <p:nvPr/>
      </p:nvGrpSpPr>
      <p:grpSpPr>
        <a:xfrm>
          <a:off x="0" y="0"/>
          <a:ext cx="0" cy="0"/>
          <a:chOff x="0" y="0"/>
          <a:chExt cx="0" cy="0"/>
        </a:xfrm>
      </p:grpSpPr>
      <p:sp>
        <p:nvSpPr>
          <p:cNvPr id="3" name="Plassholder for innhold 2"/>
          <p:cNvSpPr>
            <a:spLocks noGrp="1"/>
          </p:cNvSpPr>
          <p:nvPr>
            <p:ph sz="quarter" idx="10"/>
          </p:nvPr>
        </p:nvSpPr>
        <p:spPr>
          <a:xfrm>
            <a:off x="489283" y="1701799"/>
            <a:ext cx="11198620" cy="439964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Rectangle 2"/>
          <p:cNvSpPr>
            <a:spLocks noGrp="1" noChangeArrowheads="1"/>
          </p:cNvSpPr>
          <p:nvPr>
            <p:ph type="title"/>
          </p:nvPr>
        </p:nvSpPr>
        <p:spPr bwMode="auto">
          <a:xfrm>
            <a:off x="504827" y="241302"/>
            <a:ext cx="11182351" cy="1261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normAutofit/>
          </a:bodyPr>
          <a:lstStyle/>
          <a:p>
            <a:pPr lvl="0"/>
            <a:r>
              <a:rPr lang="nb-NO"/>
              <a:t>Klikk for å redigere tittelstil</a:t>
            </a:r>
          </a:p>
        </p:txBody>
      </p:sp>
    </p:spTree>
    <p:extLst>
      <p:ext uri="{BB962C8B-B14F-4D97-AF65-F5344CB8AC3E}">
        <p14:creationId xmlns:p14="http://schemas.microsoft.com/office/powerpoint/2010/main" val="5325852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solidFill>
          <a:srgbClr val="E9E7E7"/>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CD74E5-8D3F-5F45-AF55-379CE17407B8}"/>
              </a:ext>
            </a:extLst>
          </p:cNvPr>
          <p:cNvSpPr>
            <a:spLocks noGrp="1"/>
          </p:cNvSpPr>
          <p:nvPr>
            <p:ph type="ctrTitle" hasCustomPrompt="1"/>
          </p:nvPr>
        </p:nvSpPr>
        <p:spPr>
          <a:xfrm>
            <a:off x="525314" y="2684746"/>
            <a:ext cx="6551347" cy="1396431"/>
          </a:xfrm>
        </p:spPr>
        <p:txBody>
          <a:bodyPr anchor="ctr">
            <a:normAutofit/>
          </a:bodyPr>
          <a:lstStyle>
            <a:lvl1pPr algn="l">
              <a:defRPr sz="3600" b="1">
                <a:solidFill>
                  <a:schemeClr val="tx2"/>
                </a:solidFill>
              </a:defRPr>
            </a:lvl1pPr>
          </a:lstStyle>
          <a:p>
            <a:r>
              <a:rPr lang="nb-NO"/>
              <a:t>Klikk for å redigere tittelen</a:t>
            </a:r>
          </a:p>
        </p:txBody>
      </p:sp>
      <p:sp>
        <p:nvSpPr>
          <p:cNvPr id="3" name="Undertittel 2">
            <a:extLst>
              <a:ext uri="{FF2B5EF4-FFF2-40B4-BE49-F238E27FC236}">
                <a16:creationId xmlns:a16="http://schemas.microsoft.com/office/drawing/2014/main" id="{5C570008-A996-2D4B-88A3-9861CBD4FED0}"/>
              </a:ext>
            </a:extLst>
          </p:cNvPr>
          <p:cNvSpPr>
            <a:spLocks noGrp="1"/>
          </p:cNvSpPr>
          <p:nvPr>
            <p:ph type="subTitle" idx="1" hasCustomPrompt="1"/>
          </p:nvPr>
        </p:nvSpPr>
        <p:spPr>
          <a:xfrm>
            <a:off x="525315" y="4173253"/>
            <a:ext cx="5888738" cy="991169"/>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undertittelen</a:t>
            </a:r>
          </a:p>
        </p:txBody>
      </p:sp>
      <p:sp>
        <p:nvSpPr>
          <p:cNvPr id="8" name="Plassholder for bilde 3">
            <a:extLst>
              <a:ext uri="{FF2B5EF4-FFF2-40B4-BE49-F238E27FC236}">
                <a16:creationId xmlns:a16="http://schemas.microsoft.com/office/drawing/2014/main" id="{195ACC3E-6C58-8E40-A78D-5639EBDF9C43}"/>
              </a:ext>
            </a:extLst>
          </p:cNvPr>
          <p:cNvSpPr>
            <a:spLocks noGrp="1" noChangeAspect="1"/>
          </p:cNvSpPr>
          <p:nvPr>
            <p:ph type="pic" sz="quarter" idx="11"/>
          </p:nvPr>
        </p:nvSpPr>
        <p:spPr bwMode="auto">
          <a:xfrm>
            <a:off x="6160021" y="0"/>
            <a:ext cx="6031979" cy="685800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rgbClr val="C6C2BF"/>
          </a:solidFill>
          <a:ln>
            <a:noFill/>
          </a:ln>
          <a:effectLst/>
        </p:spPr>
        <p:txBody>
          <a:bodyPr lIns="1440000" tIns="468000" bIns="0" anchor="ctr" anchorCtr="0">
            <a:normAutofit/>
          </a:bodyPr>
          <a:lstStyle>
            <a:lvl1pPr marL="0" indent="0" algn="ctr">
              <a:buNone/>
              <a:defRPr sz="1400" baseline="0">
                <a:solidFill>
                  <a:schemeClr val="tx2"/>
                </a:solidFill>
              </a:defRPr>
            </a:lvl1pPr>
          </a:lstStyle>
          <a:p>
            <a:r>
              <a:rPr lang="nb-NO"/>
              <a:t>Klikk på ikonet for å legge til et bilde</a:t>
            </a:r>
          </a:p>
        </p:txBody>
      </p:sp>
      <p:sp>
        <p:nvSpPr>
          <p:cNvPr id="9" name="Text Placeholder 8">
            <a:extLst>
              <a:ext uri="{FF2B5EF4-FFF2-40B4-BE49-F238E27FC236}">
                <a16:creationId xmlns:a16="http://schemas.microsoft.com/office/drawing/2014/main" id="{A5AB20B5-22F5-7F42-98FA-915865BDDA6B}"/>
              </a:ext>
            </a:extLst>
          </p:cNvPr>
          <p:cNvSpPr>
            <a:spLocks noGrp="1"/>
          </p:cNvSpPr>
          <p:nvPr>
            <p:ph type="body" sz="quarter" idx="12" hasCustomPrompt="1"/>
          </p:nvPr>
        </p:nvSpPr>
        <p:spPr>
          <a:xfrm>
            <a:off x="525314" y="6193407"/>
            <a:ext cx="5062686" cy="431800"/>
          </a:xfrm>
        </p:spPr>
        <p:txBody>
          <a:bodyPr anchor="b"/>
          <a:lstStyle>
            <a:lvl1pPr marL="0" indent="0">
              <a:buNone/>
              <a:defRPr sz="1400">
                <a:solidFill>
                  <a:schemeClr val="tx2"/>
                </a:solidFill>
              </a:defRPr>
            </a:lvl1pPr>
            <a:lvl5pPr marL="1517650" indent="0">
              <a:buNone/>
              <a:defRPr/>
            </a:lvl5pPr>
          </a:lstStyle>
          <a:p>
            <a:pPr lvl="0"/>
            <a:r>
              <a:rPr lang="en-GB"/>
              <a:t>Dato  //  </a:t>
            </a:r>
            <a:r>
              <a:rPr lang="en-GB" err="1"/>
              <a:t>Ansvarlig</a:t>
            </a:r>
            <a:endParaRPr lang="en-GB"/>
          </a:p>
        </p:txBody>
      </p:sp>
      <p:pic>
        <p:nvPicPr>
          <p:cNvPr id="10" name="Grafikk 9">
            <a:extLst>
              <a:ext uri="{FF2B5EF4-FFF2-40B4-BE49-F238E27FC236}">
                <a16:creationId xmlns:a16="http://schemas.microsoft.com/office/drawing/2014/main" id="{FD4799EC-1694-AB4F-9DD9-2188A933AA2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6274" y="1081899"/>
            <a:ext cx="1280329" cy="802594"/>
          </a:xfrm>
          <a:prstGeom prst="rect">
            <a:avLst/>
          </a:prstGeom>
        </p:spPr>
      </p:pic>
    </p:spTree>
    <p:extLst>
      <p:ext uri="{BB962C8B-B14F-4D97-AF65-F5344CB8AC3E}">
        <p14:creationId xmlns:p14="http://schemas.microsoft.com/office/powerpoint/2010/main" val="25207188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Forside">
    <p:bg>
      <p:bgPr>
        <a:solidFill>
          <a:srgbClr val="E9E7E7"/>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CD74E5-8D3F-5F45-AF55-379CE17407B8}"/>
              </a:ext>
            </a:extLst>
          </p:cNvPr>
          <p:cNvSpPr>
            <a:spLocks noGrp="1"/>
          </p:cNvSpPr>
          <p:nvPr>
            <p:ph type="ctrTitle" hasCustomPrompt="1"/>
          </p:nvPr>
        </p:nvSpPr>
        <p:spPr>
          <a:xfrm>
            <a:off x="525314" y="2684746"/>
            <a:ext cx="6551347" cy="1396431"/>
          </a:xfrm>
        </p:spPr>
        <p:txBody>
          <a:bodyPr anchor="ctr">
            <a:normAutofit/>
          </a:bodyPr>
          <a:lstStyle>
            <a:lvl1pPr algn="l">
              <a:defRPr sz="3600" b="1">
                <a:solidFill>
                  <a:schemeClr val="tx2"/>
                </a:solidFill>
              </a:defRPr>
            </a:lvl1pPr>
          </a:lstStyle>
          <a:p>
            <a:r>
              <a:rPr lang="nb-NO"/>
              <a:t>Klikk for å redigere tittelen</a:t>
            </a:r>
          </a:p>
        </p:txBody>
      </p:sp>
      <p:sp>
        <p:nvSpPr>
          <p:cNvPr id="3" name="Undertittel 2">
            <a:extLst>
              <a:ext uri="{FF2B5EF4-FFF2-40B4-BE49-F238E27FC236}">
                <a16:creationId xmlns:a16="http://schemas.microsoft.com/office/drawing/2014/main" id="{5C570008-A996-2D4B-88A3-9861CBD4FED0}"/>
              </a:ext>
            </a:extLst>
          </p:cNvPr>
          <p:cNvSpPr>
            <a:spLocks noGrp="1"/>
          </p:cNvSpPr>
          <p:nvPr>
            <p:ph type="subTitle" idx="1" hasCustomPrompt="1"/>
          </p:nvPr>
        </p:nvSpPr>
        <p:spPr>
          <a:xfrm>
            <a:off x="525315" y="4173253"/>
            <a:ext cx="5888738" cy="991169"/>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undertittelen</a:t>
            </a:r>
          </a:p>
        </p:txBody>
      </p:sp>
      <p:sp>
        <p:nvSpPr>
          <p:cNvPr id="8" name="Plassholder for bilde 3">
            <a:extLst>
              <a:ext uri="{FF2B5EF4-FFF2-40B4-BE49-F238E27FC236}">
                <a16:creationId xmlns:a16="http://schemas.microsoft.com/office/drawing/2014/main" id="{195ACC3E-6C58-8E40-A78D-5639EBDF9C43}"/>
              </a:ext>
            </a:extLst>
          </p:cNvPr>
          <p:cNvSpPr>
            <a:spLocks noGrp="1" noChangeAspect="1"/>
          </p:cNvSpPr>
          <p:nvPr>
            <p:ph type="pic" sz="quarter" idx="11"/>
          </p:nvPr>
        </p:nvSpPr>
        <p:spPr bwMode="auto">
          <a:xfrm>
            <a:off x="6160021" y="0"/>
            <a:ext cx="6031979" cy="685800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rgbClr val="C6C2BF"/>
          </a:solidFill>
          <a:ln>
            <a:noFill/>
          </a:ln>
          <a:effectLst/>
        </p:spPr>
        <p:txBody>
          <a:bodyPr lIns="1440000" tIns="468000" bIns="0" anchor="ctr" anchorCtr="0">
            <a:normAutofit/>
          </a:bodyPr>
          <a:lstStyle>
            <a:lvl1pPr marL="0" indent="0" algn="ctr">
              <a:buNone/>
              <a:defRPr sz="1400" baseline="0">
                <a:solidFill>
                  <a:schemeClr val="tx2"/>
                </a:solidFill>
              </a:defRPr>
            </a:lvl1pPr>
          </a:lstStyle>
          <a:p>
            <a:r>
              <a:rPr lang="nb-NO"/>
              <a:t>Klikk på ikonet for å legge til et bilde</a:t>
            </a:r>
          </a:p>
        </p:txBody>
      </p:sp>
      <p:sp>
        <p:nvSpPr>
          <p:cNvPr id="9" name="Text Placeholder 8">
            <a:extLst>
              <a:ext uri="{FF2B5EF4-FFF2-40B4-BE49-F238E27FC236}">
                <a16:creationId xmlns:a16="http://schemas.microsoft.com/office/drawing/2014/main" id="{A5AB20B5-22F5-7F42-98FA-915865BDDA6B}"/>
              </a:ext>
            </a:extLst>
          </p:cNvPr>
          <p:cNvSpPr>
            <a:spLocks noGrp="1"/>
          </p:cNvSpPr>
          <p:nvPr>
            <p:ph type="body" sz="quarter" idx="12" hasCustomPrompt="1"/>
          </p:nvPr>
        </p:nvSpPr>
        <p:spPr>
          <a:xfrm>
            <a:off x="525314" y="6193407"/>
            <a:ext cx="5062686" cy="431800"/>
          </a:xfrm>
        </p:spPr>
        <p:txBody>
          <a:bodyPr anchor="b"/>
          <a:lstStyle>
            <a:lvl1pPr marL="0" indent="0">
              <a:buNone/>
              <a:defRPr sz="1400">
                <a:solidFill>
                  <a:schemeClr val="tx2"/>
                </a:solidFill>
              </a:defRPr>
            </a:lvl1pPr>
            <a:lvl5pPr marL="1517650" indent="0">
              <a:buNone/>
              <a:defRPr/>
            </a:lvl5pPr>
          </a:lstStyle>
          <a:p>
            <a:pPr lvl="0"/>
            <a:r>
              <a:rPr lang="en-GB"/>
              <a:t>Dato  //  </a:t>
            </a:r>
            <a:r>
              <a:rPr lang="en-GB" err="1"/>
              <a:t>Ansvarlig</a:t>
            </a:r>
            <a:endParaRPr lang="en-GB"/>
          </a:p>
        </p:txBody>
      </p:sp>
      <p:pic>
        <p:nvPicPr>
          <p:cNvPr id="10" name="Grafikk 9">
            <a:extLst>
              <a:ext uri="{FF2B5EF4-FFF2-40B4-BE49-F238E27FC236}">
                <a16:creationId xmlns:a16="http://schemas.microsoft.com/office/drawing/2014/main" id="{FD4799EC-1694-AB4F-9DD9-2188A933AA2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6274" y="1081899"/>
            <a:ext cx="1280329" cy="802594"/>
          </a:xfrm>
          <a:prstGeom prst="rect">
            <a:avLst/>
          </a:prstGeom>
        </p:spPr>
      </p:pic>
    </p:spTree>
    <p:extLst>
      <p:ext uri="{BB962C8B-B14F-4D97-AF65-F5344CB8AC3E}">
        <p14:creationId xmlns:p14="http://schemas.microsoft.com/office/powerpoint/2010/main" val="33300211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4D6D5E-F187-4E4B-8B35-180A183982F7}"/>
              </a:ext>
            </a:extLst>
          </p:cNvPr>
          <p:cNvSpPr>
            <a:spLocks noGrp="1"/>
          </p:cNvSpPr>
          <p:nvPr>
            <p:ph type="title" hasCustomPrompt="1"/>
          </p:nvPr>
        </p:nvSpPr>
        <p:spPr/>
        <p:txBody>
          <a:bodyPr>
            <a:normAutofit/>
          </a:bodyPr>
          <a:lstStyle>
            <a:lvl1pPr>
              <a:defRPr sz="3200"/>
            </a:lvl1pPr>
          </a:lstStyle>
          <a:p>
            <a:r>
              <a:rPr lang="nb-NO"/>
              <a:t>Klikk for å redigere tittelen</a:t>
            </a:r>
          </a:p>
        </p:txBody>
      </p:sp>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16477049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Forside uten bilde">
    <p:bg>
      <p:bgPr>
        <a:solidFill>
          <a:srgbClr val="E9E7E7"/>
        </a:solidFill>
        <a:effectLst/>
      </p:bgPr>
    </p:bg>
    <p:spTree>
      <p:nvGrpSpPr>
        <p:cNvPr id="1" name=""/>
        <p:cNvGrpSpPr/>
        <p:nvPr/>
      </p:nvGrpSpPr>
      <p:grpSpPr>
        <a:xfrm>
          <a:off x="0" y="0"/>
          <a:ext cx="0" cy="0"/>
          <a:chOff x="0" y="0"/>
          <a:chExt cx="0" cy="0"/>
        </a:xfrm>
      </p:grpSpPr>
      <p:sp>
        <p:nvSpPr>
          <p:cNvPr id="7" name="Tittel 1">
            <a:extLst>
              <a:ext uri="{FF2B5EF4-FFF2-40B4-BE49-F238E27FC236}">
                <a16:creationId xmlns:a16="http://schemas.microsoft.com/office/drawing/2014/main" id="{0A9867CB-9424-6247-AF4B-FFCCA40FF604}"/>
              </a:ext>
            </a:extLst>
          </p:cNvPr>
          <p:cNvSpPr>
            <a:spLocks noGrp="1"/>
          </p:cNvSpPr>
          <p:nvPr>
            <p:ph type="ctrTitle" hasCustomPrompt="1"/>
          </p:nvPr>
        </p:nvSpPr>
        <p:spPr>
          <a:xfrm>
            <a:off x="525314" y="2684746"/>
            <a:ext cx="9749217" cy="1396431"/>
          </a:xfrm>
        </p:spPr>
        <p:txBody>
          <a:bodyPr anchor="ctr">
            <a:normAutofit/>
          </a:bodyPr>
          <a:lstStyle>
            <a:lvl1pPr algn="l">
              <a:defRPr sz="3600" b="1">
                <a:solidFill>
                  <a:schemeClr val="tx2"/>
                </a:solidFill>
              </a:defRPr>
            </a:lvl1pPr>
          </a:lstStyle>
          <a:p>
            <a:r>
              <a:rPr lang="nb-NO"/>
              <a:t>Klikk for å redigere tittelen</a:t>
            </a:r>
          </a:p>
        </p:txBody>
      </p:sp>
      <p:sp>
        <p:nvSpPr>
          <p:cNvPr id="12" name="Undertittel 2">
            <a:extLst>
              <a:ext uri="{FF2B5EF4-FFF2-40B4-BE49-F238E27FC236}">
                <a16:creationId xmlns:a16="http://schemas.microsoft.com/office/drawing/2014/main" id="{0C30C810-DE10-B745-8CB9-7D254C95F23E}"/>
              </a:ext>
            </a:extLst>
          </p:cNvPr>
          <p:cNvSpPr>
            <a:spLocks noGrp="1"/>
          </p:cNvSpPr>
          <p:nvPr>
            <p:ph type="subTitle" idx="1" hasCustomPrompt="1"/>
          </p:nvPr>
        </p:nvSpPr>
        <p:spPr>
          <a:xfrm>
            <a:off x="525314" y="4173253"/>
            <a:ext cx="8763173" cy="991169"/>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undertittelen</a:t>
            </a:r>
          </a:p>
        </p:txBody>
      </p:sp>
      <p:sp>
        <p:nvSpPr>
          <p:cNvPr id="13" name="Text Placeholder 8">
            <a:extLst>
              <a:ext uri="{FF2B5EF4-FFF2-40B4-BE49-F238E27FC236}">
                <a16:creationId xmlns:a16="http://schemas.microsoft.com/office/drawing/2014/main" id="{26EBA474-9FC2-8545-9569-68B6453E983A}"/>
              </a:ext>
            </a:extLst>
          </p:cNvPr>
          <p:cNvSpPr>
            <a:spLocks noGrp="1"/>
          </p:cNvSpPr>
          <p:nvPr>
            <p:ph type="body" sz="quarter" idx="12" hasCustomPrompt="1"/>
          </p:nvPr>
        </p:nvSpPr>
        <p:spPr>
          <a:xfrm>
            <a:off x="525314" y="6193407"/>
            <a:ext cx="5062686" cy="431800"/>
          </a:xfrm>
        </p:spPr>
        <p:txBody>
          <a:bodyPr anchor="b"/>
          <a:lstStyle>
            <a:lvl1pPr marL="0" indent="0">
              <a:buNone/>
              <a:defRPr sz="1400">
                <a:solidFill>
                  <a:schemeClr val="tx2"/>
                </a:solidFill>
              </a:defRPr>
            </a:lvl1pPr>
            <a:lvl5pPr marL="1517650" indent="0">
              <a:buNone/>
              <a:defRPr/>
            </a:lvl5pPr>
          </a:lstStyle>
          <a:p>
            <a:pPr lvl="0"/>
            <a:r>
              <a:rPr lang="en-GB"/>
              <a:t>Dato  //  </a:t>
            </a:r>
            <a:r>
              <a:rPr lang="en-GB" err="1"/>
              <a:t>Ansvarlig</a:t>
            </a:r>
            <a:endParaRPr lang="en-GB"/>
          </a:p>
        </p:txBody>
      </p:sp>
      <p:pic>
        <p:nvPicPr>
          <p:cNvPr id="8" name="Grafikk 7">
            <a:extLst>
              <a:ext uri="{FF2B5EF4-FFF2-40B4-BE49-F238E27FC236}">
                <a16:creationId xmlns:a16="http://schemas.microsoft.com/office/drawing/2014/main" id="{8BA4E41F-1D03-1746-B68A-521514BC0BA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6274" y="1081899"/>
            <a:ext cx="1280329" cy="802594"/>
          </a:xfrm>
          <a:prstGeom prst="rect">
            <a:avLst/>
          </a:prstGeom>
        </p:spPr>
      </p:pic>
    </p:spTree>
    <p:extLst>
      <p:ext uri="{BB962C8B-B14F-4D97-AF65-F5344CB8AC3E}">
        <p14:creationId xmlns:p14="http://schemas.microsoft.com/office/powerpoint/2010/main" val="27229136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Forside uten bilde">
    <p:bg>
      <p:bgPr>
        <a:solidFill>
          <a:srgbClr val="E9E7E7"/>
        </a:solidFill>
        <a:effectLst/>
      </p:bgPr>
    </p:bg>
    <p:spTree>
      <p:nvGrpSpPr>
        <p:cNvPr id="1" name=""/>
        <p:cNvGrpSpPr/>
        <p:nvPr/>
      </p:nvGrpSpPr>
      <p:grpSpPr>
        <a:xfrm>
          <a:off x="0" y="0"/>
          <a:ext cx="0" cy="0"/>
          <a:chOff x="0" y="0"/>
          <a:chExt cx="0" cy="0"/>
        </a:xfrm>
      </p:grpSpPr>
      <p:sp>
        <p:nvSpPr>
          <p:cNvPr id="7" name="Tittel 1">
            <a:extLst>
              <a:ext uri="{FF2B5EF4-FFF2-40B4-BE49-F238E27FC236}">
                <a16:creationId xmlns:a16="http://schemas.microsoft.com/office/drawing/2014/main" id="{0A9867CB-9424-6247-AF4B-FFCCA40FF604}"/>
              </a:ext>
            </a:extLst>
          </p:cNvPr>
          <p:cNvSpPr>
            <a:spLocks noGrp="1"/>
          </p:cNvSpPr>
          <p:nvPr>
            <p:ph type="ctrTitle" hasCustomPrompt="1"/>
          </p:nvPr>
        </p:nvSpPr>
        <p:spPr>
          <a:xfrm>
            <a:off x="525314" y="2684746"/>
            <a:ext cx="9749217" cy="1396431"/>
          </a:xfrm>
        </p:spPr>
        <p:txBody>
          <a:bodyPr anchor="ctr">
            <a:normAutofit/>
          </a:bodyPr>
          <a:lstStyle>
            <a:lvl1pPr algn="l">
              <a:defRPr sz="3600" b="1">
                <a:solidFill>
                  <a:schemeClr val="tx2"/>
                </a:solidFill>
              </a:defRPr>
            </a:lvl1pPr>
          </a:lstStyle>
          <a:p>
            <a:r>
              <a:rPr lang="nb-NO"/>
              <a:t>Klikk for å redigere tittelen</a:t>
            </a:r>
          </a:p>
        </p:txBody>
      </p:sp>
      <p:sp>
        <p:nvSpPr>
          <p:cNvPr id="12" name="Undertittel 2">
            <a:extLst>
              <a:ext uri="{FF2B5EF4-FFF2-40B4-BE49-F238E27FC236}">
                <a16:creationId xmlns:a16="http://schemas.microsoft.com/office/drawing/2014/main" id="{0C30C810-DE10-B745-8CB9-7D254C95F23E}"/>
              </a:ext>
            </a:extLst>
          </p:cNvPr>
          <p:cNvSpPr>
            <a:spLocks noGrp="1"/>
          </p:cNvSpPr>
          <p:nvPr>
            <p:ph type="subTitle" idx="1" hasCustomPrompt="1"/>
          </p:nvPr>
        </p:nvSpPr>
        <p:spPr>
          <a:xfrm>
            <a:off x="525314" y="4173253"/>
            <a:ext cx="8763173" cy="991169"/>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undertittelen</a:t>
            </a:r>
          </a:p>
        </p:txBody>
      </p:sp>
      <p:sp>
        <p:nvSpPr>
          <p:cNvPr id="13" name="Text Placeholder 8">
            <a:extLst>
              <a:ext uri="{FF2B5EF4-FFF2-40B4-BE49-F238E27FC236}">
                <a16:creationId xmlns:a16="http://schemas.microsoft.com/office/drawing/2014/main" id="{26EBA474-9FC2-8545-9569-68B6453E983A}"/>
              </a:ext>
            </a:extLst>
          </p:cNvPr>
          <p:cNvSpPr>
            <a:spLocks noGrp="1"/>
          </p:cNvSpPr>
          <p:nvPr>
            <p:ph type="body" sz="quarter" idx="12" hasCustomPrompt="1"/>
          </p:nvPr>
        </p:nvSpPr>
        <p:spPr>
          <a:xfrm>
            <a:off x="525314" y="6193407"/>
            <a:ext cx="5062686" cy="431800"/>
          </a:xfrm>
        </p:spPr>
        <p:txBody>
          <a:bodyPr anchor="b"/>
          <a:lstStyle>
            <a:lvl1pPr marL="0" indent="0">
              <a:buNone/>
              <a:defRPr sz="1400">
                <a:solidFill>
                  <a:schemeClr val="tx2"/>
                </a:solidFill>
              </a:defRPr>
            </a:lvl1pPr>
            <a:lvl5pPr marL="1517650" indent="0">
              <a:buNone/>
              <a:defRPr/>
            </a:lvl5pPr>
          </a:lstStyle>
          <a:p>
            <a:pPr lvl="0"/>
            <a:r>
              <a:rPr lang="en-GB"/>
              <a:t>Dato  //  </a:t>
            </a:r>
            <a:r>
              <a:rPr lang="en-GB" err="1"/>
              <a:t>Ansvarlig</a:t>
            </a:r>
            <a:endParaRPr lang="en-GB"/>
          </a:p>
        </p:txBody>
      </p:sp>
      <p:pic>
        <p:nvPicPr>
          <p:cNvPr id="8" name="Grafikk 7">
            <a:extLst>
              <a:ext uri="{FF2B5EF4-FFF2-40B4-BE49-F238E27FC236}">
                <a16:creationId xmlns:a16="http://schemas.microsoft.com/office/drawing/2014/main" id="{8BA4E41F-1D03-1746-B68A-521514BC0BA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6274" y="1081899"/>
            <a:ext cx="1280329" cy="802594"/>
          </a:xfrm>
          <a:prstGeom prst="rect">
            <a:avLst/>
          </a:prstGeom>
        </p:spPr>
      </p:pic>
    </p:spTree>
    <p:extLst>
      <p:ext uri="{BB962C8B-B14F-4D97-AF65-F5344CB8AC3E}">
        <p14:creationId xmlns:p14="http://schemas.microsoft.com/office/powerpoint/2010/main" val="2258087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CD74E5-8D3F-5F45-AF55-379CE17407B8}"/>
              </a:ext>
            </a:extLst>
          </p:cNvPr>
          <p:cNvSpPr>
            <a:spLocks noGrp="1"/>
          </p:cNvSpPr>
          <p:nvPr>
            <p:ph type="ctrTitle" hasCustomPrompt="1"/>
          </p:nvPr>
        </p:nvSpPr>
        <p:spPr>
          <a:xfrm>
            <a:off x="525314" y="2684746"/>
            <a:ext cx="6551347" cy="1396431"/>
          </a:xfrm>
        </p:spPr>
        <p:txBody>
          <a:bodyPr anchor="ctr">
            <a:normAutofit/>
          </a:bodyPr>
          <a:lstStyle>
            <a:lvl1pPr algn="l">
              <a:defRPr sz="3600" b="1">
                <a:solidFill>
                  <a:schemeClr val="bg1"/>
                </a:solidFill>
              </a:defRPr>
            </a:lvl1pPr>
          </a:lstStyle>
          <a:p>
            <a:r>
              <a:rPr lang="nb-NO"/>
              <a:t>Klikk for å redigere tittelen</a:t>
            </a:r>
          </a:p>
        </p:txBody>
      </p:sp>
      <p:sp>
        <p:nvSpPr>
          <p:cNvPr id="3" name="Undertittel 2">
            <a:extLst>
              <a:ext uri="{FF2B5EF4-FFF2-40B4-BE49-F238E27FC236}">
                <a16:creationId xmlns:a16="http://schemas.microsoft.com/office/drawing/2014/main" id="{5C570008-A996-2D4B-88A3-9861CBD4FED0}"/>
              </a:ext>
            </a:extLst>
          </p:cNvPr>
          <p:cNvSpPr>
            <a:spLocks noGrp="1"/>
          </p:cNvSpPr>
          <p:nvPr>
            <p:ph type="subTitle" idx="1"/>
          </p:nvPr>
        </p:nvSpPr>
        <p:spPr>
          <a:xfrm>
            <a:off x="525315" y="4173253"/>
            <a:ext cx="5888738" cy="991169"/>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8" name="Plassholder for bilde 3">
            <a:extLst>
              <a:ext uri="{FF2B5EF4-FFF2-40B4-BE49-F238E27FC236}">
                <a16:creationId xmlns:a16="http://schemas.microsoft.com/office/drawing/2014/main" id="{195ACC3E-6C58-8E40-A78D-5639EBDF9C43}"/>
              </a:ext>
            </a:extLst>
          </p:cNvPr>
          <p:cNvSpPr>
            <a:spLocks noGrp="1" noChangeAspect="1"/>
          </p:cNvSpPr>
          <p:nvPr>
            <p:ph type="pic" sz="quarter" idx="11"/>
          </p:nvPr>
        </p:nvSpPr>
        <p:spPr bwMode="auto">
          <a:xfrm>
            <a:off x="6160021" y="0"/>
            <a:ext cx="6031979" cy="685800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chemeClr val="bg1"/>
          </a:solidFill>
          <a:ln>
            <a:noFill/>
          </a:ln>
          <a:effectLst/>
        </p:spPr>
        <p:txBody>
          <a:bodyPr lIns="1440000" tIns="468000" bIns="0" anchor="ctr" anchorCtr="0">
            <a:normAutofit/>
          </a:bodyPr>
          <a:lstStyle>
            <a:lvl1pPr marL="0" indent="0" algn="ctr">
              <a:buNone/>
              <a:defRPr sz="1400" baseline="0">
                <a:solidFill>
                  <a:schemeClr val="tx2"/>
                </a:solidFill>
              </a:defRPr>
            </a:lvl1pPr>
          </a:lstStyle>
          <a:p>
            <a:r>
              <a:rPr lang="nb-NO"/>
              <a:t>Klikk på ikonet for å legge til et bilde</a:t>
            </a:r>
          </a:p>
        </p:txBody>
      </p:sp>
      <p:sp>
        <p:nvSpPr>
          <p:cNvPr id="9" name="Text Placeholder 8">
            <a:extLst>
              <a:ext uri="{FF2B5EF4-FFF2-40B4-BE49-F238E27FC236}">
                <a16:creationId xmlns:a16="http://schemas.microsoft.com/office/drawing/2014/main" id="{A5AB20B5-22F5-7F42-98FA-915865BDDA6B}"/>
              </a:ext>
            </a:extLst>
          </p:cNvPr>
          <p:cNvSpPr>
            <a:spLocks noGrp="1"/>
          </p:cNvSpPr>
          <p:nvPr>
            <p:ph type="body" sz="quarter" idx="12" hasCustomPrompt="1"/>
          </p:nvPr>
        </p:nvSpPr>
        <p:spPr>
          <a:xfrm>
            <a:off x="525314" y="6193407"/>
            <a:ext cx="5062686" cy="431800"/>
          </a:xfrm>
        </p:spPr>
        <p:txBody>
          <a:bodyPr anchor="b"/>
          <a:lstStyle>
            <a:lvl1pPr marL="0" indent="0">
              <a:buNone/>
              <a:defRPr sz="1400">
                <a:solidFill>
                  <a:schemeClr val="bg1"/>
                </a:solidFill>
              </a:defRPr>
            </a:lvl1pPr>
            <a:lvl5pPr marL="1517650" indent="0">
              <a:buNone/>
              <a:defRPr/>
            </a:lvl5pPr>
          </a:lstStyle>
          <a:p>
            <a:pPr lvl="0"/>
            <a:r>
              <a:rPr lang="en-GB"/>
              <a:t>Dato  //  </a:t>
            </a:r>
            <a:r>
              <a:rPr lang="en-GB" err="1"/>
              <a:t>Ansvarlig</a:t>
            </a:r>
            <a:endParaRPr lang="en-GB"/>
          </a:p>
        </p:txBody>
      </p:sp>
      <p:pic>
        <p:nvPicPr>
          <p:cNvPr id="7" name="Grafikk 6">
            <a:extLst>
              <a:ext uri="{FF2B5EF4-FFF2-40B4-BE49-F238E27FC236}">
                <a16:creationId xmlns:a16="http://schemas.microsoft.com/office/drawing/2014/main" id="{9731FE1C-E2F8-7042-8566-1A6CE70B9A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6033" y="1089788"/>
            <a:ext cx="1249282" cy="785839"/>
          </a:xfrm>
          <a:prstGeom prst="rect">
            <a:avLst/>
          </a:prstGeom>
        </p:spPr>
      </p:pic>
    </p:spTree>
    <p:extLst>
      <p:ext uri="{BB962C8B-B14F-4D97-AF65-F5344CB8AC3E}">
        <p14:creationId xmlns:p14="http://schemas.microsoft.com/office/powerpoint/2010/main" val="10061055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Mellomside">
    <p:bg>
      <p:bgPr>
        <a:solidFill>
          <a:srgbClr val="E9E7E7"/>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C48BD439-F083-3D4E-862D-4EA46D9E3B41}"/>
              </a:ext>
            </a:extLst>
          </p:cNvPr>
          <p:cNvSpPr>
            <a:spLocks noGrp="1"/>
          </p:cNvSpPr>
          <p:nvPr>
            <p:ph type="body" idx="1" hasCustomPrompt="1"/>
          </p:nvPr>
        </p:nvSpPr>
        <p:spPr>
          <a:xfrm>
            <a:off x="844550" y="3540205"/>
            <a:ext cx="10515600" cy="9262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undertittelen</a:t>
            </a:r>
          </a:p>
        </p:txBody>
      </p:sp>
      <p:sp>
        <p:nvSpPr>
          <p:cNvPr id="9" name="Tittel 1">
            <a:extLst>
              <a:ext uri="{FF2B5EF4-FFF2-40B4-BE49-F238E27FC236}">
                <a16:creationId xmlns:a16="http://schemas.microsoft.com/office/drawing/2014/main" id="{02D6C30B-4FDA-544A-9662-F2B6261EBCDA}"/>
              </a:ext>
            </a:extLst>
          </p:cNvPr>
          <p:cNvSpPr>
            <a:spLocks noGrp="1"/>
          </p:cNvSpPr>
          <p:nvPr>
            <p:ph type="ctrTitle" hasCustomPrompt="1"/>
          </p:nvPr>
        </p:nvSpPr>
        <p:spPr>
          <a:xfrm>
            <a:off x="844550" y="2032569"/>
            <a:ext cx="9271829" cy="1396431"/>
          </a:xfrm>
        </p:spPr>
        <p:txBody>
          <a:bodyPr anchor="ctr">
            <a:normAutofit/>
          </a:bodyPr>
          <a:lstStyle>
            <a:lvl1pPr algn="l">
              <a:defRPr sz="3600" b="1">
                <a:solidFill>
                  <a:schemeClr val="tx2"/>
                </a:solidFill>
              </a:defRPr>
            </a:lvl1pPr>
          </a:lstStyle>
          <a:p>
            <a:r>
              <a:rPr lang="nb-NO"/>
              <a:t>Klikk for å redigere tittelen</a:t>
            </a:r>
          </a:p>
        </p:txBody>
      </p:sp>
    </p:spTree>
    <p:extLst>
      <p:ext uri="{BB962C8B-B14F-4D97-AF65-F5344CB8AC3E}">
        <p14:creationId xmlns:p14="http://schemas.microsoft.com/office/powerpoint/2010/main" val="10110013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0E6AA11-9D10-4845-953E-FC6659DEA9CB}"/>
              </a:ext>
            </a:extLst>
          </p:cNvPr>
          <p:cNvSpPr>
            <a:spLocks noGrp="1"/>
          </p:cNvSpPr>
          <p:nvPr>
            <p:ph type="title" hasCustomPrompt="1"/>
          </p:nvPr>
        </p:nvSpPr>
        <p:spPr/>
        <p:txBody>
          <a:bodyPr/>
          <a:lstStyle/>
          <a:p>
            <a:r>
              <a:rPr lang="nb-NO"/>
              <a:t>Klikk for å redigere tittelen</a:t>
            </a:r>
          </a:p>
        </p:txBody>
      </p:sp>
      <p:sp>
        <p:nvSpPr>
          <p:cNvPr id="3" name="Plassholder for innhold 2">
            <a:extLst>
              <a:ext uri="{FF2B5EF4-FFF2-40B4-BE49-F238E27FC236}">
                <a16:creationId xmlns:a16="http://schemas.microsoft.com/office/drawing/2014/main" id="{0093FA9A-B386-3D4A-A17E-105BC9010CBC}"/>
              </a:ext>
            </a:extLst>
          </p:cNvPr>
          <p:cNvSpPr>
            <a:spLocks noGrp="1"/>
          </p:cNvSpPr>
          <p:nvPr>
            <p:ph sz="half" idx="1" hasCustomPrompt="1"/>
          </p:nvPr>
        </p:nvSpPr>
        <p:spPr>
          <a:xfrm>
            <a:off x="838200" y="1825625"/>
            <a:ext cx="5181600"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349DD5D4-E4CC-F541-A385-23400791B312}"/>
              </a:ext>
            </a:extLst>
          </p:cNvPr>
          <p:cNvSpPr>
            <a:spLocks noGrp="1"/>
          </p:cNvSpPr>
          <p:nvPr>
            <p:ph sz="half" idx="2" hasCustomPrompt="1"/>
          </p:nvPr>
        </p:nvSpPr>
        <p:spPr>
          <a:xfrm>
            <a:off x="6172200" y="1825625"/>
            <a:ext cx="5181600"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a:extLst>
              <a:ext uri="{FF2B5EF4-FFF2-40B4-BE49-F238E27FC236}">
                <a16:creationId xmlns:a16="http://schemas.microsoft.com/office/drawing/2014/main" id="{E0092E29-1063-5549-A785-73E8C6A77833}"/>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7" name="Plassholder for lysbildenummer 6">
            <a:extLst>
              <a:ext uri="{FF2B5EF4-FFF2-40B4-BE49-F238E27FC236}">
                <a16:creationId xmlns:a16="http://schemas.microsoft.com/office/drawing/2014/main" id="{D71D6EC1-D552-3849-8EEF-1601B9CE5A70}"/>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40140016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un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574975-50B4-C34B-9F64-4CA300B7F727}"/>
              </a:ext>
            </a:extLst>
          </p:cNvPr>
          <p:cNvSpPr>
            <a:spLocks noGrp="1"/>
          </p:cNvSpPr>
          <p:nvPr>
            <p:ph type="title" hasCustomPrompt="1"/>
          </p:nvPr>
        </p:nvSpPr>
        <p:spPr/>
        <p:txBody>
          <a:bodyPr/>
          <a:lstStyle/>
          <a:p>
            <a:r>
              <a:rPr lang="nb-NO"/>
              <a:t>Klikk for å redigere tittelen</a:t>
            </a:r>
          </a:p>
        </p:txBody>
      </p:sp>
      <p:sp>
        <p:nvSpPr>
          <p:cNvPr id="4" name="Plassholder for bunntekst 3">
            <a:extLst>
              <a:ext uri="{FF2B5EF4-FFF2-40B4-BE49-F238E27FC236}">
                <a16:creationId xmlns:a16="http://schemas.microsoft.com/office/drawing/2014/main" id="{D90BA1EA-559A-0742-9DF6-378DCB049FD9}"/>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5" name="Plassholder for lysbildenummer 4">
            <a:extLst>
              <a:ext uri="{FF2B5EF4-FFF2-40B4-BE49-F238E27FC236}">
                <a16:creationId xmlns:a16="http://schemas.microsoft.com/office/drawing/2014/main" id="{D5178BF1-065F-C64F-A4E1-62B222547C2C}"/>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42580863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8F0C2D0C-F750-2644-95F9-0C952AE3AF8D}"/>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4" name="Plassholder for lysbildenummer 3">
            <a:extLst>
              <a:ext uri="{FF2B5EF4-FFF2-40B4-BE49-F238E27FC236}">
                <a16:creationId xmlns:a16="http://schemas.microsoft.com/office/drawing/2014/main" id="{D912E190-170D-CB48-ABA2-AC1FB7840FD3}"/>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25247994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kst med bilde til høy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838200" y="1825625"/>
            <a:ext cx="5469835"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1811115" y="6356350"/>
            <a:ext cx="3609024"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5648739" y="6356350"/>
            <a:ext cx="447261" cy="365125"/>
          </a:xfrm>
        </p:spPr>
        <p:txBody>
          <a:bodyPr/>
          <a:lstStyle/>
          <a:p>
            <a:fld id="{95102788-B3AA-6746-B4E5-C52EBB4D0CEE}" type="slidenum">
              <a:rPr lang="nb-NO" smtClean="0"/>
              <a:t>‹#›</a:t>
            </a:fld>
            <a:endParaRPr lang="nb-NO"/>
          </a:p>
        </p:txBody>
      </p:sp>
      <p:sp>
        <p:nvSpPr>
          <p:cNvPr id="7" name="Plassholder for bilde 3">
            <a:extLst>
              <a:ext uri="{FF2B5EF4-FFF2-40B4-BE49-F238E27FC236}">
                <a16:creationId xmlns:a16="http://schemas.microsoft.com/office/drawing/2014/main" id="{9CCA7799-B00E-2A41-ADCA-ABD6B94D7671}"/>
              </a:ext>
            </a:extLst>
          </p:cNvPr>
          <p:cNvSpPr>
            <a:spLocks noGrp="1" noChangeAspect="1"/>
          </p:cNvSpPr>
          <p:nvPr>
            <p:ph type="pic" sz="quarter" idx="13"/>
          </p:nvPr>
        </p:nvSpPr>
        <p:spPr bwMode="auto">
          <a:xfrm>
            <a:off x="6160021" y="0"/>
            <a:ext cx="6031979" cy="685800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chemeClr val="bg2"/>
          </a:solidFill>
          <a:ln>
            <a:noFill/>
          </a:ln>
          <a:effectLst/>
        </p:spPr>
        <p:txBody>
          <a:bodyPr lIns="1440000" tIns="468000" bIns="0" anchor="ctr" anchorCtr="0">
            <a:normAutofit/>
          </a:bodyPr>
          <a:lstStyle>
            <a:lvl1pPr marL="0" indent="0" algn="ctr">
              <a:buNone/>
              <a:defRPr sz="1400" baseline="0">
                <a:solidFill>
                  <a:schemeClr val="tx2"/>
                </a:solidFill>
              </a:defRPr>
            </a:lvl1pPr>
          </a:lstStyle>
          <a:p>
            <a:r>
              <a:rPr lang="nb-NO"/>
              <a:t>Klikk på ikonet for å legge til et bilde</a:t>
            </a:r>
          </a:p>
        </p:txBody>
      </p:sp>
      <p:sp>
        <p:nvSpPr>
          <p:cNvPr id="8" name="Tittel 1">
            <a:extLst>
              <a:ext uri="{FF2B5EF4-FFF2-40B4-BE49-F238E27FC236}">
                <a16:creationId xmlns:a16="http://schemas.microsoft.com/office/drawing/2014/main" id="{A99C80A0-322A-9A4B-843D-7015610E02A9}"/>
              </a:ext>
            </a:extLst>
          </p:cNvPr>
          <p:cNvSpPr>
            <a:spLocks noGrp="1"/>
          </p:cNvSpPr>
          <p:nvPr>
            <p:ph type="title" hasCustomPrompt="1"/>
          </p:nvPr>
        </p:nvSpPr>
        <p:spPr>
          <a:xfrm>
            <a:off x="838200" y="482400"/>
            <a:ext cx="7362371" cy="1072080"/>
          </a:xfrm>
        </p:spPr>
        <p:txBody>
          <a:bodyPr/>
          <a:lstStyle/>
          <a:p>
            <a:r>
              <a:rPr lang="nb-NO"/>
              <a:t>Klikk for å redigere tittelen</a:t>
            </a:r>
          </a:p>
        </p:txBody>
      </p:sp>
    </p:spTree>
    <p:extLst>
      <p:ext uri="{BB962C8B-B14F-4D97-AF65-F5344CB8AC3E}">
        <p14:creationId xmlns:p14="http://schemas.microsoft.com/office/powerpoint/2010/main" val="2134875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ekst med bilde til venst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6096000" y="1825625"/>
            <a:ext cx="5247861"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3116F34-6CB9-F244-9082-6C3BCA92C2A8}"/>
              </a:ext>
            </a:extLst>
          </p:cNvPr>
          <p:cNvSpPr>
            <a:spLocks noGrp="1"/>
          </p:cNvSpPr>
          <p:nvPr>
            <p:ph type="dt" sz="half" idx="10"/>
          </p:nvPr>
        </p:nvSpPr>
        <p:spPr>
          <a:xfrm>
            <a:off x="6086061" y="6356350"/>
            <a:ext cx="738809" cy="365125"/>
          </a:xfrm>
          <a:prstGeom prst="rect">
            <a:avLst/>
          </a:prstGeom>
        </p:spPr>
        <p:txBody>
          <a:bodyPr/>
          <a:lstStyle/>
          <a:p>
            <a:endParaRPr lang="nb-NO"/>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7058976" y="6356350"/>
            <a:ext cx="3609024"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10896600" y="6356350"/>
            <a:ext cx="447261" cy="365125"/>
          </a:xfrm>
        </p:spPr>
        <p:txBody>
          <a:bodyPr/>
          <a:lstStyle/>
          <a:p>
            <a:fld id="{95102788-B3AA-6746-B4E5-C52EBB4D0CEE}" type="slidenum">
              <a:rPr lang="nb-NO" smtClean="0"/>
              <a:t>‹#›</a:t>
            </a:fld>
            <a:endParaRPr lang="nb-NO"/>
          </a:p>
        </p:txBody>
      </p:sp>
      <p:sp>
        <p:nvSpPr>
          <p:cNvPr id="8" name="Plassholder for bilde 3">
            <a:extLst>
              <a:ext uri="{FF2B5EF4-FFF2-40B4-BE49-F238E27FC236}">
                <a16:creationId xmlns:a16="http://schemas.microsoft.com/office/drawing/2014/main" id="{CBA52608-8CEA-2B45-8142-21F944ADC0E0}"/>
              </a:ext>
            </a:extLst>
          </p:cNvPr>
          <p:cNvSpPr>
            <a:spLocks noGrp="1" noChangeAspect="1"/>
          </p:cNvSpPr>
          <p:nvPr>
            <p:ph type="pic" sz="quarter" idx="18"/>
          </p:nvPr>
        </p:nvSpPr>
        <p:spPr bwMode="auto">
          <a:xfrm>
            <a:off x="0" y="1"/>
            <a:ext cx="6052900" cy="6857999"/>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304706"/>
              <a:gd name="connsiteY0" fmla="*/ 3910014 h 3910014"/>
              <a:gd name="connsiteX1" fmla="*/ 1042924 w 2304706"/>
              <a:gd name="connsiteY1" fmla="*/ 0 h 3910014"/>
              <a:gd name="connsiteX2" fmla="*/ 2304706 w 2304706"/>
              <a:gd name="connsiteY2" fmla="*/ 6914 h 3910014"/>
              <a:gd name="connsiteX3" fmla="*/ 1267586 w 2304706"/>
              <a:gd name="connsiteY3" fmla="*/ 3907005 h 3910014"/>
              <a:gd name="connsiteX4" fmla="*/ 0 w 2304706"/>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04706"/>
              <a:gd name="connsiteY0" fmla="*/ 3910014 h 3910014"/>
              <a:gd name="connsiteX1" fmla="*/ 1042924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 name="connsiteX0" fmla="*/ 0 w 2304706"/>
              <a:gd name="connsiteY0" fmla="*/ 3910014 h 3910014"/>
              <a:gd name="connsiteX1" fmla="*/ 1042924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 name="connsiteX0" fmla="*/ 0 w 2304706"/>
              <a:gd name="connsiteY0" fmla="*/ 3910014 h 3910014"/>
              <a:gd name="connsiteX1" fmla="*/ 4906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706" h="3910014">
                <a:moveTo>
                  <a:pt x="0" y="3910014"/>
                </a:moveTo>
                <a:cubicBezTo>
                  <a:pt x="1635" y="2606676"/>
                  <a:pt x="3271" y="1303338"/>
                  <a:pt x="4906" y="0"/>
                </a:cubicBezTo>
                <a:lnTo>
                  <a:pt x="2304706" y="795"/>
                </a:lnTo>
                <a:cubicBezTo>
                  <a:pt x="1891771" y="1578443"/>
                  <a:pt x="1696868" y="2311001"/>
                  <a:pt x="1267586" y="3907005"/>
                </a:cubicBezTo>
                <a:lnTo>
                  <a:pt x="0" y="3910014"/>
                </a:lnTo>
                <a:close/>
              </a:path>
            </a:pathLst>
          </a:custGeom>
          <a:solidFill>
            <a:srgbClr val="E9E7E7"/>
          </a:solidFill>
          <a:ln>
            <a:noFill/>
          </a:ln>
          <a:effectLst/>
        </p:spPr>
        <p:txBody>
          <a:bodyPr lIns="1152000" tIns="540000" anchor="ctr" anchorCtr="0">
            <a:normAutofit/>
          </a:bodyPr>
          <a:lstStyle>
            <a:lvl1pPr marL="14288" indent="0">
              <a:buNone/>
              <a:tabLst/>
              <a:defRPr sz="1400" baseline="0">
                <a:solidFill>
                  <a:schemeClr val="tx1"/>
                </a:solidFill>
              </a:defRPr>
            </a:lvl1pPr>
          </a:lstStyle>
          <a:p>
            <a:r>
              <a:rPr lang="nb-NO"/>
              <a:t>Klikk på ikonet for å legge til et bilde</a:t>
            </a:r>
          </a:p>
        </p:txBody>
      </p:sp>
      <p:sp>
        <p:nvSpPr>
          <p:cNvPr id="9" name="Tittel 1">
            <a:extLst>
              <a:ext uri="{FF2B5EF4-FFF2-40B4-BE49-F238E27FC236}">
                <a16:creationId xmlns:a16="http://schemas.microsoft.com/office/drawing/2014/main" id="{BF999D76-8998-AC4E-B96D-EC3AF1C002F5}"/>
              </a:ext>
            </a:extLst>
          </p:cNvPr>
          <p:cNvSpPr>
            <a:spLocks noGrp="1"/>
          </p:cNvSpPr>
          <p:nvPr>
            <p:ph type="title" hasCustomPrompt="1"/>
          </p:nvPr>
        </p:nvSpPr>
        <p:spPr>
          <a:xfrm>
            <a:off x="6096000" y="482400"/>
            <a:ext cx="5247861" cy="1072080"/>
          </a:xfrm>
        </p:spPr>
        <p:txBody>
          <a:bodyPr/>
          <a:lstStyle/>
          <a:p>
            <a:r>
              <a:rPr lang="nb-NO"/>
              <a:t>Klikk for å redigere tittelen</a:t>
            </a:r>
          </a:p>
        </p:txBody>
      </p:sp>
    </p:spTree>
    <p:extLst>
      <p:ext uri="{BB962C8B-B14F-4D97-AF65-F5344CB8AC3E}">
        <p14:creationId xmlns:p14="http://schemas.microsoft.com/office/powerpoint/2010/main" val="9312551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kst med sirkel">
    <p:spTree>
      <p:nvGrpSpPr>
        <p:cNvPr id="1" name=""/>
        <p:cNvGrpSpPr/>
        <p:nvPr/>
      </p:nvGrpSpPr>
      <p:grpSpPr>
        <a:xfrm>
          <a:off x="0" y="0"/>
          <a:ext cx="0" cy="0"/>
          <a:chOff x="0" y="0"/>
          <a:chExt cx="0" cy="0"/>
        </a:xfrm>
      </p:grpSpPr>
      <p:sp>
        <p:nvSpPr>
          <p:cNvPr id="6" name="Plassholder for bunntekst 5">
            <a:extLst>
              <a:ext uri="{FF2B5EF4-FFF2-40B4-BE49-F238E27FC236}">
                <a16:creationId xmlns:a16="http://schemas.microsoft.com/office/drawing/2014/main" id="{9630795E-AD26-E64A-9C79-FA3F9BB4963A}"/>
              </a:ext>
            </a:extLst>
          </p:cNvPr>
          <p:cNvSpPr>
            <a:spLocks noGrp="1"/>
          </p:cNvSpPr>
          <p:nvPr>
            <p:ph type="ftr" sz="quarter" idx="11"/>
          </p:nvPr>
        </p:nvSpPr>
        <p:spPr>
          <a:xfrm>
            <a:off x="1765788" y="6356350"/>
            <a:ext cx="3466263" cy="365125"/>
          </a:xfrm>
          <a:prstGeom prst="rect">
            <a:avLst/>
          </a:prstGeom>
        </p:spPr>
        <p:txBody>
          <a:bodyPr/>
          <a:lstStyle/>
          <a:p>
            <a:endParaRPr lang="nb-NO"/>
          </a:p>
        </p:txBody>
      </p:sp>
      <p:sp>
        <p:nvSpPr>
          <p:cNvPr id="7" name="Plassholder for lysbildenummer 6">
            <a:extLst>
              <a:ext uri="{FF2B5EF4-FFF2-40B4-BE49-F238E27FC236}">
                <a16:creationId xmlns:a16="http://schemas.microsoft.com/office/drawing/2014/main" id="{B1F69FF2-4FB1-3544-9B7F-A00D9E4C1A74}"/>
              </a:ext>
            </a:extLst>
          </p:cNvPr>
          <p:cNvSpPr>
            <a:spLocks noGrp="1"/>
          </p:cNvSpPr>
          <p:nvPr>
            <p:ph type="sldNum" sz="quarter" idx="12"/>
          </p:nvPr>
        </p:nvSpPr>
        <p:spPr>
          <a:xfrm>
            <a:off x="5418421" y="6356350"/>
            <a:ext cx="741600" cy="365125"/>
          </a:xfrm>
        </p:spPr>
        <p:txBody>
          <a:bodyPr/>
          <a:lstStyle/>
          <a:p>
            <a:fld id="{95102788-B3AA-6746-B4E5-C52EBB4D0CEE}" type="slidenum">
              <a:rPr lang="nb-NO" smtClean="0"/>
              <a:t>‹#›</a:t>
            </a:fld>
            <a:endParaRPr lang="nb-NO"/>
          </a:p>
        </p:txBody>
      </p:sp>
      <p:sp>
        <p:nvSpPr>
          <p:cNvPr id="9" name="Plassholder for bilde 5">
            <a:extLst>
              <a:ext uri="{FF2B5EF4-FFF2-40B4-BE49-F238E27FC236}">
                <a16:creationId xmlns:a16="http://schemas.microsoft.com/office/drawing/2014/main" id="{701CE543-F5B4-D84C-A6FC-FAFF3D0AAFC3}"/>
              </a:ext>
            </a:extLst>
          </p:cNvPr>
          <p:cNvSpPr>
            <a:spLocks noGrp="1" noChangeAspect="1"/>
          </p:cNvSpPr>
          <p:nvPr>
            <p:ph type="pic" sz="quarter" idx="13"/>
          </p:nvPr>
        </p:nvSpPr>
        <p:spPr>
          <a:xfrm>
            <a:off x="5973237" y="602647"/>
            <a:ext cx="5652706" cy="5652706"/>
          </a:xfrm>
          <a:prstGeom prst="ellipse">
            <a:avLst/>
          </a:prstGeom>
          <a:solidFill>
            <a:schemeClr val="bg2"/>
          </a:solidFill>
        </p:spPr>
        <p:txBody>
          <a:bodyPr anchor="ctr" anchorCtr="0">
            <a:normAutofit/>
          </a:bodyPr>
          <a:lstStyle>
            <a:lvl1pPr marL="0" indent="0" algn="ctr">
              <a:spcBef>
                <a:spcPts val="800"/>
              </a:spcBef>
              <a:buClr>
                <a:schemeClr val="accent2"/>
              </a:buClr>
              <a:buSzPct val="100000"/>
              <a:buNone/>
              <a:defRPr sz="18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
        <p:nvSpPr>
          <p:cNvPr id="8" name="Plassholder for innhold 2">
            <a:extLst>
              <a:ext uri="{FF2B5EF4-FFF2-40B4-BE49-F238E27FC236}">
                <a16:creationId xmlns:a16="http://schemas.microsoft.com/office/drawing/2014/main" id="{6300D294-78C3-134A-B8DB-F895410ECD2E}"/>
              </a:ext>
            </a:extLst>
          </p:cNvPr>
          <p:cNvSpPr>
            <a:spLocks noGrp="1"/>
          </p:cNvSpPr>
          <p:nvPr>
            <p:ph idx="1" hasCustomPrompt="1"/>
          </p:nvPr>
        </p:nvSpPr>
        <p:spPr>
          <a:xfrm>
            <a:off x="838200" y="1825625"/>
            <a:ext cx="4951021"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10" name="Tittel 1">
            <a:extLst>
              <a:ext uri="{FF2B5EF4-FFF2-40B4-BE49-F238E27FC236}">
                <a16:creationId xmlns:a16="http://schemas.microsoft.com/office/drawing/2014/main" id="{FE2CAD38-4FD8-5D47-94F7-E677546BBB25}"/>
              </a:ext>
            </a:extLst>
          </p:cNvPr>
          <p:cNvSpPr>
            <a:spLocks noGrp="1"/>
          </p:cNvSpPr>
          <p:nvPr>
            <p:ph type="title" hasCustomPrompt="1"/>
          </p:nvPr>
        </p:nvSpPr>
        <p:spPr>
          <a:xfrm>
            <a:off x="838200" y="482400"/>
            <a:ext cx="5533571" cy="1072080"/>
          </a:xfrm>
        </p:spPr>
        <p:txBody>
          <a:bodyPr/>
          <a:lstStyle/>
          <a:p>
            <a:r>
              <a:rPr lang="nb-NO"/>
              <a:t>Klikk for å redigere tittelen</a:t>
            </a:r>
          </a:p>
        </p:txBody>
      </p:sp>
    </p:spTree>
    <p:extLst>
      <p:ext uri="{BB962C8B-B14F-4D97-AF65-F5344CB8AC3E}">
        <p14:creationId xmlns:p14="http://schemas.microsoft.com/office/powerpoint/2010/main" val="11489704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irkler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69CFF4-987B-5A43-8582-31F67145E3E1}"/>
              </a:ext>
            </a:extLst>
          </p:cNvPr>
          <p:cNvSpPr>
            <a:spLocks noGrp="1"/>
          </p:cNvSpPr>
          <p:nvPr>
            <p:ph type="title"/>
          </p:nvPr>
        </p:nvSpPr>
        <p:spPr/>
        <p:txBody>
          <a:bodyPr/>
          <a:lstStyle/>
          <a:p>
            <a:r>
              <a:rPr lang="nb-NO"/>
              <a:t>Klikk for å redigere tittelstil</a:t>
            </a:r>
          </a:p>
        </p:txBody>
      </p:sp>
      <p:sp>
        <p:nvSpPr>
          <p:cNvPr id="3" name="Plassholder for lysbildenummer 2">
            <a:extLst>
              <a:ext uri="{FF2B5EF4-FFF2-40B4-BE49-F238E27FC236}">
                <a16:creationId xmlns:a16="http://schemas.microsoft.com/office/drawing/2014/main" id="{E9603651-05EC-6948-B335-00924944B6CC}"/>
              </a:ext>
            </a:extLst>
          </p:cNvPr>
          <p:cNvSpPr>
            <a:spLocks noGrp="1"/>
          </p:cNvSpPr>
          <p:nvPr>
            <p:ph type="sldNum" sz="quarter" idx="10"/>
          </p:nvPr>
        </p:nvSpPr>
        <p:spPr/>
        <p:txBody>
          <a:bodyPr/>
          <a:lstStyle/>
          <a:p>
            <a:fld id="{95102788-B3AA-6746-B4E5-C52EBB4D0CEE}" type="slidenum">
              <a:rPr lang="nb-NO" smtClean="0"/>
              <a:pPr/>
              <a:t>‹#›</a:t>
            </a:fld>
            <a:endParaRPr lang="nb-NO"/>
          </a:p>
        </p:txBody>
      </p:sp>
      <p:sp>
        <p:nvSpPr>
          <p:cNvPr id="4" name="Plassholder for bunntekst 3">
            <a:extLst>
              <a:ext uri="{FF2B5EF4-FFF2-40B4-BE49-F238E27FC236}">
                <a16:creationId xmlns:a16="http://schemas.microsoft.com/office/drawing/2014/main" id="{CDCE326E-B227-394D-A659-399CE735CEE6}"/>
              </a:ext>
            </a:extLst>
          </p:cNvPr>
          <p:cNvSpPr>
            <a:spLocks noGrp="1"/>
          </p:cNvSpPr>
          <p:nvPr>
            <p:ph type="ftr" sz="quarter" idx="11"/>
          </p:nvPr>
        </p:nvSpPr>
        <p:spPr/>
        <p:txBody>
          <a:bodyPr/>
          <a:lstStyle/>
          <a:p>
            <a:endParaRPr lang="nb-NO"/>
          </a:p>
        </p:txBody>
      </p:sp>
      <p:sp>
        <p:nvSpPr>
          <p:cNvPr id="5" name="Plassholder for bilde 5">
            <a:extLst>
              <a:ext uri="{FF2B5EF4-FFF2-40B4-BE49-F238E27FC236}">
                <a16:creationId xmlns:a16="http://schemas.microsoft.com/office/drawing/2014/main" id="{643807C2-292F-894E-874A-C85D7E9D69AA}"/>
              </a:ext>
            </a:extLst>
          </p:cNvPr>
          <p:cNvSpPr>
            <a:spLocks noGrp="1" noChangeAspect="1"/>
          </p:cNvSpPr>
          <p:nvPr>
            <p:ph type="pic" sz="quarter" idx="12"/>
          </p:nvPr>
        </p:nvSpPr>
        <p:spPr>
          <a:xfrm>
            <a:off x="838200"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
        <p:nvSpPr>
          <p:cNvPr id="6" name="Plassholder for bilde 5">
            <a:extLst>
              <a:ext uri="{FF2B5EF4-FFF2-40B4-BE49-F238E27FC236}">
                <a16:creationId xmlns:a16="http://schemas.microsoft.com/office/drawing/2014/main" id="{5324C5C5-907C-D34E-836F-29B532757AD4}"/>
              </a:ext>
            </a:extLst>
          </p:cNvPr>
          <p:cNvSpPr>
            <a:spLocks noGrp="1" noChangeAspect="1"/>
          </p:cNvSpPr>
          <p:nvPr>
            <p:ph type="pic" sz="quarter" idx="27"/>
          </p:nvPr>
        </p:nvSpPr>
        <p:spPr>
          <a:xfrm>
            <a:off x="4518119"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BA339474-4310-4E4C-8300-B9375051CA40}"/>
              </a:ext>
            </a:extLst>
          </p:cNvPr>
          <p:cNvSpPr>
            <a:spLocks noGrp="1" noChangeAspect="1"/>
          </p:cNvSpPr>
          <p:nvPr>
            <p:ph type="pic" sz="quarter" idx="28"/>
          </p:nvPr>
        </p:nvSpPr>
        <p:spPr>
          <a:xfrm>
            <a:off x="8206218"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
        <p:nvSpPr>
          <p:cNvPr id="10" name="Plassholder for tekst 2">
            <a:extLst>
              <a:ext uri="{FF2B5EF4-FFF2-40B4-BE49-F238E27FC236}">
                <a16:creationId xmlns:a16="http://schemas.microsoft.com/office/drawing/2014/main" id="{3420036C-1838-DE4A-BADD-245630D31E50}"/>
              </a:ext>
            </a:extLst>
          </p:cNvPr>
          <p:cNvSpPr>
            <a:spLocks noGrp="1"/>
          </p:cNvSpPr>
          <p:nvPr>
            <p:ph type="body" sz="quarter" idx="33"/>
          </p:nvPr>
        </p:nvSpPr>
        <p:spPr>
          <a:xfrm>
            <a:off x="8080585" y="5161212"/>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nb-NO"/>
              <a:t>Klikk for å redigere tekststiler i malen</a:t>
            </a:r>
          </a:p>
        </p:txBody>
      </p:sp>
      <p:sp>
        <p:nvSpPr>
          <p:cNvPr id="11" name="Plassholder for tekst 2">
            <a:extLst>
              <a:ext uri="{FF2B5EF4-FFF2-40B4-BE49-F238E27FC236}">
                <a16:creationId xmlns:a16="http://schemas.microsoft.com/office/drawing/2014/main" id="{94BB1344-2B8D-6C4F-AF3C-799F28132DC6}"/>
              </a:ext>
            </a:extLst>
          </p:cNvPr>
          <p:cNvSpPr>
            <a:spLocks noGrp="1"/>
          </p:cNvSpPr>
          <p:nvPr>
            <p:ph type="body" sz="quarter" idx="34"/>
          </p:nvPr>
        </p:nvSpPr>
        <p:spPr>
          <a:xfrm>
            <a:off x="4392484" y="5157975"/>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nb-NO"/>
              <a:t>Klikk for å redigere tekststiler i malen</a:t>
            </a:r>
          </a:p>
        </p:txBody>
      </p:sp>
      <p:sp>
        <p:nvSpPr>
          <p:cNvPr id="12" name="Plassholder for tekst 2">
            <a:extLst>
              <a:ext uri="{FF2B5EF4-FFF2-40B4-BE49-F238E27FC236}">
                <a16:creationId xmlns:a16="http://schemas.microsoft.com/office/drawing/2014/main" id="{82C78190-F0C7-F94A-8B39-D2876F768B7D}"/>
              </a:ext>
            </a:extLst>
          </p:cNvPr>
          <p:cNvSpPr>
            <a:spLocks noGrp="1"/>
          </p:cNvSpPr>
          <p:nvPr>
            <p:ph type="body" sz="quarter" idx="35"/>
          </p:nvPr>
        </p:nvSpPr>
        <p:spPr>
          <a:xfrm>
            <a:off x="712565" y="5157975"/>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nb-NO"/>
              <a:t>Klikk for å redigere tekststiler i malen</a:t>
            </a:r>
          </a:p>
        </p:txBody>
      </p:sp>
    </p:spTree>
    <p:extLst>
      <p:ext uri="{BB962C8B-B14F-4D97-AF65-F5344CB8AC3E}">
        <p14:creationId xmlns:p14="http://schemas.microsoft.com/office/powerpoint/2010/main" val="1763632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C med bilde">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187046D5-FCF3-DD40-B896-2E3520046E70}"/>
              </a:ext>
            </a:extLst>
          </p:cNvPr>
          <p:cNvSpPr>
            <a:spLocks noGrp="1"/>
          </p:cNvSpPr>
          <p:nvPr>
            <p:ph type="sldNum" sz="quarter" idx="10"/>
          </p:nvPr>
        </p:nvSpPr>
        <p:spPr/>
        <p:txBody>
          <a:bodyPr/>
          <a:lstStyle/>
          <a:p>
            <a:fld id="{95102788-B3AA-6746-B4E5-C52EBB4D0CEE}" type="slidenum">
              <a:rPr lang="nb-NO" smtClean="0"/>
              <a:pPr/>
              <a:t>‹#›</a:t>
            </a:fld>
            <a:endParaRPr lang="nb-NO"/>
          </a:p>
        </p:txBody>
      </p:sp>
      <p:sp>
        <p:nvSpPr>
          <p:cNvPr id="4" name="Plassholder for bunntekst 3">
            <a:extLst>
              <a:ext uri="{FF2B5EF4-FFF2-40B4-BE49-F238E27FC236}">
                <a16:creationId xmlns:a16="http://schemas.microsoft.com/office/drawing/2014/main" id="{52DA0986-BEFB-4A44-98B6-D10264B4EA5C}"/>
              </a:ext>
            </a:extLst>
          </p:cNvPr>
          <p:cNvSpPr>
            <a:spLocks noGrp="1"/>
          </p:cNvSpPr>
          <p:nvPr>
            <p:ph type="ftr" sz="quarter" idx="11"/>
          </p:nvPr>
        </p:nvSpPr>
        <p:spPr/>
        <p:txBody>
          <a:bodyPr/>
          <a:lstStyle/>
          <a:p>
            <a:endParaRPr lang="nb-NO"/>
          </a:p>
        </p:txBody>
      </p:sp>
      <p:pic>
        <p:nvPicPr>
          <p:cNvPr id="5" name="Plassholder for innhold 3">
            <a:extLst>
              <a:ext uri="{FF2B5EF4-FFF2-40B4-BE49-F238E27FC236}">
                <a16:creationId xmlns:a16="http://schemas.microsoft.com/office/drawing/2014/main" id="{92C05EAD-0F07-3B45-8747-833BB1F2A5F7}"/>
              </a:ext>
            </a:extLst>
          </p:cNvPr>
          <p:cNvPicPr>
            <a:picLocks noChangeAspect="1"/>
          </p:cNvPicPr>
          <p:nvPr userDrawn="1"/>
        </p:nvPicPr>
        <p:blipFill rotWithShape="1">
          <a:blip r:embed="rId2"/>
          <a:srcRect l="-723" r="1"/>
          <a:stretch/>
        </p:blipFill>
        <p:spPr bwMode="auto">
          <a:xfrm>
            <a:off x="1482417" y="660910"/>
            <a:ext cx="8995930" cy="5101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pic>
      <p:sp>
        <p:nvSpPr>
          <p:cNvPr id="6" name="Plassholder for bilde 5">
            <a:extLst>
              <a:ext uri="{FF2B5EF4-FFF2-40B4-BE49-F238E27FC236}">
                <a16:creationId xmlns:a16="http://schemas.microsoft.com/office/drawing/2014/main" id="{CADDA05B-7DC7-D845-8F78-41EFC4912172}"/>
              </a:ext>
            </a:extLst>
          </p:cNvPr>
          <p:cNvSpPr>
            <a:spLocks noGrp="1"/>
          </p:cNvSpPr>
          <p:nvPr>
            <p:ph type="pic" sz="quarter" idx="12"/>
          </p:nvPr>
        </p:nvSpPr>
        <p:spPr>
          <a:xfrm>
            <a:off x="2337218" y="907450"/>
            <a:ext cx="7311543" cy="4363809"/>
          </a:xfrm>
          <a:prstGeom prst="rect">
            <a:avLst/>
          </a:prstGeom>
          <a:solidFill>
            <a:schemeClr val="bg1"/>
          </a:solidFill>
        </p:spPr>
        <p:txBody>
          <a:bodyPr anchor="ctr" anchorCtr="0">
            <a:normAutofit/>
          </a:bodyPr>
          <a:lstStyle>
            <a:lvl1pPr marL="0" indent="0" algn="ctr">
              <a:spcBef>
                <a:spcPts val="800"/>
              </a:spcBef>
              <a:buClr>
                <a:schemeClr val="accent2"/>
              </a:buClr>
              <a:buSzPct val="100000"/>
              <a:buNone/>
              <a:defRPr sz="18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Tree>
    <p:extLst>
      <p:ext uri="{BB962C8B-B14F-4D97-AF65-F5344CB8AC3E}">
        <p14:creationId xmlns:p14="http://schemas.microsoft.com/office/powerpoint/2010/main" val="15926438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8" name="Plassholder for bilde 5">
            <a:extLst>
              <a:ext uri="{FF2B5EF4-FFF2-40B4-BE49-F238E27FC236}">
                <a16:creationId xmlns:a16="http://schemas.microsoft.com/office/drawing/2014/main" id="{41F14D0C-5037-3D4E-9FB1-24B237B969FC}"/>
              </a:ext>
            </a:extLst>
          </p:cNvPr>
          <p:cNvSpPr>
            <a:spLocks noGrp="1" noChangeAspect="1"/>
          </p:cNvSpPr>
          <p:nvPr>
            <p:ph type="pic" sz="quarter" idx="13"/>
          </p:nvPr>
        </p:nvSpPr>
        <p:spPr>
          <a:xfrm>
            <a:off x="0" y="0"/>
            <a:ext cx="12192000" cy="6858000"/>
          </a:xfrm>
          <a:prstGeom prst="rect">
            <a:avLst/>
          </a:prstGeom>
          <a:solidFill>
            <a:srgbClr val="E9E7E7"/>
          </a:solidFill>
        </p:spPr>
        <p:txBody>
          <a:bodyPr lIns="0" tIns="1007999" bIns="0" anchor="ctr" anchorCtr="0"/>
          <a:lstStyle>
            <a:lvl1pPr marL="0" marR="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sz="1400" b="0" i="0" baseline="0">
                <a:latin typeface="Arial" panose="020B0604020202020204" pitchFamily="34" charset="0"/>
                <a:ea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a:pPr>
            <a:r>
              <a:rPr lang="nb-NO"/>
              <a:t>Klikk på ikonet for å legge til et bilde</a:t>
            </a:r>
          </a:p>
        </p:txBody>
      </p:sp>
    </p:spTree>
    <p:extLst>
      <p:ext uri="{BB962C8B-B14F-4D97-AF65-F5344CB8AC3E}">
        <p14:creationId xmlns:p14="http://schemas.microsoft.com/office/powerpoint/2010/main" val="685020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4D6D5E-F187-4E4B-8B35-180A183982F7}"/>
              </a:ext>
            </a:extLst>
          </p:cNvPr>
          <p:cNvSpPr>
            <a:spLocks noGrp="1"/>
          </p:cNvSpPr>
          <p:nvPr>
            <p:ph type="title" hasCustomPrompt="1"/>
          </p:nvPr>
        </p:nvSpPr>
        <p:spPr/>
        <p:txBody>
          <a:bodyPr>
            <a:normAutofit/>
          </a:bodyPr>
          <a:lstStyle>
            <a:lvl1pPr>
              <a:defRPr sz="3200"/>
            </a:lvl1pPr>
          </a:lstStyle>
          <a:p>
            <a:r>
              <a:rPr lang="nb-NO"/>
              <a:t>Klikk for å redigere tittelen</a:t>
            </a:r>
          </a:p>
        </p:txBody>
      </p:sp>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41950469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Heldekkende bilde med tekst">
    <p:spTree>
      <p:nvGrpSpPr>
        <p:cNvPr id="1" name=""/>
        <p:cNvGrpSpPr/>
        <p:nvPr/>
      </p:nvGrpSpPr>
      <p:grpSpPr>
        <a:xfrm>
          <a:off x="0" y="0"/>
          <a:ext cx="0" cy="0"/>
          <a:chOff x="0" y="0"/>
          <a:chExt cx="0" cy="0"/>
        </a:xfrm>
      </p:grpSpPr>
      <p:sp>
        <p:nvSpPr>
          <p:cNvPr id="8" name="Plassholder for bilde 5">
            <a:extLst>
              <a:ext uri="{FF2B5EF4-FFF2-40B4-BE49-F238E27FC236}">
                <a16:creationId xmlns:a16="http://schemas.microsoft.com/office/drawing/2014/main" id="{41F14D0C-5037-3D4E-9FB1-24B237B969FC}"/>
              </a:ext>
            </a:extLst>
          </p:cNvPr>
          <p:cNvSpPr>
            <a:spLocks noGrp="1" noChangeAspect="1"/>
          </p:cNvSpPr>
          <p:nvPr>
            <p:ph type="pic" sz="quarter" idx="13"/>
          </p:nvPr>
        </p:nvSpPr>
        <p:spPr>
          <a:xfrm>
            <a:off x="0" y="0"/>
            <a:ext cx="12192000" cy="6858000"/>
          </a:xfrm>
          <a:prstGeom prst="rect">
            <a:avLst/>
          </a:prstGeom>
          <a:solidFill>
            <a:srgbClr val="E9E7E7"/>
          </a:solidFill>
        </p:spPr>
        <p:txBody>
          <a:bodyPr lIns="0" tIns="1007999" bIns="0" anchor="ctr" anchorCtr="0">
            <a:normAutofit/>
          </a:bodyPr>
          <a:lstStyle>
            <a:lvl1pPr marL="0" marR="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sz="1600" b="0" i="0" baseline="0">
                <a:latin typeface="Arial" panose="020B0604020202020204" pitchFamily="34" charset="0"/>
                <a:ea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a:pPr>
            <a:r>
              <a:rPr lang="nb-NO"/>
              <a:t>Klikk på ikonet for å legge til et bilde</a:t>
            </a:r>
          </a:p>
        </p:txBody>
      </p:sp>
      <p:sp>
        <p:nvSpPr>
          <p:cNvPr id="3" name="Text Placeholder 7">
            <a:extLst>
              <a:ext uri="{FF2B5EF4-FFF2-40B4-BE49-F238E27FC236}">
                <a16:creationId xmlns:a16="http://schemas.microsoft.com/office/drawing/2014/main" id="{17FB01FB-60B2-5E41-A15B-1235CEC30B73}"/>
              </a:ext>
            </a:extLst>
          </p:cNvPr>
          <p:cNvSpPr>
            <a:spLocks noGrp="1"/>
          </p:cNvSpPr>
          <p:nvPr>
            <p:ph type="body" sz="quarter" idx="14" hasCustomPrompt="1"/>
          </p:nvPr>
        </p:nvSpPr>
        <p:spPr>
          <a:xfrm>
            <a:off x="0" y="4978400"/>
            <a:ext cx="12192000" cy="1294006"/>
          </a:xfrm>
          <a:solidFill>
            <a:srgbClr val="3E3832">
              <a:alpha val="69804"/>
            </a:srgbClr>
          </a:solidFill>
        </p:spPr>
        <p:txBody>
          <a:bodyPr wrap="square" lIns="1440000" tIns="180000" rIns="1475999" bIns="216000" anchor="ctr" anchorCtr="0">
            <a:noAutofit/>
          </a:bodyPr>
          <a:lstStyle>
            <a:lvl1pPr marL="36000" indent="0" algn="ctr">
              <a:lnSpc>
                <a:spcPct val="100000"/>
              </a:lnSpc>
              <a:spcBef>
                <a:spcPts val="600"/>
              </a:spcBef>
              <a:buClr>
                <a:schemeClr val="accent3"/>
              </a:buClr>
              <a:buSzPct val="110000"/>
              <a:buFont typeface="Arial" panose="020B0604020202020204" pitchFamily="34" charset="0"/>
              <a:buNone/>
              <a:defRPr sz="3200" baseline="0">
                <a:solidFill>
                  <a:schemeClr val="bg1"/>
                </a:solidFill>
                <a:latin typeface="Arial" panose="020B0604020202020204" pitchFamily="34" charset="0"/>
                <a:cs typeface="Arial" panose="020B0604020202020204" pitchFamily="34" charset="0"/>
              </a:defRPr>
            </a:lvl1pPr>
            <a:lvl2pPr marL="216000" indent="0" algn="ctr">
              <a:spcBef>
                <a:spcPts val="600"/>
              </a:spcBef>
              <a:buClr>
                <a:schemeClr val="accent3"/>
              </a:buClr>
              <a:buSzPct val="110000"/>
              <a:buFont typeface="Arial" panose="020B0604020202020204" pitchFamily="34" charset="0"/>
              <a:buNone/>
              <a:defRPr sz="1200" baseline="0">
                <a:solidFill>
                  <a:schemeClr val="tx1"/>
                </a:solidFill>
                <a:latin typeface="Arial" panose="020B0604020202020204" pitchFamily="34" charset="0"/>
                <a:cs typeface="Arial" panose="020B0604020202020204" pitchFamily="34" charset="0"/>
              </a:defRPr>
            </a:lvl2pPr>
            <a:lvl3pPr marL="432000" indent="0" algn="ctr">
              <a:spcBef>
                <a:spcPts val="600"/>
              </a:spcBef>
              <a:buClr>
                <a:schemeClr val="accent3"/>
              </a:buClr>
              <a:buSzPct val="110000"/>
              <a:buFont typeface="Arial" panose="020B0604020202020204" pitchFamily="34" charset="0"/>
              <a:buNone/>
              <a:defRPr sz="1000" baseline="0">
                <a:solidFill>
                  <a:schemeClr val="tx1"/>
                </a:solidFill>
                <a:latin typeface="Arial" panose="020B0604020202020204" pitchFamily="34" charset="0"/>
                <a:cs typeface="Arial" panose="020B0604020202020204" pitchFamily="34" charset="0"/>
              </a:defRPr>
            </a:lvl3pPr>
            <a:lvl4pPr indent="-216000">
              <a:spcBef>
                <a:spcPts val="700"/>
              </a:spcBef>
              <a:buClr>
                <a:schemeClr val="accent6"/>
              </a:buClr>
              <a:buSzPct val="110000"/>
              <a:defRPr sz="1600" baseline="0">
                <a:solidFill>
                  <a:srgbClr val="007272"/>
                </a:solidFill>
                <a:latin typeface="Segoe UI"/>
              </a:defRPr>
            </a:lvl4pPr>
            <a:lvl5pPr indent="-216000">
              <a:spcBef>
                <a:spcPts val="700"/>
              </a:spcBef>
              <a:buClr>
                <a:schemeClr val="accent6"/>
              </a:buClr>
              <a:buSzPct val="110000"/>
              <a:defRPr sz="1600" baseline="0">
                <a:solidFill>
                  <a:srgbClr val="007272"/>
                </a:solidFill>
                <a:latin typeface="Segoe UI"/>
              </a:defRPr>
            </a:lvl5pPr>
          </a:lstStyle>
          <a:p>
            <a:pPr lvl="0"/>
            <a:r>
              <a:rPr lang="nb-NO"/>
              <a:t>Klikk for å redigere teksten</a:t>
            </a:r>
          </a:p>
        </p:txBody>
      </p:sp>
    </p:spTree>
    <p:extLst>
      <p:ext uri="{BB962C8B-B14F-4D97-AF65-F5344CB8AC3E}">
        <p14:creationId xmlns:p14="http://schemas.microsoft.com/office/powerpoint/2010/main" val="3376118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3" name="Plassholder for media 2">
            <a:extLst>
              <a:ext uri="{FF2B5EF4-FFF2-40B4-BE49-F238E27FC236}">
                <a16:creationId xmlns:a16="http://schemas.microsoft.com/office/drawing/2014/main" id="{873143D7-64FC-5342-9DED-8AE8E11EED5E}"/>
              </a:ext>
            </a:extLst>
          </p:cNvPr>
          <p:cNvSpPr>
            <a:spLocks noGrp="1"/>
          </p:cNvSpPr>
          <p:nvPr>
            <p:ph type="media" sz="quarter" idx="10"/>
          </p:nvPr>
        </p:nvSpPr>
        <p:spPr>
          <a:xfrm>
            <a:off x="0" y="0"/>
            <a:ext cx="12192000" cy="6858000"/>
          </a:xfrm>
        </p:spPr>
        <p:txBody>
          <a:bodyPr anchor="ctr"/>
          <a:lstStyle>
            <a:lvl1pPr marL="0" indent="0" algn="ctr">
              <a:buNone/>
              <a:defRPr sz="1800"/>
            </a:lvl1pPr>
          </a:lstStyle>
          <a:p>
            <a:r>
              <a:rPr lang="nb-NO"/>
              <a:t>Klikk ikonet for å legge til media</a:t>
            </a:r>
          </a:p>
        </p:txBody>
      </p:sp>
    </p:spTree>
    <p:extLst>
      <p:ext uri="{BB962C8B-B14F-4D97-AF65-F5344CB8AC3E}">
        <p14:creationId xmlns:p14="http://schemas.microsoft.com/office/powerpoint/2010/main" val="22561155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solidFill>
          <a:srgbClr val="E9E7E7"/>
        </a:solidFill>
        <a:effectLst/>
      </p:bgPr>
    </p:bg>
    <p:spTree>
      <p:nvGrpSpPr>
        <p:cNvPr id="1" name=""/>
        <p:cNvGrpSpPr/>
        <p:nvPr/>
      </p:nvGrpSpPr>
      <p:grpSpPr>
        <a:xfrm>
          <a:off x="0" y="0"/>
          <a:ext cx="0" cy="0"/>
          <a:chOff x="0" y="0"/>
          <a:chExt cx="0" cy="0"/>
        </a:xfrm>
      </p:grpSpPr>
      <p:pic>
        <p:nvPicPr>
          <p:cNvPr id="4" name="Grafikk 3">
            <a:extLst>
              <a:ext uri="{FF2B5EF4-FFF2-40B4-BE49-F238E27FC236}">
                <a16:creationId xmlns:a16="http://schemas.microsoft.com/office/drawing/2014/main" id="{9BB863FB-78BD-F643-85E6-1AF7698DAE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29303" y="2948384"/>
            <a:ext cx="1533393" cy="961231"/>
          </a:xfrm>
          <a:prstGeom prst="rect">
            <a:avLst/>
          </a:prstGeom>
        </p:spPr>
      </p:pic>
    </p:spTree>
    <p:extLst>
      <p:ext uri="{BB962C8B-B14F-4D97-AF65-F5344CB8AC3E}">
        <p14:creationId xmlns:p14="http://schemas.microsoft.com/office/powerpoint/2010/main" val="21219973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Avslutning med tekst">
    <p:bg>
      <p:bgPr>
        <a:solidFill>
          <a:srgbClr val="E9E7E7"/>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AC4ED5FE-FAC3-BD40-BDD1-8009A2F54019}"/>
              </a:ext>
            </a:extLst>
          </p:cNvPr>
          <p:cNvSpPr>
            <a:spLocks noGrp="1"/>
          </p:cNvSpPr>
          <p:nvPr>
            <p:ph type="body" sz="quarter" idx="10" hasCustomPrompt="1"/>
          </p:nvPr>
        </p:nvSpPr>
        <p:spPr>
          <a:xfrm>
            <a:off x="1733550" y="3429000"/>
            <a:ext cx="8724900" cy="909585"/>
          </a:xfrm>
        </p:spPr>
        <p:txBody>
          <a:bodyPr anchor="ctr">
            <a:normAutofit/>
          </a:bodyPr>
          <a:lstStyle>
            <a:lvl1pPr marL="0" indent="0" algn="ctr">
              <a:buNone/>
              <a:defRPr sz="2800">
                <a:solidFill>
                  <a:schemeClr val="tx2"/>
                </a:solidFill>
              </a:defRPr>
            </a:lvl1pPr>
          </a:lstStyle>
          <a:p>
            <a:pPr lvl="0"/>
            <a:r>
              <a:rPr lang="nb-NO"/>
              <a:t>Klikk for å redigere teksten</a:t>
            </a:r>
          </a:p>
        </p:txBody>
      </p:sp>
      <p:pic>
        <p:nvPicPr>
          <p:cNvPr id="8" name="Grafikk 7">
            <a:extLst>
              <a:ext uri="{FF2B5EF4-FFF2-40B4-BE49-F238E27FC236}">
                <a16:creationId xmlns:a16="http://schemas.microsoft.com/office/drawing/2014/main" id="{2C753597-0942-6542-B314-5EB169889E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29303" y="2003503"/>
            <a:ext cx="1533393" cy="961231"/>
          </a:xfrm>
          <a:prstGeom prst="rect">
            <a:avLst/>
          </a:prstGeom>
        </p:spPr>
      </p:pic>
    </p:spTree>
    <p:extLst>
      <p:ext uri="{BB962C8B-B14F-4D97-AF65-F5344CB8AC3E}">
        <p14:creationId xmlns:p14="http://schemas.microsoft.com/office/powerpoint/2010/main" val="38118493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Avslutning">
    <p:bg>
      <p:bgPr>
        <a:solidFill>
          <a:srgbClr val="E9E7E7"/>
        </a:solidFill>
        <a:effectLst/>
      </p:bgPr>
    </p:bg>
    <p:spTree>
      <p:nvGrpSpPr>
        <p:cNvPr id="1" name=""/>
        <p:cNvGrpSpPr/>
        <p:nvPr/>
      </p:nvGrpSpPr>
      <p:grpSpPr>
        <a:xfrm>
          <a:off x="0" y="0"/>
          <a:ext cx="0" cy="0"/>
          <a:chOff x="0" y="0"/>
          <a:chExt cx="0" cy="0"/>
        </a:xfrm>
      </p:grpSpPr>
      <p:pic>
        <p:nvPicPr>
          <p:cNvPr id="4" name="Grafikk 3">
            <a:extLst>
              <a:ext uri="{FF2B5EF4-FFF2-40B4-BE49-F238E27FC236}">
                <a16:creationId xmlns:a16="http://schemas.microsoft.com/office/drawing/2014/main" id="{9BB863FB-78BD-F643-85E6-1AF7698DAE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29303" y="2948384"/>
            <a:ext cx="1533393" cy="961231"/>
          </a:xfrm>
          <a:prstGeom prst="rect">
            <a:avLst/>
          </a:prstGeom>
        </p:spPr>
      </p:pic>
    </p:spTree>
    <p:extLst>
      <p:ext uri="{BB962C8B-B14F-4D97-AF65-F5344CB8AC3E}">
        <p14:creationId xmlns:p14="http://schemas.microsoft.com/office/powerpoint/2010/main" val="32729202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Avslutning med tekst">
    <p:bg>
      <p:bgPr>
        <a:solidFill>
          <a:srgbClr val="E9E7E7"/>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AC4ED5FE-FAC3-BD40-BDD1-8009A2F54019}"/>
              </a:ext>
            </a:extLst>
          </p:cNvPr>
          <p:cNvSpPr>
            <a:spLocks noGrp="1"/>
          </p:cNvSpPr>
          <p:nvPr>
            <p:ph type="body" sz="quarter" idx="10" hasCustomPrompt="1"/>
          </p:nvPr>
        </p:nvSpPr>
        <p:spPr>
          <a:xfrm>
            <a:off x="1733550" y="3429000"/>
            <a:ext cx="8724900" cy="909585"/>
          </a:xfrm>
        </p:spPr>
        <p:txBody>
          <a:bodyPr anchor="ctr">
            <a:normAutofit/>
          </a:bodyPr>
          <a:lstStyle>
            <a:lvl1pPr marL="0" indent="0" algn="ctr">
              <a:buNone/>
              <a:defRPr sz="2800">
                <a:solidFill>
                  <a:schemeClr val="tx2"/>
                </a:solidFill>
              </a:defRPr>
            </a:lvl1pPr>
          </a:lstStyle>
          <a:p>
            <a:pPr lvl="0"/>
            <a:r>
              <a:rPr lang="nb-NO"/>
              <a:t>Klikk for å redigere teksten</a:t>
            </a:r>
          </a:p>
        </p:txBody>
      </p:sp>
      <p:pic>
        <p:nvPicPr>
          <p:cNvPr id="8" name="Grafikk 7">
            <a:extLst>
              <a:ext uri="{FF2B5EF4-FFF2-40B4-BE49-F238E27FC236}">
                <a16:creationId xmlns:a16="http://schemas.microsoft.com/office/drawing/2014/main" id="{2C753597-0942-6542-B314-5EB169889E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29303" y="2003503"/>
            <a:ext cx="1533393" cy="961231"/>
          </a:xfrm>
          <a:prstGeom prst="rect">
            <a:avLst/>
          </a:prstGeom>
        </p:spPr>
      </p:pic>
    </p:spTree>
    <p:extLst>
      <p:ext uri="{BB962C8B-B14F-4D97-AF65-F5344CB8AC3E}">
        <p14:creationId xmlns:p14="http://schemas.microsoft.com/office/powerpoint/2010/main" val="36241774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Bilde med sitat">
    <p:spTree>
      <p:nvGrpSpPr>
        <p:cNvPr id="1" name=""/>
        <p:cNvGrpSpPr/>
        <p:nvPr/>
      </p:nvGrpSpPr>
      <p:grpSpPr>
        <a:xfrm>
          <a:off x="0" y="0"/>
          <a:ext cx="0" cy="0"/>
          <a:chOff x="0" y="0"/>
          <a:chExt cx="0" cy="0"/>
        </a:xfrm>
      </p:grpSpPr>
      <p:sp>
        <p:nvSpPr>
          <p:cNvPr id="18" name="Plassholder for bilde 13">
            <a:extLst>
              <a:ext uri="{FF2B5EF4-FFF2-40B4-BE49-F238E27FC236}">
                <a16:creationId xmlns:a16="http://schemas.microsoft.com/office/drawing/2014/main" id="{83541DB8-40FF-F942-B213-B254BB62D92D}"/>
              </a:ext>
            </a:extLst>
          </p:cNvPr>
          <p:cNvSpPr>
            <a:spLocks noGrp="1"/>
          </p:cNvSpPr>
          <p:nvPr>
            <p:ph type="pic" sz="quarter" idx="12"/>
          </p:nvPr>
        </p:nvSpPr>
        <p:spPr>
          <a:xfrm>
            <a:off x="0" y="0"/>
            <a:ext cx="12192000" cy="6858000"/>
          </a:xfrm>
        </p:spPr>
        <p:txBody>
          <a:bodyPr>
            <a:normAutofit/>
          </a:bodyPr>
          <a:lstStyle>
            <a:lvl1pPr marL="0" indent="0" algn="ctr">
              <a:buNone/>
              <a:defRPr sz="2000"/>
            </a:lvl1pPr>
          </a:lstStyle>
          <a:p>
            <a:endParaRPr lang="nb-NO"/>
          </a:p>
        </p:txBody>
      </p:sp>
      <p:sp>
        <p:nvSpPr>
          <p:cNvPr id="9" name="Text Placeholder 22">
            <a:extLst>
              <a:ext uri="{FF2B5EF4-FFF2-40B4-BE49-F238E27FC236}">
                <a16:creationId xmlns:a16="http://schemas.microsoft.com/office/drawing/2014/main" id="{16D07F8A-9F85-6340-9FC1-04737F281439}"/>
              </a:ext>
            </a:extLst>
          </p:cNvPr>
          <p:cNvSpPr>
            <a:spLocks noGrp="1"/>
          </p:cNvSpPr>
          <p:nvPr>
            <p:ph type="body" sz="quarter" idx="16"/>
          </p:nvPr>
        </p:nvSpPr>
        <p:spPr>
          <a:xfrm>
            <a:off x="7454849" y="1800449"/>
            <a:ext cx="3873602" cy="3075712"/>
          </a:xfrm>
          <a:custGeom>
            <a:avLst/>
            <a:gdLst>
              <a:gd name="connsiteX0" fmla="*/ 0 w 2392362"/>
              <a:gd name="connsiteY0" fmla="*/ 0 h 1677987"/>
              <a:gd name="connsiteX1" fmla="*/ 398727 w 2392362"/>
              <a:gd name="connsiteY1" fmla="*/ 0 h 1677987"/>
              <a:gd name="connsiteX2" fmla="*/ 398727 w 2392362"/>
              <a:gd name="connsiteY2" fmla="*/ 0 h 1677987"/>
              <a:gd name="connsiteX3" fmla="*/ 996818 w 2392362"/>
              <a:gd name="connsiteY3" fmla="*/ 0 h 1677987"/>
              <a:gd name="connsiteX4" fmla="*/ 2392362 w 2392362"/>
              <a:gd name="connsiteY4" fmla="*/ 0 h 1677987"/>
              <a:gd name="connsiteX5" fmla="*/ 2392362 w 2392362"/>
              <a:gd name="connsiteY5" fmla="*/ 978826 h 1677987"/>
              <a:gd name="connsiteX6" fmla="*/ 2392362 w 2392362"/>
              <a:gd name="connsiteY6" fmla="*/ 978826 h 1677987"/>
              <a:gd name="connsiteX7" fmla="*/ 2392362 w 2392362"/>
              <a:gd name="connsiteY7" fmla="*/ 1398323 h 1677987"/>
              <a:gd name="connsiteX8" fmla="*/ 2392362 w 2392362"/>
              <a:gd name="connsiteY8" fmla="*/ 1677987 h 1677987"/>
              <a:gd name="connsiteX9" fmla="*/ 996818 w 2392362"/>
              <a:gd name="connsiteY9" fmla="*/ 1677987 h 1677987"/>
              <a:gd name="connsiteX10" fmla="*/ 401749 w 2392362"/>
              <a:gd name="connsiteY10" fmla="*/ 2092752 h 1677987"/>
              <a:gd name="connsiteX11" fmla="*/ 398727 w 2392362"/>
              <a:gd name="connsiteY11" fmla="*/ 1677987 h 1677987"/>
              <a:gd name="connsiteX12" fmla="*/ 0 w 2392362"/>
              <a:gd name="connsiteY12" fmla="*/ 1677987 h 1677987"/>
              <a:gd name="connsiteX13" fmla="*/ 0 w 2392362"/>
              <a:gd name="connsiteY13" fmla="*/ 1398323 h 1677987"/>
              <a:gd name="connsiteX14" fmla="*/ 0 w 2392362"/>
              <a:gd name="connsiteY14" fmla="*/ 978826 h 1677987"/>
              <a:gd name="connsiteX15" fmla="*/ 0 w 2392362"/>
              <a:gd name="connsiteY15" fmla="*/ 978826 h 1677987"/>
              <a:gd name="connsiteX16" fmla="*/ 0 w 2392362"/>
              <a:gd name="connsiteY16" fmla="*/ 0 h 1677987"/>
              <a:gd name="connsiteX0" fmla="*/ 0 w 2392362"/>
              <a:gd name="connsiteY0" fmla="*/ 0 h 2092752"/>
              <a:gd name="connsiteX1" fmla="*/ 398727 w 2392362"/>
              <a:gd name="connsiteY1" fmla="*/ 0 h 2092752"/>
              <a:gd name="connsiteX2" fmla="*/ 398727 w 2392362"/>
              <a:gd name="connsiteY2" fmla="*/ 0 h 2092752"/>
              <a:gd name="connsiteX3" fmla="*/ 996818 w 2392362"/>
              <a:gd name="connsiteY3" fmla="*/ 0 h 2092752"/>
              <a:gd name="connsiteX4" fmla="*/ 2392362 w 2392362"/>
              <a:gd name="connsiteY4" fmla="*/ 0 h 2092752"/>
              <a:gd name="connsiteX5" fmla="*/ 2392362 w 2392362"/>
              <a:gd name="connsiteY5" fmla="*/ 978826 h 2092752"/>
              <a:gd name="connsiteX6" fmla="*/ 2392362 w 2392362"/>
              <a:gd name="connsiteY6" fmla="*/ 978826 h 2092752"/>
              <a:gd name="connsiteX7" fmla="*/ 2392362 w 2392362"/>
              <a:gd name="connsiteY7" fmla="*/ 1398323 h 2092752"/>
              <a:gd name="connsiteX8" fmla="*/ 2392362 w 2392362"/>
              <a:gd name="connsiteY8" fmla="*/ 1677987 h 2092752"/>
              <a:gd name="connsiteX9" fmla="*/ 996818 w 2392362"/>
              <a:gd name="connsiteY9" fmla="*/ 1677987 h 2092752"/>
              <a:gd name="connsiteX10" fmla="*/ 401749 w 2392362"/>
              <a:gd name="connsiteY10" fmla="*/ 2092752 h 2092752"/>
              <a:gd name="connsiteX11" fmla="*/ 32967 w 2392362"/>
              <a:gd name="connsiteY11" fmla="*/ 1899368 h 2092752"/>
              <a:gd name="connsiteX12" fmla="*/ 0 w 2392362"/>
              <a:gd name="connsiteY12" fmla="*/ 1677987 h 2092752"/>
              <a:gd name="connsiteX13" fmla="*/ 0 w 2392362"/>
              <a:gd name="connsiteY13" fmla="*/ 1398323 h 2092752"/>
              <a:gd name="connsiteX14" fmla="*/ 0 w 2392362"/>
              <a:gd name="connsiteY14" fmla="*/ 978826 h 2092752"/>
              <a:gd name="connsiteX15" fmla="*/ 0 w 2392362"/>
              <a:gd name="connsiteY15" fmla="*/ 978826 h 2092752"/>
              <a:gd name="connsiteX16" fmla="*/ 0 w 2392362"/>
              <a:gd name="connsiteY16" fmla="*/ 0 h 2092752"/>
              <a:gd name="connsiteX0" fmla="*/ 0 w 2392362"/>
              <a:gd name="connsiteY0" fmla="*/ 0 h 2160129"/>
              <a:gd name="connsiteX1" fmla="*/ 398727 w 2392362"/>
              <a:gd name="connsiteY1" fmla="*/ 0 h 2160129"/>
              <a:gd name="connsiteX2" fmla="*/ 398727 w 2392362"/>
              <a:gd name="connsiteY2" fmla="*/ 0 h 2160129"/>
              <a:gd name="connsiteX3" fmla="*/ 996818 w 2392362"/>
              <a:gd name="connsiteY3" fmla="*/ 0 h 2160129"/>
              <a:gd name="connsiteX4" fmla="*/ 2392362 w 2392362"/>
              <a:gd name="connsiteY4" fmla="*/ 0 h 2160129"/>
              <a:gd name="connsiteX5" fmla="*/ 2392362 w 2392362"/>
              <a:gd name="connsiteY5" fmla="*/ 978826 h 2160129"/>
              <a:gd name="connsiteX6" fmla="*/ 2392362 w 2392362"/>
              <a:gd name="connsiteY6" fmla="*/ 978826 h 2160129"/>
              <a:gd name="connsiteX7" fmla="*/ 2392362 w 2392362"/>
              <a:gd name="connsiteY7" fmla="*/ 1398323 h 2160129"/>
              <a:gd name="connsiteX8" fmla="*/ 2392362 w 2392362"/>
              <a:gd name="connsiteY8" fmla="*/ 1677987 h 2160129"/>
              <a:gd name="connsiteX9" fmla="*/ 996818 w 2392362"/>
              <a:gd name="connsiteY9" fmla="*/ 1677987 h 2160129"/>
              <a:gd name="connsiteX10" fmla="*/ 16738 w 2392362"/>
              <a:gd name="connsiteY10" fmla="*/ 2160129 h 2160129"/>
              <a:gd name="connsiteX11" fmla="*/ 32967 w 2392362"/>
              <a:gd name="connsiteY11" fmla="*/ 1899368 h 2160129"/>
              <a:gd name="connsiteX12" fmla="*/ 0 w 2392362"/>
              <a:gd name="connsiteY12" fmla="*/ 1677987 h 2160129"/>
              <a:gd name="connsiteX13" fmla="*/ 0 w 2392362"/>
              <a:gd name="connsiteY13" fmla="*/ 1398323 h 2160129"/>
              <a:gd name="connsiteX14" fmla="*/ 0 w 2392362"/>
              <a:gd name="connsiteY14" fmla="*/ 978826 h 2160129"/>
              <a:gd name="connsiteX15" fmla="*/ 0 w 2392362"/>
              <a:gd name="connsiteY15" fmla="*/ 978826 h 2160129"/>
              <a:gd name="connsiteX16" fmla="*/ 0 w 2392362"/>
              <a:gd name="connsiteY16" fmla="*/ 0 h 2160129"/>
              <a:gd name="connsiteX0" fmla="*/ 0 w 2392362"/>
              <a:gd name="connsiteY0" fmla="*/ 0 h 2160129"/>
              <a:gd name="connsiteX1" fmla="*/ 398727 w 2392362"/>
              <a:gd name="connsiteY1" fmla="*/ 0 h 2160129"/>
              <a:gd name="connsiteX2" fmla="*/ 398727 w 2392362"/>
              <a:gd name="connsiteY2" fmla="*/ 0 h 2160129"/>
              <a:gd name="connsiteX3" fmla="*/ 996818 w 2392362"/>
              <a:gd name="connsiteY3" fmla="*/ 0 h 2160129"/>
              <a:gd name="connsiteX4" fmla="*/ 2392362 w 2392362"/>
              <a:gd name="connsiteY4" fmla="*/ 0 h 2160129"/>
              <a:gd name="connsiteX5" fmla="*/ 2392362 w 2392362"/>
              <a:gd name="connsiteY5" fmla="*/ 978826 h 2160129"/>
              <a:gd name="connsiteX6" fmla="*/ 2392362 w 2392362"/>
              <a:gd name="connsiteY6" fmla="*/ 978826 h 2160129"/>
              <a:gd name="connsiteX7" fmla="*/ 2392362 w 2392362"/>
              <a:gd name="connsiteY7" fmla="*/ 1398323 h 2160129"/>
              <a:gd name="connsiteX8" fmla="*/ 2392362 w 2392362"/>
              <a:gd name="connsiteY8" fmla="*/ 1677987 h 2160129"/>
              <a:gd name="connsiteX9" fmla="*/ 450778 w 2392362"/>
              <a:gd name="connsiteY9" fmla="*/ 1677987 h 2160129"/>
              <a:gd name="connsiteX10" fmla="*/ 16738 w 2392362"/>
              <a:gd name="connsiteY10" fmla="*/ 2160129 h 2160129"/>
              <a:gd name="connsiteX11" fmla="*/ 32967 w 2392362"/>
              <a:gd name="connsiteY11" fmla="*/ 1899368 h 2160129"/>
              <a:gd name="connsiteX12" fmla="*/ 0 w 2392362"/>
              <a:gd name="connsiteY12" fmla="*/ 1677987 h 2160129"/>
              <a:gd name="connsiteX13" fmla="*/ 0 w 2392362"/>
              <a:gd name="connsiteY13" fmla="*/ 1398323 h 2160129"/>
              <a:gd name="connsiteX14" fmla="*/ 0 w 2392362"/>
              <a:gd name="connsiteY14" fmla="*/ 978826 h 2160129"/>
              <a:gd name="connsiteX15" fmla="*/ 0 w 2392362"/>
              <a:gd name="connsiteY15" fmla="*/ 978826 h 2160129"/>
              <a:gd name="connsiteX16" fmla="*/ 0 w 2392362"/>
              <a:gd name="connsiteY16" fmla="*/ 0 h 2160129"/>
              <a:gd name="connsiteX0" fmla="*/ 8521 w 2400883"/>
              <a:gd name="connsiteY0" fmla="*/ 0 h 2164295"/>
              <a:gd name="connsiteX1" fmla="*/ 407248 w 2400883"/>
              <a:gd name="connsiteY1" fmla="*/ 0 h 2164295"/>
              <a:gd name="connsiteX2" fmla="*/ 407248 w 2400883"/>
              <a:gd name="connsiteY2" fmla="*/ 0 h 2164295"/>
              <a:gd name="connsiteX3" fmla="*/ 1005339 w 2400883"/>
              <a:gd name="connsiteY3" fmla="*/ 0 h 2164295"/>
              <a:gd name="connsiteX4" fmla="*/ 2400883 w 2400883"/>
              <a:gd name="connsiteY4" fmla="*/ 0 h 2164295"/>
              <a:gd name="connsiteX5" fmla="*/ 2400883 w 2400883"/>
              <a:gd name="connsiteY5" fmla="*/ 978826 h 2164295"/>
              <a:gd name="connsiteX6" fmla="*/ 2400883 w 2400883"/>
              <a:gd name="connsiteY6" fmla="*/ 978826 h 2164295"/>
              <a:gd name="connsiteX7" fmla="*/ 2400883 w 2400883"/>
              <a:gd name="connsiteY7" fmla="*/ 1398323 h 2164295"/>
              <a:gd name="connsiteX8" fmla="*/ 2400883 w 2400883"/>
              <a:gd name="connsiteY8" fmla="*/ 1677987 h 2164295"/>
              <a:gd name="connsiteX9" fmla="*/ 459299 w 2400883"/>
              <a:gd name="connsiteY9" fmla="*/ 1677987 h 2164295"/>
              <a:gd name="connsiteX10" fmla="*/ 25259 w 2400883"/>
              <a:gd name="connsiteY10" fmla="*/ 2160129 h 2164295"/>
              <a:gd name="connsiteX11" fmla="*/ 41488 w 2400883"/>
              <a:gd name="connsiteY11" fmla="*/ 1899368 h 2164295"/>
              <a:gd name="connsiteX12" fmla="*/ 8521 w 2400883"/>
              <a:gd name="connsiteY12" fmla="*/ 1677987 h 2164295"/>
              <a:gd name="connsiteX13" fmla="*/ 8521 w 2400883"/>
              <a:gd name="connsiteY13" fmla="*/ 1398323 h 2164295"/>
              <a:gd name="connsiteX14" fmla="*/ 8521 w 2400883"/>
              <a:gd name="connsiteY14" fmla="*/ 978826 h 2164295"/>
              <a:gd name="connsiteX15" fmla="*/ 8521 w 2400883"/>
              <a:gd name="connsiteY15" fmla="*/ 978826 h 2164295"/>
              <a:gd name="connsiteX16" fmla="*/ 8521 w 2400883"/>
              <a:gd name="connsiteY16" fmla="*/ 0 h 2164295"/>
              <a:gd name="connsiteX0" fmla="*/ 15299 w 2407661"/>
              <a:gd name="connsiteY0" fmla="*/ 0 h 2164369"/>
              <a:gd name="connsiteX1" fmla="*/ 414026 w 2407661"/>
              <a:gd name="connsiteY1" fmla="*/ 0 h 2164369"/>
              <a:gd name="connsiteX2" fmla="*/ 414026 w 2407661"/>
              <a:gd name="connsiteY2" fmla="*/ 0 h 2164369"/>
              <a:gd name="connsiteX3" fmla="*/ 1012117 w 2407661"/>
              <a:gd name="connsiteY3" fmla="*/ 0 h 2164369"/>
              <a:gd name="connsiteX4" fmla="*/ 2407661 w 2407661"/>
              <a:gd name="connsiteY4" fmla="*/ 0 h 2164369"/>
              <a:gd name="connsiteX5" fmla="*/ 2407661 w 2407661"/>
              <a:gd name="connsiteY5" fmla="*/ 978826 h 2164369"/>
              <a:gd name="connsiteX6" fmla="*/ 2407661 w 2407661"/>
              <a:gd name="connsiteY6" fmla="*/ 978826 h 2164369"/>
              <a:gd name="connsiteX7" fmla="*/ 2407661 w 2407661"/>
              <a:gd name="connsiteY7" fmla="*/ 1398323 h 2164369"/>
              <a:gd name="connsiteX8" fmla="*/ 2407661 w 2407661"/>
              <a:gd name="connsiteY8" fmla="*/ 1677987 h 2164369"/>
              <a:gd name="connsiteX9" fmla="*/ 466077 w 2407661"/>
              <a:gd name="connsiteY9" fmla="*/ 1677987 h 2164369"/>
              <a:gd name="connsiteX10" fmla="*/ 32037 w 2407661"/>
              <a:gd name="connsiteY10" fmla="*/ 2160129 h 2164369"/>
              <a:gd name="connsiteX11" fmla="*/ 17931 w 2407661"/>
              <a:gd name="connsiteY11" fmla="*/ 1903702 h 2164369"/>
              <a:gd name="connsiteX12" fmla="*/ 15299 w 2407661"/>
              <a:gd name="connsiteY12" fmla="*/ 1677987 h 2164369"/>
              <a:gd name="connsiteX13" fmla="*/ 15299 w 2407661"/>
              <a:gd name="connsiteY13" fmla="*/ 1398323 h 2164369"/>
              <a:gd name="connsiteX14" fmla="*/ 15299 w 2407661"/>
              <a:gd name="connsiteY14" fmla="*/ 978826 h 2164369"/>
              <a:gd name="connsiteX15" fmla="*/ 15299 w 2407661"/>
              <a:gd name="connsiteY15" fmla="*/ 978826 h 2164369"/>
              <a:gd name="connsiteX16" fmla="*/ 15299 w 2407661"/>
              <a:gd name="connsiteY16" fmla="*/ 0 h 2164369"/>
              <a:gd name="connsiteX0" fmla="*/ 20320 w 2412682"/>
              <a:gd name="connsiteY0" fmla="*/ 0 h 2164441"/>
              <a:gd name="connsiteX1" fmla="*/ 419047 w 2412682"/>
              <a:gd name="connsiteY1" fmla="*/ 0 h 2164441"/>
              <a:gd name="connsiteX2" fmla="*/ 419047 w 2412682"/>
              <a:gd name="connsiteY2" fmla="*/ 0 h 2164441"/>
              <a:gd name="connsiteX3" fmla="*/ 1017138 w 2412682"/>
              <a:gd name="connsiteY3" fmla="*/ 0 h 2164441"/>
              <a:gd name="connsiteX4" fmla="*/ 2412682 w 2412682"/>
              <a:gd name="connsiteY4" fmla="*/ 0 h 2164441"/>
              <a:gd name="connsiteX5" fmla="*/ 2412682 w 2412682"/>
              <a:gd name="connsiteY5" fmla="*/ 978826 h 2164441"/>
              <a:gd name="connsiteX6" fmla="*/ 2412682 w 2412682"/>
              <a:gd name="connsiteY6" fmla="*/ 978826 h 2164441"/>
              <a:gd name="connsiteX7" fmla="*/ 2412682 w 2412682"/>
              <a:gd name="connsiteY7" fmla="*/ 1398323 h 2164441"/>
              <a:gd name="connsiteX8" fmla="*/ 2412682 w 2412682"/>
              <a:gd name="connsiteY8" fmla="*/ 1677987 h 2164441"/>
              <a:gd name="connsiteX9" fmla="*/ 471098 w 2412682"/>
              <a:gd name="connsiteY9" fmla="*/ 1677987 h 2164441"/>
              <a:gd name="connsiteX10" fmla="*/ 37058 w 2412682"/>
              <a:gd name="connsiteY10" fmla="*/ 2160129 h 2164441"/>
              <a:gd name="connsiteX11" fmla="*/ 22952 w 2412682"/>
              <a:gd name="connsiteY11" fmla="*/ 1903702 h 2164441"/>
              <a:gd name="connsiteX12" fmla="*/ 20320 w 2412682"/>
              <a:gd name="connsiteY12" fmla="*/ 1677987 h 2164441"/>
              <a:gd name="connsiteX13" fmla="*/ 20320 w 2412682"/>
              <a:gd name="connsiteY13" fmla="*/ 1398323 h 2164441"/>
              <a:gd name="connsiteX14" fmla="*/ 20320 w 2412682"/>
              <a:gd name="connsiteY14" fmla="*/ 978826 h 2164441"/>
              <a:gd name="connsiteX15" fmla="*/ 20320 w 2412682"/>
              <a:gd name="connsiteY15" fmla="*/ 978826 h 2164441"/>
              <a:gd name="connsiteX16" fmla="*/ 20320 w 2412682"/>
              <a:gd name="connsiteY16" fmla="*/ 0 h 2164441"/>
              <a:gd name="connsiteX0" fmla="*/ 29607 w 2421969"/>
              <a:gd name="connsiteY0" fmla="*/ 0 h 2173070"/>
              <a:gd name="connsiteX1" fmla="*/ 428334 w 2421969"/>
              <a:gd name="connsiteY1" fmla="*/ 0 h 2173070"/>
              <a:gd name="connsiteX2" fmla="*/ 428334 w 2421969"/>
              <a:gd name="connsiteY2" fmla="*/ 0 h 2173070"/>
              <a:gd name="connsiteX3" fmla="*/ 1026425 w 2421969"/>
              <a:gd name="connsiteY3" fmla="*/ 0 h 2173070"/>
              <a:gd name="connsiteX4" fmla="*/ 2421969 w 2421969"/>
              <a:gd name="connsiteY4" fmla="*/ 0 h 2173070"/>
              <a:gd name="connsiteX5" fmla="*/ 2421969 w 2421969"/>
              <a:gd name="connsiteY5" fmla="*/ 978826 h 2173070"/>
              <a:gd name="connsiteX6" fmla="*/ 2421969 w 2421969"/>
              <a:gd name="connsiteY6" fmla="*/ 978826 h 2173070"/>
              <a:gd name="connsiteX7" fmla="*/ 2421969 w 2421969"/>
              <a:gd name="connsiteY7" fmla="*/ 1398323 h 2173070"/>
              <a:gd name="connsiteX8" fmla="*/ 2421969 w 2421969"/>
              <a:gd name="connsiteY8" fmla="*/ 1677987 h 2173070"/>
              <a:gd name="connsiteX9" fmla="*/ 480385 w 2421969"/>
              <a:gd name="connsiteY9" fmla="*/ 1677987 h 2173070"/>
              <a:gd name="connsiteX10" fmla="*/ 33344 w 2421969"/>
              <a:gd name="connsiteY10" fmla="*/ 2168797 h 2173070"/>
              <a:gd name="connsiteX11" fmla="*/ 32239 w 2421969"/>
              <a:gd name="connsiteY11" fmla="*/ 1903702 h 2173070"/>
              <a:gd name="connsiteX12" fmla="*/ 29607 w 2421969"/>
              <a:gd name="connsiteY12" fmla="*/ 1677987 h 2173070"/>
              <a:gd name="connsiteX13" fmla="*/ 29607 w 2421969"/>
              <a:gd name="connsiteY13" fmla="*/ 1398323 h 2173070"/>
              <a:gd name="connsiteX14" fmla="*/ 29607 w 2421969"/>
              <a:gd name="connsiteY14" fmla="*/ 978826 h 2173070"/>
              <a:gd name="connsiteX15" fmla="*/ 29607 w 2421969"/>
              <a:gd name="connsiteY15" fmla="*/ 978826 h 2173070"/>
              <a:gd name="connsiteX16" fmla="*/ 29607 w 2421969"/>
              <a:gd name="connsiteY16" fmla="*/ 0 h 2173070"/>
              <a:gd name="connsiteX0" fmla="*/ 0 w 2392362"/>
              <a:gd name="connsiteY0" fmla="*/ 0 h 2168797"/>
              <a:gd name="connsiteX1" fmla="*/ 398727 w 2392362"/>
              <a:gd name="connsiteY1" fmla="*/ 0 h 2168797"/>
              <a:gd name="connsiteX2" fmla="*/ 398727 w 2392362"/>
              <a:gd name="connsiteY2" fmla="*/ 0 h 2168797"/>
              <a:gd name="connsiteX3" fmla="*/ 996818 w 2392362"/>
              <a:gd name="connsiteY3" fmla="*/ 0 h 2168797"/>
              <a:gd name="connsiteX4" fmla="*/ 2392362 w 2392362"/>
              <a:gd name="connsiteY4" fmla="*/ 0 h 2168797"/>
              <a:gd name="connsiteX5" fmla="*/ 2392362 w 2392362"/>
              <a:gd name="connsiteY5" fmla="*/ 978826 h 2168797"/>
              <a:gd name="connsiteX6" fmla="*/ 2392362 w 2392362"/>
              <a:gd name="connsiteY6" fmla="*/ 978826 h 2168797"/>
              <a:gd name="connsiteX7" fmla="*/ 2392362 w 2392362"/>
              <a:gd name="connsiteY7" fmla="*/ 1398323 h 2168797"/>
              <a:gd name="connsiteX8" fmla="*/ 2392362 w 2392362"/>
              <a:gd name="connsiteY8" fmla="*/ 1677987 h 2168797"/>
              <a:gd name="connsiteX9" fmla="*/ 450778 w 2392362"/>
              <a:gd name="connsiteY9" fmla="*/ 1677987 h 2168797"/>
              <a:gd name="connsiteX10" fmla="*/ 3737 w 2392362"/>
              <a:gd name="connsiteY10" fmla="*/ 2168797 h 2168797"/>
              <a:gd name="connsiteX11" fmla="*/ 2632 w 2392362"/>
              <a:gd name="connsiteY11" fmla="*/ 1903702 h 2168797"/>
              <a:gd name="connsiteX12" fmla="*/ 0 w 2392362"/>
              <a:gd name="connsiteY12" fmla="*/ 1677987 h 2168797"/>
              <a:gd name="connsiteX13" fmla="*/ 0 w 2392362"/>
              <a:gd name="connsiteY13" fmla="*/ 1398323 h 2168797"/>
              <a:gd name="connsiteX14" fmla="*/ 0 w 2392362"/>
              <a:gd name="connsiteY14" fmla="*/ 978826 h 2168797"/>
              <a:gd name="connsiteX15" fmla="*/ 0 w 2392362"/>
              <a:gd name="connsiteY15" fmla="*/ 978826 h 2168797"/>
              <a:gd name="connsiteX16" fmla="*/ 0 w 2392362"/>
              <a:gd name="connsiteY16" fmla="*/ 0 h 2168797"/>
              <a:gd name="connsiteX0" fmla="*/ 2937 w 2395299"/>
              <a:gd name="connsiteY0" fmla="*/ 0 h 2168797"/>
              <a:gd name="connsiteX1" fmla="*/ 401664 w 2395299"/>
              <a:gd name="connsiteY1" fmla="*/ 0 h 2168797"/>
              <a:gd name="connsiteX2" fmla="*/ 401664 w 2395299"/>
              <a:gd name="connsiteY2" fmla="*/ 0 h 2168797"/>
              <a:gd name="connsiteX3" fmla="*/ 999755 w 2395299"/>
              <a:gd name="connsiteY3" fmla="*/ 0 h 2168797"/>
              <a:gd name="connsiteX4" fmla="*/ 2395299 w 2395299"/>
              <a:gd name="connsiteY4" fmla="*/ 0 h 2168797"/>
              <a:gd name="connsiteX5" fmla="*/ 2395299 w 2395299"/>
              <a:gd name="connsiteY5" fmla="*/ 978826 h 2168797"/>
              <a:gd name="connsiteX6" fmla="*/ 2395299 w 2395299"/>
              <a:gd name="connsiteY6" fmla="*/ 978826 h 2168797"/>
              <a:gd name="connsiteX7" fmla="*/ 2395299 w 2395299"/>
              <a:gd name="connsiteY7" fmla="*/ 1398323 h 2168797"/>
              <a:gd name="connsiteX8" fmla="*/ 2395299 w 2395299"/>
              <a:gd name="connsiteY8" fmla="*/ 1677987 h 2168797"/>
              <a:gd name="connsiteX9" fmla="*/ 453715 w 2395299"/>
              <a:gd name="connsiteY9" fmla="*/ 1677987 h 2168797"/>
              <a:gd name="connsiteX10" fmla="*/ 6674 w 2395299"/>
              <a:gd name="connsiteY10" fmla="*/ 2168797 h 2168797"/>
              <a:gd name="connsiteX11" fmla="*/ 60 w 2395299"/>
              <a:gd name="connsiteY11" fmla="*/ 1810403 h 2168797"/>
              <a:gd name="connsiteX12" fmla="*/ 2937 w 2395299"/>
              <a:gd name="connsiteY12" fmla="*/ 1677987 h 2168797"/>
              <a:gd name="connsiteX13" fmla="*/ 2937 w 2395299"/>
              <a:gd name="connsiteY13" fmla="*/ 1398323 h 2168797"/>
              <a:gd name="connsiteX14" fmla="*/ 2937 w 2395299"/>
              <a:gd name="connsiteY14" fmla="*/ 978826 h 2168797"/>
              <a:gd name="connsiteX15" fmla="*/ 2937 w 2395299"/>
              <a:gd name="connsiteY15" fmla="*/ 978826 h 2168797"/>
              <a:gd name="connsiteX16" fmla="*/ 2937 w 2395299"/>
              <a:gd name="connsiteY16" fmla="*/ 0 h 2168797"/>
              <a:gd name="connsiteX0" fmla="*/ 2937 w 2395299"/>
              <a:gd name="connsiteY0" fmla="*/ 0 h 1999692"/>
              <a:gd name="connsiteX1" fmla="*/ 401664 w 2395299"/>
              <a:gd name="connsiteY1" fmla="*/ 0 h 1999692"/>
              <a:gd name="connsiteX2" fmla="*/ 401664 w 2395299"/>
              <a:gd name="connsiteY2" fmla="*/ 0 h 1999692"/>
              <a:gd name="connsiteX3" fmla="*/ 999755 w 2395299"/>
              <a:gd name="connsiteY3" fmla="*/ 0 h 1999692"/>
              <a:gd name="connsiteX4" fmla="*/ 2395299 w 2395299"/>
              <a:gd name="connsiteY4" fmla="*/ 0 h 1999692"/>
              <a:gd name="connsiteX5" fmla="*/ 2395299 w 2395299"/>
              <a:gd name="connsiteY5" fmla="*/ 978826 h 1999692"/>
              <a:gd name="connsiteX6" fmla="*/ 2395299 w 2395299"/>
              <a:gd name="connsiteY6" fmla="*/ 978826 h 1999692"/>
              <a:gd name="connsiteX7" fmla="*/ 2395299 w 2395299"/>
              <a:gd name="connsiteY7" fmla="*/ 1398323 h 1999692"/>
              <a:gd name="connsiteX8" fmla="*/ 2395299 w 2395299"/>
              <a:gd name="connsiteY8" fmla="*/ 1677987 h 1999692"/>
              <a:gd name="connsiteX9" fmla="*/ 453715 w 2395299"/>
              <a:gd name="connsiteY9" fmla="*/ 1677987 h 1999692"/>
              <a:gd name="connsiteX10" fmla="*/ 6674 w 2395299"/>
              <a:gd name="connsiteY10" fmla="*/ 1999692 h 1999692"/>
              <a:gd name="connsiteX11" fmla="*/ 60 w 2395299"/>
              <a:gd name="connsiteY11" fmla="*/ 1810403 h 1999692"/>
              <a:gd name="connsiteX12" fmla="*/ 2937 w 2395299"/>
              <a:gd name="connsiteY12" fmla="*/ 1677987 h 1999692"/>
              <a:gd name="connsiteX13" fmla="*/ 2937 w 2395299"/>
              <a:gd name="connsiteY13" fmla="*/ 1398323 h 1999692"/>
              <a:gd name="connsiteX14" fmla="*/ 2937 w 2395299"/>
              <a:gd name="connsiteY14" fmla="*/ 978826 h 1999692"/>
              <a:gd name="connsiteX15" fmla="*/ 2937 w 2395299"/>
              <a:gd name="connsiteY15" fmla="*/ 978826 h 1999692"/>
              <a:gd name="connsiteX16" fmla="*/ 2937 w 2395299"/>
              <a:gd name="connsiteY16" fmla="*/ 0 h 1999692"/>
              <a:gd name="connsiteX0" fmla="*/ 0 w 2392362"/>
              <a:gd name="connsiteY0" fmla="*/ 0 h 1999692"/>
              <a:gd name="connsiteX1" fmla="*/ 398727 w 2392362"/>
              <a:gd name="connsiteY1" fmla="*/ 0 h 1999692"/>
              <a:gd name="connsiteX2" fmla="*/ 398727 w 2392362"/>
              <a:gd name="connsiteY2" fmla="*/ 0 h 1999692"/>
              <a:gd name="connsiteX3" fmla="*/ 996818 w 2392362"/>
              <a:gd name="connsiteY3" fmla="*/ 0 h 1999692"/>
              <a:gd name="connsiteX4" fmla="*/ 2392362 w 2392362"/>
              <a:gd name="connsiteY4" fmla="*/ 0 h 1999692"/>
              <a:gd name="connsiteX5" fmla="*/ 2392362 w 2392362"/>
              <a:gd name="connsiteY5" fmla="*/ 978826 h 1999692"/>
              <a:gd name="connsiteX6" fmla="*/ 2392362 w 2392362"/>
              <a:gd name="connsiteY6" fmla="*/ 978826 h 1999692"/>
              <a:gd name="connsiteX7" fmla="*/ 2392362 w 2392362"/>
              <a:gd name="connsiteY7" fmla="*/ 1398323 h 1999692"/>
              <a:gd name="connsiteX8" fmla="*/ 2392362 w 2392362"/>
              <a:gd name="connsiteY8" fmla="*/ 1677987 h 1999692"/>
              <a:gd name="connsiteX9" fmla="*/ 450778 w 2392362"/>
              <a:gd name="connsiteY9" fmla="*/ 1677987 h 1999692"/>
              <a:gd name="connsiteX10" fmla="*/ 3737 w 2392362"/>
              <a:gd name="connsiteY10" fmla="*/ 1999692 h 1999692"/>
              <a:gd name="connsiteX11" fmla="*/ 3217 w 2392362"/>
              <a:gd name="connsiteY11" fmla="*/ 1819003 h 1999692"/>
              <a:gd name="connsiteX12" fmla="*/ 0 w 2392362"/>
              <a:gd name="connsiteY12" fmla="*/ 1677987 h 1999692"/>
              <a:gd name="connsiteX13" fmla="*/ 0 w 2392362"/>
              <a:gd name="connsiteY13" fmla="*/ 1398323 h 1999692"/>
              <a:gd name="connsiteX14" fmla="*/ 0 w 2392362"/>
              <a:gd name="connsiteY14" fmla="*/ 978826 h 1999692"/>
              <a:gd name="connsiteX15" fmla="*/ 0 w 2392362"/>
              <a:gd name="connsiteY15" fmla="*/ 978826 h 1999692"/>
              <a:gd name="connsiteX16" fmla="*/ 0 w 2392362"/>
              <a:gd name="connsiteY16" fmla="*/ 0 h 1999692"/>
              <a:gd name="connsiteX0" fmla="*/ 30506 w 2422868"/>
              <a:gd name="connsiteY0" fmla="*/ 0 h 1999692"/>
              <a:gd name="connsiteX1" fmla="*/ 429233 w 2422868"/>
              <a:gd name="connsiteY1" fmla="*/ 0 h 1999692"/>
              <a:gd name="connsiteX2" fmla="*/ 429233 w 2422868"/>
              <a:gd name="connsiteY2" fmla="*/ 0 h 1999692"/>
              <a:gd name="connsiteX3" fmla="*/ 1027324 w 2422868"/>
              <a:gd name="connsiteY3" fmla="*/ 0 h 1999692"/>
              <a:gd name="connsiteX4" fmla="*/ 2422868 w 2422868"/>
              <a:gd name="connsiteY4" fmla="*/ 0 h 1999692"/>
              <a:gd name="connsiteX5" fmla="*/ 2422868 w 2422868"/>
              <a:gd name="connsiteY5" fmla="*/ 978826 h 1999692"/>
              <a:gd name="connsiteX6" fmla="*/ 2422868 w 2422868"/>
              <a:gd name="connsiteY6" fmla="*/ 978826 h 1999692"/>
              <a:gd name="connsiteX7" fmla="*/ 2422868 w 2422868"/>
              <a:gd name="connsiteY7" fmla="*/ 1398323 h 1999692"/>
              <a:gd name="connsiteX8" fmla="*/ 2422868 w 2422868"/>
              <a:gd name="connsiteY8" fmla="*/ 1677987 h 1999692"/>
              <a:gd name="connsiteX9" fmla="*/ 481284 w 2422868"/>
              <a:gd name="connsiteY9" fmla="*/ 1677987 h 1999692"/>
              <a:gd name="connsiteX10" fmla="*/ 34243 w 2422868"/>
              <a:gd name="connsiteY10" fmla="*/ 1999692 h 1999692"/>
              <a:gd name="connsiteX11" fmla="*/ 30506 w 2422868"/>
              <a:gd name="connsiteY11" fmla="*/ 1677987 h 1999692"/>
              <a:gd name="connsiteX12" fmla="*/ 30506 w 2422868"/>
              <a:gd name="connsiteY12" fmla="*/ 1398323 h 1999692"/>
              <a:gd name="connsiteX13" fmla="*/ 30506 w 2422868"/>
              <a:gd name="connsiteY13" fmla="*/ 978826 h 1999692"/>
              <a:gd name="connsiteX14" fmla="*/ 30506 w 2422868"/>
              <a:gd name="connsiteY14" fmla="*/ 978826 h 1999692"/>
              <a:gd name="connsiteX15" fmla="*/ 30506 w 2422868"/>
              <a:gd name="connsiteY15" fmla="*/ 0 h 1999692"/>
              <a:gd name="connsiteX0" fmla="*/ 0 w 2392362"/>
              <a:gd name="connsiteY0" fmla="*/ 0 h 1999692"/>
              <a:gd name="connsiteX1" fmla="*/ 398727 w 2392362"/>
              <a:gd name="connsiteY1" fmla="*/ 0 h 1999692"/>
              <a:gd name="connsiteX2" fmla="*/ 398727 w 2392362"/>
              <a:gd name="connsiteY2" fmla="*/ 0 h 1999692"/>
              <a:gd name="connsiteX3" fmla="*/ 996818 w 2392362"/>
              <a:gd name="connsiteY3" fmla="*/ 0 h 1999692"/>
              <a:gd name="connsiteX4" fmla="*/ 2392362 w 2392362"/>
              <a:gd name="connsiteY4" fmla="*/ 0 h 1999692"/>
              <a:gd name="connsiteX5" fmla="*/ 2392362 w 2392362"/>
              <a:gd name="connsiteY5" fmla="*/ 978826 h 1999692"/>
              <a:gd name="connsiteX6" fmla="*/ 2392362 w 2392362"/>
              <a:gd name="connsiteY6" fmla="*/ 978826 h 1999692"/>
              <a:gd name="connsiteX7" fmla="*/ 2392362 w 2392362"/>
              <a:gd name="connsiteY7" fmla="*/ 1398323 h 1999692"/>
              <a:gd name="connsiteX8" fmla="*/ 2392362 w 2392362"/>
              <a:gd name="connsiteY8" fmla="*/ 1677987 h 1999692"/>
              <a:gd name="connsiteX9" fmla="*/ 450778 w 2392362"/>
              <a:gd name="connsiteY9" fmla="*/ 1677987 h 1999692"/>
              <a:gd name="connsiteX10" fmla="*/ 3737 w 2392362"/>
              <a:gd name="connsiteY10" fmla="*/ 1999692 h 1999692"/>
              <a:gd name="connsiteX11" fmla="*/ 0 w 2392362"/>
              <a:gd name="connsiteY11" fmla="*/ 1677987 h 1999692"/>
              <a:gd name="connsiteX12" fmla="*/ 0 w 2392362"/>
              <a:gd name="connsiteY12" fmla="*/ 1398323 h 1999692"/>
              <a:gd name="connsiteX13" fmla="*/ 0 w 2392362"/>
              <a:gd name="connsiteY13" fmla="*/ 978826 h 1999692"/>
              <a:gd name="connsiteX14" fmla="*/ 0 w 2392362"/>
              <a:gd name="connsiteY14" fmla="*/ 978826 h 1999692"/>
              <a:gd name="connsiteX15" fmla="*/ 0 w 2392362"/>
              <a:gd name="connsiteY15" fmla="*/ 0 h 1999692"/>
              <a:gd name="connsiteX0" fmla="*/ 0 w 2392362"/>
              <a:gd name="connsiteY0" fmla="*/ 0 h 1986792"/>
              <a:gd name="connsiteX1" fmla="*/ 398727 w 2392362"/>
              <a:gd name="connsiteY1" fmla="*/ 0 h 1986792"/>
              <a:gd name="connsiteX2" fmla="*/ 398727 w 2392362"/>
              <a:gd name="connsiteY2" fmla="*/ 0 h 1986792"/>
              <a:gd name="connsiteX3" fmla="*/ 996818 w 2392362"/>
              <a:gd name="connsiteY3" fmla="*/ 0 h 1986792"/>
              <a:gd name="connsiteX4" fmla="*/ 2392362 w 2392362"/>
              <a:gd name="connsiteY4" fmla="*/ 0 h 1986792"/>
              <a:gd name="connsiteX5" fmla="*/ 2392362 w 2392362"/>
              <a:gd name="connsiteY5" fmla="*/ 978826 h 1986792"/>
              <a:gd name="connsiteX6" fmla="*/ 2392362 w 2392362"/>
              <a:gd name="connsiteY6" fmla="*/ 978826 h 1986792"/>
              <a:gd name="connsiteX7" fmla="*/ 2392362 w 2392362"/>
              <a:gd name="connsiteY7" fmla="*/ 1398323 h 1986792"/>
              <a:gd name="connsiteX8" fmla="*/ 2392362 w 2392362"/>
              <a:gd name="connsiteY8" fmla="*/ 1677987 h 1986792"/>
              <a:gd name="connsiteX9" fmla="*/ 450778 w 2392362"/>
              <a:gd name="connsiteY9" fmla="*/ 1677987 h 1986792"/>
              <a:gd name="connsiteX10" fmla="*/ 5768 w 2392362"/>
              <a:gd name="connsiteY10" fmla="*/ 1986792 h 1986792"/>
              <a:gd name="connsiteX11" fmla="*/ 0 w 2392362"/>
              <a:gd name="connsiteY11" fmla="*/ 1677987 h 1986792"/>
              <a:gd name="connsiteX12" fmla="*/ 0 w 2392362"/>
              <a:gd name="connsiteY12" fmla="*/ 1398323 h 1986792"/>
              <a:gd name="connsiteX13" fmla="*/ 0 w 2392362"/>
              <a:gd name="connsiteY13" fmla="*/ 978826 h 1986792"/>
              <a:gd name="connsiteX14" fmla="*/ 0 w 2392362"/>
              <a:gd name="connsiteY14" fmla="*/ 978826 h 1986792"/>
              <a:gd name="connsiteX15" fmla="*/ 0 w 2392362"/>
              <a:gd name="connsiteY15" fmla="*/ 0 h 1986792"/>
              <a:gd name="connsiteX0" fmla="*/ 0 w 2392362"/>
              <a:gd name="connsiteY0" fmla="*/ 0 h 1995391"/>
              <a:gd name="connsiteX1" fmla="*/ 398727 w 2392362"/>
              <a:gd name="connsiteY1" fmla="*/ 0 h 1995391"/>
              <a:gd name="connsiteX2" fmla="*/ 398727 w 2392362"/>
              <a:gd name="connsiteY2" fmla="*/ 0 h 1995391"/>
              <a:gd name="connsiteX3" fmla="*/ 996818 w 2392362"/>
              <a:gd name="connsiteY3" fmla="*/ 0 h 1995391"/>
              <a:gd name="connsiteX4" fmla="*/ 2392362 w 2392362"/>
              <a:gd name="connsiteY4" fmla="*/ 0 h 1995391"/>
              <a:gd name="connsiteX5" fmla="*/ 2392362 w 2392362"/>
              <a:gd name="connsiteY5" fmla="*/ 978826 h 1995391"/>
              <a:gd name="connsiteX6" fmla="*/ 2392362 w 2392362"/>
              <a:gd name="connsiteY6" fmla="*/ 978826 h 1995391"/>
              <a:gd name="connsiteX7" fmla="*/ 2392362 w 2392362"/>
              <a:gd name="connsiteY7" fmla="*/ 1398323 h 1995391"/>
              <a:gd name="connsiteX8" fmla="*/ 2392362 w 2392362"/>
              <a:gd name="connsiteY8" fmla="*/ 1677987 h 1995391"/>
              <a:gd name="connsiteX9" fmla="*/ 450778 w 2392362"/>
              <a:gd name="connsiteY9" fmla="*/ 1677987 h 1995391"/>
              <a:gd name="connsiteX10" fmla="*/ 5768 w 2392362"/>
              <a:gd name="connsiteY10" fmla="*/ 1995391 h 1995391"/>
              <a:gd name="connsiteX11" fmla="*/ 0 w 2392362"/>
              <a:gd name="connsiteY11" fmla="*/ 1677987 h 1995391"/>
              <a:gd name="connsiteX12" fmla="*/ 0 w 2392362"/>
              <a:gd name="connsiteY12" fmla="*/ 1398323 h 1995391"/>
              <a:gd name="connsiteX13" fmla="*/ 0 w 2392362"/>
              <a:gd name="connsiteY13" fmla="*/ 978826 h 1995391"/>
              <a:gd name="connsiteX14" fmla="*/ 0 w 2392362"/>
              <a:gd name="connsiteY14" fmla="*/ 978826 h 1995391"/>
              <a:gd name="connsiteX15" fmla="*/ 0 w 2392362"/>
              <a:gd name="connsiteY15" fmla="*/ 0 h 1995391"/>
              <a:gd name="connsiteX0" fmla="*/ 0 w 2392362"/>
              <a:gd name="connsiteY0" fmla="*/ 0 h 2001841"/>
              <a:gd name="connsiteX1" fmla="*/ 398727 w 2392362"/>
              <a:gd name="connsiteY1" fmla="*/ 0 h 2001841"/>
              <a:gd name="connsiteX2" fmla="*/ 398727 w 2392362"/>
              <a:gd name="connsiteY2" fmla="*/ 0 h 2001841"/>
              <a:gd name="connsiteX3" fmla="*/ 996818 w 2392362"/>
              <a:gd name="connsiteY3" fmla="*/ 0 h 2001841"/>
              <a:gd name="connsiteX4" fmla="*/ 2392362 w 2392362"/>
              <a:gd name="connsiteY4" fmla="*/ 0 h 2001841"/>
              <a:gd name="connsiteX5" fmla="*/ 2392362 w 2392362"/>
              <a:gd name="connsiteY5" fmla="*/ 978826 h 2001841"/>
              <a:gd name="connsiteX6" fmla="*/ 2392362 w 2392362"/>
              <a:gd name="connsiteY6" fmla="*/ 978826 h 2001841"/>
              <a:gd name="connsiteX7" fmla="*/ 2392362 w 2392362"/>
              <a:gd name="connsiteY7" fmla="*/ 1398323 h 2001841"/>
              <a:gd name="connsiteX8" fmla="*/ 2392362 w 2392362"/>
              <a:gd name="connsiteY8" fmla="*/ 1677987 h 2001841"/>
              <a:gd name="connsiteX9" fmla="*/ 450778 w 2392362"/>
              <a:gd name="connsiteY9" fmla="*/ 1677987 h 2001841"/>
              <a:gd name="connsiteX10" fmla="*/ 3737 w 2392362"/>
              <a:gd name="connsiteY10" fmla="*/ 2001841 h 2001841"/>
              <a:gd name="connsiteX11" fmla="*/ 0 w 2392362"/>
              <a:gd name="connsiteY11" fmla="*/ 1677987 h 2001841"/>
              <a:gd name="connsiteX12" fmla="*/ 0 w 2392362"/>
              <a:gd name="connsiteY12" fmla="*/ 1398323 h 2001841"/>
              <a:gd name="connsiteX13" fmla="*/ 0 w 2392362"/>
              <a:gd name="connsiteY13" fmla="*/ 978826 h 2001841"/>
              <a:gd name="connsiteX14" fmla="*/ 0 w 2392362"/>
              <a:gd name="connsiteY14" fmla="*/ 978826 h 2001841"/>
              <a:gd name="connsiteX15" fmla="*/ 0 w 2392362"/>
              <a:gd name="connsiteY15" fmla="*/ 0 h 2001841"/>
              <a:gd name="connsiteX0" fmla="*/ 0 w 2392362"/>
              <a:gd name="connsiteY0" fmla="*/ 0 h 2010441"/>
              <a:gd name="connsiteX1" fmla="*/ 398727 w 2392362"/>
              <a:gd name="connsiteY1" fmla="*/ 0 h 2010441"/>
              <a:gd name="connsiteX2" fmla="*/ 398727 w 2392362"/>
              <a:gd name="connsiteY2" fmla="*/ 0 h 2010441"/>
              <a:gd name="connsiteX3" fmla="*/ 996818 w 2392362"/>
              <a:gd name="connsiteY3" fmla="*/ 0 h 2010441"/>
              <a:gd name="connsiteX4" fmla="*/ 2392362 w 2392362"/>
              <a:gd name="connsiteY4" fmla="*/ 0 h 2010441"/>
              <a:gd name="connsiteX5" fmla="*/ 2392362 w 2392362"/>
              <a:gd name="connsiteY5" fmla="*/ 978826 h 2010441"/>
              <a:gd name="connsiteX6" fmla="*/ 2392362 w 2392362"/>
              <a:gd name="connsiteY6" fmla="*/ 978826 h 2010441"/>
              <a:gd name="connsiteX7" fmla="*/ 2392362 w 2392362"/>
              <a:gd name="connsiteY7" fmla="*/ 1398323 h 2010441"/>
              <a:gd name="connsiteX8" fmla="*/ 2392362 w 2392362"/>
              <a:gd name="connsiteY8" fmla="*/ 1677987 h 2010441"/>
              <a:gd name="connsiteX9" fmla="*/ 450778 w 2392362"/>
              <a:gd name="connsiteY9" fmla="*/ 1677987 h 2010441"/>
              <a:gd name="connsiteX10" fmla="*/ 3737 w 2392362"/>
              <a:gd name="connsiteY10" fmla="*/ 2010441 h 2010441"/>
              <a:gd name="connsiteX11" fmla="*/ 0 w 2392362"/>
              <a:gd name="connsiteY11" fmla="*/ 1677987 h 2010441"/>
              <a:gd name="connsiteX12" fmla="*/ 0 w 2392362"/>
              <a:gd name="connsiteY12" fmla="*/ 1398323 h 2010441"/>
              <a:gd name="connsiteX13" fmla="*/ 0 w 2392362"/>
              <a:gd name="connsiteY13" fmla="*/ 978826 h 2010441"/>
              <a:gd name="connsiteX14" fmla="*/ 0 w 2392362"/>
              <a:gd name="connsiteY14" fmla="*/ 978826 h 2010441"/>
              <a:gd name="connsiteX15" fmla="*/ 0 w 2392362"/>
              <a:gd name="connsiteY15" fmla="*/ 0 h 201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92362" h="2010441">
                <a:moveTo>
                  <a:pt x="0" y="0"/>
                </a:moveTo>
                <a:lnTo>
                  <a:pt x="398727" y="0"/>
                </a:lnTo>
                <a:lnTo>
                  <a:pt x="398727" y="0"/>
                </a:lnTo>
                <a:lnTo>
                  <a:pt x="996818" y="0"/>
                </a:lnTo>
                <a:lnTo>
                  <a:pt x="2392362" y="0"/>
                </a:lnTo>
                <a:lnTo>
                  <a:pt x="2392362" y="978826"/>
                </a:lnTo>
                <a:lnTo>
                  <a:pt x="2392362" y="978826"/>
                </a:lnTo>
                <a:lnTo>
                  <a:pt x="2392362" y="1398323"/>
                </a:lnTo>
                <a:lnTo>
                  <a:pt x="2392362" y="1677987"/>
                </a:lnTo>
                <a:lnTo>
                  <a:pt x="450778" y="1677987"/>
                </a:lnTo>
                <a:lnTo>
                  <a:pt x="3737" y="2010441"/>
                </a:lnTo>
                <a:cubicBezTo>
                  <a:pt x="1739" y="1956691"/>
                  <a:pt x="623" y="1778215"/>
                  <a:pt x="0" y="1677987"/>
                </a:cubicBezTo>
                <a:lnTo>
                  <a:pt x="0" y="1398323"/>
                </a:lnTo>
                <a:lnTo>
                  <a:pt x="0" y="978826"/>
                </a:lnTo>
                <a:lnTo>
                  <a:pt x="0" y="978826"/>
                </a:lnTo>
                <a:lnTo>
                  <a:pt x="0" y="0"/>
                </a:lnTo>
                <a:close/>
              </a:path>
            </a:pathLst>
          </a:custGeom>
          <a:solidFill>
            <a:schemeClr val="accent3">
              <a:lumMod val="90000"/>
            </a:schemeClr>
          </a:solidFill>
          <a:ln>
            <a:noFill/>
          </a:ln>
        </p:spPr>
        <p:txBody>
          <a:bodyPr lIns="360000" tIns="360000" rIns="360000" bIns="503999" anchor="t">
            <a:noAutofit/>
          </a:bodyPr>
          <a:lstStyle>
            <a:lvl1pPr marL="0" indent="0" algn="l">
              <a:lnSpc>
                <a:spcPct val="100000"/>
              </a:lnSpc>
              <a:buNone/>
              <a:defRPr sz="2000" b="1">
                <a:solidFill>
                  <a:schemeClr val="tx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endParaRPr lang="nb-NO"/>
          </a:p>
        </p:txBody>
      </p:sp>
      <p:sp>
        <p:nvSpPr>
          <p:cNvPr id="10" name="TekstSylinder 1">
            <a:extLst>
              <a:ext uri="{FF2B5EF4-FFF2-40B4-BE49-F238E27FC236}">
                <a16:creationId xmlns:a16="http://schemas.microsoft.com/office/drawing/2014/main" id="{9259D640-78D2-F64F-BA30-B4980DB2ABB4}"/>
              </a:ext>
            </a:extLst>
          </p:cNvPr>
          <p:cNvSpPr txBox="1"/>
          <p:nvPr userDrawn="1"/>
        </p:nvSpPr>
        <p:spPr>
          <a:xfrm>
            <a:off x="44450" y="-656561"/>
            <a:ext cx="11271550" cy="490528"/>
          </a:xfrm>
          <a:prstGeom prst="rect">
            <a:avLst/>
          </a:prstGeom>
          <a:noFill/>
          <a:ln>
            <a:solidFill>
              <a:srgbClr val="C00000"/>
            </a:solidFill>
          </a:ln>
        </p:spPr>
        <p:txBody>
          <a:bodyPr wrap="square" rtlCol="0" anchor="ctr">
            <a:noAutofit/>
          </a:bodyPr>
          <a:lstStyle/>
          <a:p>
            <a:pPr algn="l">
              <a:lnSpc>
                <a:spcPct val="100000"/>
              </a:lnSpc>
            </a:pPr>
            <a:r>
              <a:rPr lang="nb-NO" sz="1400" b="1" err="1">
                <a:solidFill>
                  <a:srgbClr val="C00000"/>
                </a:solidFill>
                <a:latin typeface="Arial" panose="020B0604020202020204" pitchFamily="34" charset="0"/>
                <a:cs typeface="Arial" panose="020B0604020202020204" pitchFamily="34" charset="0"/>
              </a:rPr>
              <a:t>Fargejustér</a:t>
            </a:r>
            <a:r>
              <a:rPr lang="nb-NO" sz="1400" b="1">
                <a:solidFill>
                  <a:srgbClr val="C00000"/>
                </a:solidFill>
                <a:latin typeface="Arial" panose="020B0604020202020204" pitchFamily="34" charset="0"/>
                <a:cs typeface="Arial" panose="020B0604020202020204" pitchFamily="34" charset="0"/>
              </a:rPr>
              <a:t> bilder: </a:t>
            </a:r>
            <a:r>
              <a:rPr lang="nb-NO" sz="1400">
                <a:solidFill>
                  <a:srgbClr val="C00000"/>
                </a:solidFill>
                <a:latin typeface="Arial" panose="020B0604020202020204" pitchFamily="34" charset="0"/>
                <a:cs typeface="Arial" panose="020B0604020202020204" pitchFamily="34" charset="0"/>
              </a:rPr>
              <a:t>Sett inn bilde -&gt; Marker bilde -&gt; Gå til meny «Bildeformat», «Bilde» og «Bilde farge». På </a:t>
            </a:r>
            <a:r>
              <a:rPr lang="nb-NO" sz="1400" err="1">
                <a:solidFill>
                  <a:srgbClr val="C00000"/>
                </a:solidFill>
                <a:latin typeface="Arial" panose="020B0604020202020204" pitchFamily="34" charset="0"/>
                <a:cs typeface="Arial" panose="020B0604020202020204" pitchFamily="34" charset="0"/>
              </a:rPr>
              <a:t>Saturation</a:t>
            </a:r>
            <a:r>
              <a:rPr lang="nb-NO" sz="1400">
                <a:solidFill>
                  <a:srgbClr val="C00000"/>
                </a:solidFill>
                <a:latin typeface="Arial" panose="020B0604020202020204" pitchFamily="34" charset="0"/>
                <a:cs typeface="Arial" panose="020B0604020202020204" pitchFamily="34" charset="0"/>
              </a:rPr>
              <a:t> legg inn: 65%. </a:t>
            </a:r>
            <a:br>
              <a:rPr lang="nb-NO" sz="1400">
                <a:solidFill>
                  <a:srgbClr val="C00000"/>
                </a:solidFill>
                <a:latin typeface="Arial" panose="020B0604020202020204" pitchFamily="34" charset="0"/>
                <a:cs typeface="Arial" panose="020B0604020202020204" pitchFamily="34" charset="0"/>
              </a:rPr>
            </a:br>
            <a:r>
              <a:rPr lang="nb-NO" sz="1400">
                <a:solidFill>
                  <a:srgbClr val="C00000"/>
                </a:solidFill>
                <a:latin typeface="Arial" panose="020B0604020202020204" pitchFamily="34" charset="0"/>
                <a:cs typeface="Arial" panose="020B0604020202020204" pitchFamily="34" charset="0"/>
              </a:rPr>
              <a:t>På Fargetone legg inn 11 200. </a:t>
            </a:r>
          </a:p>
        </p:txBody>
      </p:sp>
      <p:sp>
        <p:nvSpPr>
          <p:cNvPr id="24" name="Text Placeholder 22">
            <a:extLst>
              <a:ext uri="{FF2B5EF4-FFF2-40B4-BE49-F238E27FC236}">
                <a16:creationId xmlns:a16="http://schemas.microsoft.com/office/drawing/2014/main" id="{7020167B-67AB-774D-BD28-932B52B7B87B}"/>
              </a:ext>
            </a:extLst>
          </p:cNvPr>
          <p:cNvSpPr>
            <a:spLocks noGrp="1"/>
          </p:cNvSpPr>
          <p:nvPr>
            <p:ph type="body" sz="quarter" idx="15" hasCustomPrompt="1"/>
          </p:nvPr>
        </p:nvSpPr>
        <p:spPr>
          <a:xfrm>
            <a:off x="7200849" y="2067149"/>
            <a:ext cx="3873602" cy="3075712"/>
          </a:xfrm>
          <a:custGeom>
            <a:avLst/>
            <a:gdLst>
              <a:gd name="connsiteX0" fmla="*/ 0 w 2392362"/>
              <a:gd name="connsiteY0" fmla="*/ 0 h 1677987"/>
              <a:gd name="connsiteX1" fmla="*/ 398727 w 2392362"/>
              <a:gd name="connsiteY1" fmla="*/ 0 h 1677987"/>
              <a:gd name="connsiteX2" fmla="*/ 398727 w 2392362"/>
              <a:gd name="connsiteY2" fmla="*/ 0 h 1677987"/>
              <a:gd name="connsiteX3" fmla="*/ 996818 w 2392362"/>
              <a:gd name="connsiteY3" fmla="*/ 0 h 1677987"/>
              <a:gd name="connsiteX4" fmla="*/ 2392362 w 2392362"/>
              <a:gd name="connsiteY4" fmla="*/ 0 h 1677987"/>
              <a:gd name="connsiteX5" fmla="*/ 2392362 w 2392362"/>
              <a:gd name="connsiteY5" fmla="*/ 978826 h 1677987"/>
              <a:gd name="connsiteX6" fmla="*/ 2392362 w 2392362"/>
              <a:gd name="connsiteY6" fmla="*/ 978826 h 1677987"/>
              <a:gd name="connsiteX7" fmla="*/ 2392362 w 2392362"/>
              <a:gd name="connsiteY7" fmla="*/ 1398323 h 1677987"/>
              <a:gd name="connsiteX8" fmla="*/ 2392362 w 2392362"/>
              <a:gd name="connsiteY8" fmla="*/ 1677987 h 1677987"/>
              <a:gd name="connsiteX9" fmla="*/ 996818 w 2392362"/>
              <a:gd name="connsiteY9" fmla="*/ 1677987 h 1677987"/>
              <a:gd name="connsiteX10" fmla="*/ 401749 w 2392362"/>
              <a:gd name="connsiteY10" fmla="*/ 2092752 h 1677987"/>
              <a:gd name="connsiteX11" fmla="*/ 398727 w 2392362"/>
              <a:gd name="connsiteY11" fmla="*/ 1677987 h 1677987"/>
              <a:gd name="connsiteX12" fmla="*/ 0 w 2392362"/>
              <a:gd name="connsiteY12" fmla="*/ 1677987 h 1677987"/>
              <a:gd name="connsiteX13" fmla="*/ 0 w 2392362"/>
              <a:gd name="connsiteY13" fmla="*/ 1398323 h 1677987"/>
              <a:gd name="connsiteX14" fmla="*/ 0 w 2392362"/>
              <a:gd name="connsiteY14" fmla="*/ 978826 h 1677987"/>
              <a:gd name="connsiteX15" fmla="*/ 0 w 2392362"/>
              <a:gd name="connsiteY15" fmla="*/ 978826 h 1677987"/>
              <a:gd name="connsiteX16" fmla="*/ 0 w 2392362"/>
              <a:gd name="connsiteY16" fmla="*/ 0 h 1677987"/>
              <a:gd name="connsiteX0" fmla="*/ 0 w 2392362"/>
              <a:gd name="connsiteY0" fmla="*/ 0 h 2092752"/>
              <a:gd name="connsiteX1" fmla="*/ 398727 w 2392362"/>
              <a:gd name="connsiteY1" fmla="*/ 0 h 2092752"/>
              <a:gd name="connsiteX2" fmla="*/ 398727 w 2392362"/>
              <a:gd name="connsiteY2" fmla="*/ 0 h 2092752"/>
              <a:gd name="connsiteX3" fmla="*/ 996818 w 2392362"/>
              <a:gd name="connsiteY3" fmla="*/ 0 h 2092752"/>
              <a:gd name="connsiteX4" fmla="*/ 2392362 w 2392362"/>
              <a:gd name="connsiteY4" fmla="*/ 0 h 2092752"/>
              <a:gd name="connsiteX5" fmla="*/ 2392362 w 2392362"/>
              <a:gd name="connsiteY5" fmla="*/ 978826 h 2092752"/>
              <a:gd name="connsiteX6" fmla="*/ 2392362 w 2392362"/>
              <a:gd name="connsiteY6" fmla="*/ 978826 h 2092752"/>
              <a:gd name="connsiteX7" fmla="*/ 2392362 w 2392362"/>
              <a:gd name="connsiteY7" fmla="*/ 1398323 h 2092752"/>
              <a:gd name="connsiteX8" fmla="*/ 2392362 w 2392362"/>
              <a:gd name="connsiteY8" fmla="*/ 1677987 h 2092752"/>
              <a:gd name="connsiteX9" fmla="*/ 996818 w 2392362"/>
              <a:gd name="connsiteY9" fmla="*/ 1677987 h 2092752"/>
              <a:gd name="connsiteX10" fmla="*/ 401749 w 2392362"/>
              <a:gd name="connsiteY10" fmla="*/ 2092752 h 2092752"/>
              <a:gd name="connsiteX11" fmla="*/ 32967 w 2392362"/>
              <a:gd name="connsiteY11" fmla="*/ 1899368 h 2092752"/>
              <a:gd name="connsiteX12" fmla="*/ 0 w 2392362"/>
              <a:gd name="connsiteY12" fmla="*/ 1677987 h 2092752"/>
              <a:gd name="connsiteX13" fmla="*/ 0 w 2392362"/>
              <a:gd name="connsiteY13" fmla="*/ 1398323 h 2092752"/>
              <a:gd name="connsiteX14" fmla="*/ 0 w 2392362"/>
              <a:gd name="connsiteY14" fmla="*/ 978826 h 2092752"/>
              <a:gd name="connsiteX15" fmla="*/ 0 w 2392362"/>
              <a:gd name="connsiteY15" fmla="*/ 978826 h 2092752"/>
              <a:gd name="connsiteX16" fmla="*/ 0 w 2392362"/>
              <a:gd name="connsiteY16" fmla="*/ 0 h 2092752"/>
              <a:gd name="connsiteX0" fmla="*/ 0 w 2392362"/>
              <a:gd name="connsiteY0" fmla="*/ 0 h 2160129"/>
              <a:gd name="connsiteX1" fmla="*/ 398727 w 2392362"/>
              <a:gd name="connsiteY1" fmla="*/ 0 h 2160129"/>
              <a:gd name="connsiteX2" fmla="*/ 398727 w 2392362"/>
              <a:gd name="connsiteY2" fmla="*/ 0 h 2160129"/>
              <a:gd name="connsiteX3" fmla="*/ 996818 w 2392362"/>
              <a:gd name="connsiteY3" fmla="*/ 0 h 2160129"/>
              <a:gd name="connsiteX4" fmla="*/ 2392362 w 2392362"/>
              <a:gd name="connsiteY4" fmla="*/ 0 h 2160129"/>
              <a:gd name="connsiteX5" fmla="*/ 2392362 w 2392362"/>
              <a:gd name="connsiteY5" fmla="*/ 978826 h 2160129"/>
              <a:gd name="connsiteX6" fmla="*/ 2392362 w 2392362"/>
              <a:gd name="connsiteY6" fmla="*/ 978826 h 2160129"/>
              <a:gd name="connsiteX7" fmla="*/ 2392362 w 2392362"/>
              <a:gd name="connsiteY7" fmla="*/ 1398323 h 2160129"/>
              <a:gd name="connsiteX8" fmla="*/ 2392362 w 2392362"/>
              <a:gd name="connsiteY8" fmla="*/ 1677987 h 2160129"/>
              <a:gd name="connsiteX9" fmla="*/ 996818 w 2392362"/>
              <a:gd name="connsiteY9" fmla="*/ 1677987 h 2160129"/>
              <a:gd name="connsiteX10" fmla="*/ 16738 w 2392362"/>
              <a:gd name="connsiteY10" fmla="*/ 2160129 h 2160129"/>
              <a:gd name="connsiteX11" fmla="*/ 32967 w 2392362"/>
              <a:gd name="connsiteY11" fmla="*/ 1899368 h 2160129"/>
              <a:gd name="connsiteX12" fmla="*/ 0 w 2392362"/>
              <a:gd name="connsiteY12" fmla="*/ 1677987 h 2160129"/>
              <a:gd name="connsiteX13" fmla="*/ 0 w 2392362"/>
              <a:gd name="connsiteY13" fmla="*/ 1398323 h 2160129"/>
              <a:gd name="connsiteX14" fmla="*/ 0 w 2392362"/>
              <a:gd name="connsiteY14" fmla="*/ 978826 h 2160129"/>
              <a:gd name="connsiteX15" fmla="*/ 0 w 2392362"/>
              <a:gd name="connsiteY15" fmla="*/ 978826 h 2160129"/>
              <a:gd name="connsiteX16" fmla="*/ 0 w 2392362"/>
              <a:gd name="connsiteY16" fmla="*/ 0 h 2160129"/>
              <a:gd name="connsiteX0" fmla="*/ 0 w 2392362"/>
              <a:gd name="connsiteY0" fmla="*/ 0 h 2160129"/>
              <a:gd name="connsiteX1" fmla="*/ 398727 w 2392362"/>
              <a:gd name="connsiteY1" fmla="*/ 0 h 2160129"/>
              <a:gd name="connsiteX2" fmla="*/ 398727 w 2392362"/>
              <a:gd name="connsiteY2" fmla="*/ 0 h 2160129"/>
              <a:gd name="connsiteX3" fmla="*/ 996818 w 2392362"/>
              <a:gd name="connsiteY3" fmla="*/ 0 h 2160129"/>
              <a:gd name="connsiteX4" fmla="*/ 2392362 w 2392362"/>
              <a:gd name="connsiteY4" fmla="*/ 0 h 2160129"/>
              <a:gd name="connsiteX5" fmla="*/ 2392362 w 2392362"/>
              <a:gd name="connsiteY5" fmla="*/ 978826 h 2160129"/>
              <a:gd name="connsiteX6" fmla="*/ 2392362 w 2392362"/>
              <a:gd name="connsiteY6" fmla="*/ 978826 h 2160129"/>
              <a:gd name="connsiteX7" fmla="*/ 2392362 w 2392362"/>
              <a:gd name="connsiteY7" fmla="*/ 1398323 h 2160129"/>
              <a:gd name="connsiteX8" fmla="*/ 2392362 w 2392362"/>
              <a:gd name="connsiteY8" fmla="*/ 1677987 h 2160129"/>
              <a:gd name="connsiteX9" fmla="*/ 450778 w 2392362"/>
              <a:gd name="connsiteY9" fmla="*/ 1677987 h 2160129"/>
              <a:gd name="connsiteX10" fmla="*/ 16738 w 2392362"/>
              <a:gd name="connsiteY10" fmla="*/ 2160129 h 2160129"/>
              <a:gd name="connsiteX11" fmla="*/ 32967 w 2392362"/>
              <a:gd name="connsiteY11" fmla="*/ 1899368 h 2160129"/>
              <a:gd name="connsiteX12" fmla="*/ 0 w 2392362"/>
              <a:gd name="connsiteY12" fmla="*/ 1677987 h 2160129"/>
              <a:gd name="connsiteX13" fmla="*/ 0 w 2392362"/>
              <a:gd name="connsiteY13" fmla="*/ 1398323 h 2160129"/>
              <a:gd name="connsiteX14" fmla="*/ 0 w 2392362"/>
              <a:gd name="connsiteY14" fmla="*/ 978826 h 2160129"/>
              <a:gd name="connsiteX15" fmla="*/ 0 w 2392362"/>
              <a:gd name="connsiteY15" fmla="*/ 978826 h 2160129"/>
              <a:gd name="connsiteX16" fmla="*/ 0 w 2392362"/>
              <a:gd name="connsiteY16" fmla="*/ 0 h 2160129"/>
              <a:gd name="connsiteX0" fmla="*/ 8521 w 2400883"/>
              <a:gd name="connsiteY0" fmla="*/ 0 h 2164295"/>
              <a:gd name="connsiteX1" fmla="*/ 407248 w 2400883"/>
              <a:gd name="connsiteY1" fmla="*/ 0 h 2164295"/>
              <a:gd name="connsiteX2" fmla="*/ 407248 w 2400883"/>
              <a:gd name="connsiteY2" fmla="*/ 0 h 2164295"/>
              <a:gd name="connsiteX3" fmla="*/ 1005339 w 2400883"/>
              <a:gd name="connsiteY3" fmla="*/ 0 h 2164295"/>
              <a:gd name="connsiteX4" fmla="*/ 2400883 w 2400883"/>
              <a:gd name="connsiteY4" fmla="*/ 0 h 2164295"/>
              <a:gd name="connsiteX5" fmla="*/ 2400883 w 2400883"/>
              <a:gd name="connsiteY5" fmla="*/ 978826 h 2164295"/>
              <a:gd name="connsiteX6" fmla="*/ 2400883 w 2400883"/>
              <a:gd name="connsiteY6" fmla="*/ 978826 h 2164295"/>
              <a:gd name="connsiteX7" fmla="*/ 2400883 w 2400883"/>
              <a:gd name="connsiteY7" fmla="*/ 1398323 h 2164295"/>
              <a:gd name="connsiteX8" fmla="*/ 2400883 w 2400883"/>
              <a:gd name="connsiteY8" fmla="*/ 1677987 h 2164295"/>
              <a:gd name="connsiteX9" fmla="*/ 459299 w 2400883"/>
              <a:gd name="connsiteY9" fmla="*/ 1677987 h 2164295"/>
              <a:gd name="connsiteX10" fmla="*/ 25259 w 2400883"/>
              <a:gd name="connsiteY10" fmla="*/ 2160129 h 2164295"/>
              <a:gd name="connsiteX11" fmla="*/ 41488 w 2400883"/>
              <a:gd name="connsiteY11" fmla="*/ 1899368 h 2164295"/>
              <a:gd name="connsiteX12" fmla="*/ 8521 w 2400883"/>
              <a:gd name="connsiteY12" fmla="*/ 1677987 h 2164295"/>
              <a:gd name="connsiteX13" fmla="*/ 8521 w 2400883"/>
              <a:gd name="connsiteY13" fmla="*/ 1398323 h 2164295"/>
              <a:gd name="connsiteX14" fmla="*/ 8521 w 2400883"/>
              <a:gd name="connsiteY14" fmla="*/ 978826 h 2164295"/>
              <a:gd name="connsiteX15" fmla="*/ 8521 w 2400883"/>
              <a:gd name="connsiteY15" fmla="*/ 978826 h 2164295"/>
              <a:gd name="connsiteX16" fmla="*/ 8521 w 2400883"/>
              <a:gd name="connsiteY16" fmla="*/ 0 h 2164295"/>
              <a:gd name="connsiteX0" fmla="*/ 15299 w 2407661"/>
              <a:gd name="connsiteY0" fmla="*/ 0 h 2164369"/>
              <a:gd name="connsiteX1" fmla="*/ 414026 w 2407661"/>
              <a:gd name="connsiteY1" fmla="*/ 0 h 2164369"/>
              <a:gd name="connsiteX2" fmla="*/ 414026 w 2407661"/>
              <a:gd name="connsiteY2" fmla="*/ 0 h 2164369"/>
              <a:gd name="connsiteX3" fmla="*/ 1012117 w 2407661"/>
              <a:gd name="connsiteY3" fmla="*/ 0 h 2164369"/>
              <a:gd name="connsiteX4" fmla="*/ 2407661 w 2407661"/>
              <a:gd name="connsiteY4" fmla="*/ 0 h 2164369"/>
              <a:gd name="connsiteX5" fmla="*/ 2407661 w 2407661"/>
              <a:gd name="connsiteY5" fmla="*/ 978826 h 2164369"/>
              <a:gd name="connsiteX6" fmla="*/ 2407661 w 2407661"/>
              <a:gd name="connsiteY6" fmla="*/ 978826 h 2164369"/>
              <a:gd name="connsiteX7" fmla="*/ 2407661 w 2407661"/>
              <a:gd name="connsiteY7" fmla="*/ 1398323 h 2164369"/>
              <a:gd name="connsiteX8" fmla="*/ 2407661 w 2407661"/>
              <a:gd name="connsiteY8" fmla="*/ 1677987 h 2164369"/>
              <a:gd name="connsiteX9" fmla="*/ 466077 w 2407661"/>
              <a:gd name="connsiteY9" fmla="*/ 1677987 h 2164369"/>
              <a:gd name="connsiteX10" fmla="*/ 32037 w 2407661"/>
              <a:gd name="connsiteY10" fmla="*/ 2160129 h 2164369"/>
              <a:gd name="connsiteX11" fmla="*/ 17931 w 2407661"/>
              <a:gd name="connsiteY11" fmla="*/ 1903702 h 2164369"/>
              <a:gd name="connsiteX12" fmla="*/ 15299 w 2407661"/>
              <a:gd name="connsiteY12" fmla="*/ 1677987 h 2164369"/>
              <a:gd name="connsiteX13" fmla="*/ 15299 w 2407661"/>
              <a:gd name="connsiteY13" fmla="*/ 1398323 h 2164369"/>
              <a:gd name="connsiteX14" fmla="*/ 15299 w 2407661"/>
              <a:gd name="connsiteY14" fmla="*/ 978826 h 2164369"/>
              <a:gd name="connsiteX15" fmla="*/ 15299 w 2407661"/>
              <a:gd name="connsiteY15" fmla="*/ 978826 h 2164369"/>
              <a:gd name="connsiteX16" fmla="*/ 15299 w 2407661"/>
              <a:gd name="connsiteY16" fmla="*/ 0 h 2164369"/>
              <a:gd name="connsiteX0" fmla="*/ 20320 w 2412682"/>
              <a:gd name="connsiteY0" fmla="*/ 0 h 2164441"/>
              <a:gd name="connsiteX1" fmla="*/ 419047 w 2412682"/>
              <a:gd name="connsiteY1" fmla="*/ 0 h 2164441"/>
              <a:gd name="connsiteX2" fmla="*/ 419047 w 2412682"/>
              <a:gd name="connsiteY2" fmla="*/ 0 h 2164441"/>
              <a:gd name="connsiteX3" fmla="*/ 1017138 w 2412682"/>
              <a:gd name="connsiteY3" fmla="*/ 0 h 2164441"/>
              <a:gd name="connsiteX4" fmla="*/ 2412682 w 2412682"/>
              <a:gd name="connsiteY4" fmla="*/ 0 h 2164441"/>
              <a:gd name="connsiteX5" fmla="*/ 2412682 w 2412682"/>
              <a:gd name="connsiteY5" fmla="*/ 978826 h 2164441"/>
              <a:gd name="connsiteX6" fmla="*/ 2412682 w 2412682"/>
              <a:gd name="connsiteY6" fmla="*/ 978826 h 2164441"/>
              <a:gd name="connsiteX7" fmla="*/ 2412682 w 2412682"/>
              <a:gd name="connsiteY7" fmla="*/ 1398323 h 2164441"/>
              <a:gd name="connsiteX8" fmla="*/ 2412682 w 2412682"/>
              <a:gd name="connsiteY8" fmla="*/ 1677987 h 2164441"/>
              <a:gd name="connsiteX9" fmla="*/ 471098 w 2412682"/>
              <a:gd name="connsiteY9" fmla="*/ 1677987 h 2164441"/>
              <a:gd name="connsiteX10" fmla="*/ 37058 w 2412682"/>
              <a:gd name="connsiteY10" fmla="*/ 2160129 h 2164441"/>
              <a:gd name="connsiteX11" fmla="*/ 22952 w 2412682"/>
              <a:gd name="connsiteY11" fmla="*/ 1903702 h 2164441"/>
              <a:gd name="connsiteX12" fmla="*/ 20320 w 2412682"/>
              <a:gd name="connsiteY12" fmla="*/ 1677987 h 2164441"/>
              <a:gd name="connsiteX13" fmla="*/ 20320 w 2412682"/>
              <a:gd name="connsiteY13" fmla="*/ 1398323 h 2164441"/>
              <a:gd name="connsiteX14" fmla="*/ 20320 w 2412682"/>
              <a:gd name="connsiteY14" fmla="*/ 978826 h 2164441"/>
              <a:gd name="connsiteX15" fmla="*/ 20320 w 2412682"/>
              <a:gd name="connsiteY15" fmla="*/ 978826 h 2164441"/>
              <a:gd name="connsiteX16" fmla="*/ 20320 w 2412682"/>
              <a:gd name="connsiteY16" fmla="*/ 0 h 2164441"/>
              <a:gd name="connsiteX0" fmla="*/ 29607 w 2421969"/>
              <a:gd name="connsiteY0" fmla="*/ 0 h 2173070"/>
              <a:gd name="connsiteX1" fmla="*/ 428334 w 2421969"/>
              <a:gd name="connsiteY1" fmla="*/ 0 h 2173070"/>
              <a:gd name="connsiteX2" fmla="*/ 428334 w 2421969"/>
              <a:gd name="connsiteY2" fmla="*/ 0 h 2173070"/>
              <a:gd name="connsiteX3" fmla="*/ 1026425 w 2421969"/>
              <a:gd name="connsiteY3" fmla="*/ 0 h 2173070"/>
              <a:gd name="connsiteX4" fmla="*/ 2421969 w 2421969"/>
              <a:gd name="connsiteY4" fmla="*/ 0 h 2173070"/>
              <a:gd name="connsiteX5" fmla="*/ 2421969 w 2421969"/>
              <a:gd name="connsiteY5" fmla="*/ 978826 h 2173070"/>
              <a:gd name="connsiteX6" fmla="*/ 2421969 w 2421969"/>
              <a:gd name="connsiteY6" fmla="*/ 978826 h 2173070"/>
              <a:gd name="connsiteX7" fmla="*/ 2421969 w 2421969"/>
              <a:gd name="connsiteY7" fmla="*/ 1398323 h 2173070"/>
              <a:gd name="connsiteX8" fmla="*/ 2421969 w 2421969"/>
              <a:gd name="connsiteY8" fmla="*/ 1677987 h 2173070"/>
              <a:gd name="connsiteX9" fmla="*/ 480385 w 2421969"/>
              <a:gd name="connsiteY9" fmla="*/ 1677987 h 2173070"/>
              <a:gd name="connsiteX10" fmla="*/ 33344 w 2421969"/>
              <a:gd name="connsiteY10" fmla="*/ 2168797 h 2173070"/>
              <a:gd name="connsiteX11" fmla="*/ 32239 w 2421969"/>
              <a:gd name="connsiteY11" fmla="*/ 1903702 h 2173070"/>
              <a:gd name="connsiteX12" fmla="*/ 29607 w 2421969"/>
              <a:gd name="connsiteY12" fmla="*/ 1677987 h 2173070"/>
              <a:gd name="connsiteX13" fmla="*/ 29607 w 2421969"/>
              <a:gd name="connsiteY13" fmla="*/ 1398323 h 2173070"/>
              <a:gd name="connsiteX14" fmla="*/ 29607 w 2421969"/>
              <a:gd name="connsiteY14" fmla="*/ 978826 h 2173070"/>
              <a:gd name="connsiteX15" fmla="*/ 29607 w 2421969"/>
              <a:gd name="connsiteY15" fmla="*/ 978826 h 2173070"/>
              <a:gd name="connsiteX16" fmla="*/ 29607 w 2421969"/>
              <a:gd name="connsiteY16" fmla="*/ 0 h 2173070"/>
              <a:gd name="connsiteX0" fmla="*/ 0 w 2392362"/>
              <a:gd name="connsiteY0" fmla="*/ 0 h 2168797"/>
              <a:gd name="connsiteX1" fmla="*/ 398727 w 2392362"/>
              <a:gd name="connsiteY1" fmla="*/ 0 h 2168797"/>
              <a:gd name="connsiteX2" fmla="*/ 398727 w 2392362"/>
              <a:gd name="connsiteY2" fmla="*/ 0 h 2168797"/>
              <a:gd name="connsiteX3" fmla="*/ 996818 w 2392362"/>
              <a:gd name="connsiteY3" fmla="*/ 0 h 2168797"/>
              <a:gd name="connsiteX4" fmla="*/ 2392362 w 2392362"/>
              <a:gd name="connsiteY4" fmla="*/ 0 h 2168797"/>
              <a:gd name="connsiteX5" fmla="*/ 2392362 w 2392362"/>
              <a:gd name="connsiteY5" fmla="*/ 978826 h 2168797"/>
              <a:gd name="connsiteX6" fmla="*/ 2392362 w 2392362"/>
              <a:gd name="connsiteY6" fmla="*/ 978826 h 2168797"/>
              <a:gd name="connsiteX7" fmla="*/ 2392362 w 2392362"/>
              <a:gd name="connsiteY7" fmla="*/ 1398323 h 2168797"/>
              <a:gd name="connsiteX8" fmla="*/ 2392362 w 2392362"/>
              <a:gd name="connsiteY8" fmla="*/ 1677987 h 2168797"/>
              <a:gd name="connsiteX9" fmla="*/ 450778 w 2392362"/>
              <a:gd name="connsiteY9" fmla="*/ 1677987 h 2168797"/>
              <a:gd name="connsiteX10" fmla="*/ 3737 w 2392362"/>
              <a:gd name="connsiteY10" fmla="*/ 2168797 h 2168797"/>
              <a:gd name="connsiteX11" fmla="*/ 2632 w 2392362"/>
              <a:gd name="connsiteY11" fmla="*/ 1903702 h 2168797"/>
              <a:gd name="connsiteX12" fmla="*/ 0 w 2392362"/>
              <a:gd name="connsiteY12" fmla="*/ 1677987 h 2168797"/>
              <a:gd name="connsiteX13" fmla="*/ 0 w 2392362"/>
              <a:gd name="connsiteY13" fmla="*/ 1398323 h 2168797"/>
              <a:gd name="connsiteX14" fmla="*/ 0 w 2392362"/>
              <a:gd name="connsiteY14" fmla="*/ 978826 h 2168797"/>
              <a:gd name="connsiteX15" fmla="*/ 0 w 2392362"/>
              <a:gd name="connsiteY15" fmla="*/ 978826 h 2168797"/>
              <a:gd name="connsiteX16" fmla="*/ 0 w 2392362"/>
              <a:gd name="connsiteY16" fmla="*/ 0 h 2168797"/>
              <a:gd name="connsiteX0" fmla="*/ 2937 w 2395299"/>
              <a:gd name="connsiteY0" fmla="*/ 0 h 2168797"/>
              <a:gd name="connsiteX1" fmla="*/ 401664 w 2395299"/>
              <a:gd name="connsiteY1" fmla="*/ 0 h 2168797"/>
              <a:gd name="connsiteX2" fmla="*/ 401664 w 2395299"/>
              <a:gd name="connsiteY2" fmla="*/ 0 h 2168797"/>
              <a:gd name="connsiteX3" fmla="*/ 999755 w 2395299"/>
              <a:gd name="connsiteY3" fmla="*/ 0 h 2168797"/>
              <a:gd name="connsiteX4" fmla="*/ 2395299 w 2395299"/>
              <a:gd name="connsiteY4" fmla="*/ 0 h 2168797"/>
              <a:gd name="connsiteX5" fmla="*/ 2395299 w 2395299"/>
              <a:gd name="connsiteY5" fmla="*/ 978826 h 2168797"/>
              <a:gd name="connsiteX6" fmla="*/ 2395299 w 2395299"/>
              <a:gd name="connsiteY6" fmla="*/ 978826 h 2168797"/>
              <a:gd name="connsiteX7" fmla="*/ 2395299 w 2395299"/>
              <a:gd name="connsiteY7" fmla="*/ 1398323 h 2168797"/>
              <a:gd name="connsiteX8" fmla="*/ 2395299 w 2395299"/>
              <a:gd name="connsiteY8" fmla="*/ 1677987 h 2168797"/>
              <a:gd name="connsiteX9" fmla="*/ 453715 w 2395299"/>
              <a:gd name="connsiteY9" fmla="*/ 1677987 h 2168797"/>
              <a:gd name="connsiteX10" fmla="*/ 6674 w 2395299"/>
              <a:gd name="connsiteY10" fmla="*/ 2168797 h 2168797"/>
              <a:gd name="connsiteX11" fmla="*/ 60 w 2395299"/>
              <a:gd name="connsiteY11" fmla="*/ 1810403 h 2168797"/>
              <a:gd name="connsiteX12" fmla="*/ 2937 w 2395299"/>
              <a:gd name="connsiteY12" fmla="*/ 1677987 h 2168797"/>
              <a:gd name="connsiteX13" fmla="*/ 2937 w 2395299"/>
              <a:gd name="connsiteY13" fmla="*/ 1398323 h 2168797"/>
              <a:gd name="connsiteX14" fmla="*/ 2937 w 2395299"/>
              <a:gd name="connsiteY14" fmla="*/ 978826 h 2168797"/>
              <a:gd name="connsiteX15" fmla="*/ 2937 w 2395299"/>
              <a:gd name="connsiteY15" fmla="*/ 978826 h 2168797"/>
              <a:gd name="connsiteX16" fmla="*/ 2937 w 2395299"/>
              <a:gd name="connsiteY16" fmla="*/ 0 h 2168797"/>
              <a:gd name="connsiteX0" fmla="*/ 2937 w 2395299"/>
              <a:gd name="connsiteY0" fmla="*/ 0 h 1999692"/>
              <a:gd name="connsiteX1" fmla="*/ 401664 w 2395299"/>
              <a:gd name="connsiteY1" fmla="*/ 0 h 1999692"/>
              <a:gd name="connsiteX2" fmla="*/ 401664 w 2395299"/>
              <a:gd name="connsiteY2" fmla="*/ 0 h 1999692"/>
              <a:gd name="connsiteX3" fmla="*/ 999755 w 2395299"/>
              <a:gd name="connsiteY3" fmla="*/ 0 h 1999692"/>
              <a:gd name="connsiteX4" fmla="*/ 2395299 w 2395299"/>
              <a:gd name="connsiteY4" fmla="*/ 0 h 1999692"/>
              <a:gd name="connsiteX5" fmla="*/ 2395299 w 2395299"/>
              <a:gd name="connsiteY5" fmla="*/ 978826 h 1999692"/>
              <a:gd name="connsiteX6" fmla="*/ 2395299 w 2395299"/>
              <a:gd name="connsiteY6" fmla="*/ 978826 h 1999692"/>
              <a:gd name="connsiteX7" fmla="*/ 2395299 w 2395299"/>
              <a:gd name="connsiteY7" fmla="*/ 1398323 h 1999692"/>
              <a:gd name="connsiteX8" fmla="*/ 2395299 w 2395299"/>
              <a:gd name="connsiteY8" fmla="*/ 1677987 h 1999692"/>
              <a:gd name="connsiteX9" fmla="*/ 453715 w 2395299"/>
              <a:gd name="connsiteY9" fmla="*/ 1677987 h 1999692"/>
              <a:gd name="connsiteX10" fmla="*/ 6674 w 2395299"/>
              <a:gd name="connsiteY10" fmla="*/ 1999692 h 1999692"/>
              <a:gd name="connsiteX11" fmla="*/ 60 w 2395299"/>
              <a:gd name="connsiteY11" fmla="*/ 1810403 h 1999692"/>
              <a:gd name="connsiteX12" fmla="*/ 2937 w 2395299"/>
              <a:gd name="connsiteY12" fmla="*/ 1677987 h 1999692"/>
              <a:gd name="connsiteX13" fmla="*/ 2937 w 2395299"/>
              <a:gd name="connsiteY13" fmla="*/ 1398323 h 1999692"/>
              <a:gd name="connsiteX14" fmla="*/ 2937 w 2395299"/>
              <a:gd name="connsiteY14" fmla="*/ 978826 h 1999692"/>
              <a:gd name="connsiteX15" fmla="*/ 2937 w 2395299"/>
              <a:gd name="connsiteY15" fmla="*/ 978826 h 1999692"/>
              <a:gd name="connsiteX16" fmla="*/ 2937 w 2395299"/>
              <a:gd name="connsiteY16" fmla="*/ 0 h 1999692"/>
              <a:gd name="connsiteX0" fmla="*/ 0 w 2392362"/>
              <a:gd name="connsiteY0" fmla="*/ 0 h 1999692"/>
              <a:gd name="connsiteX1" fmla="*/ 398727 w 2392362"/>
              <a:gd name="connsiteY1" fmla="*/ 0 h 1999692"/>
              <a:gd name="connsiteX2" fmla="*/ 398727 w 2392362"/>
              <a:gd name="connsiteY2" fmla="*/ 0 h 1999692"/>
              <a:gd name="connsiteX3" fmla="*/ 996818 w 2392362"/>
              <a:gd name="connsiteY3" fmla="*/ 0 h 1999692"/>
              <a:gd name="connsiteX4" fmla="*/ 2392362 w 2392362"/>
              <a:gd name="connsiteY4" fmla="*/ 0 h 1999692"/>
              <a:gd name="connsiteX5" fmla="*/ 2392362 w 2392362"/>
              <a:gd name="connsiteY5" fmla="*/ 978826 h 1999692"/>
              <a:gd name="connsiteX6" fmla="*/ 2392362 w 2392362"/>
              <a:gd name="connsiteY6" fmla="*/ 978826 h 1999692"/>
              <a:gd name="connsiteX7" fmla="*/ 2392362 w 2392362"/>
              <a:gd name="connsiteY7" fmla="*/ 1398323 h 1999692"/>
              <a:gd name="connsiteX8" fmla="*/ 2392362 w 2392362"/>
              <a:gd name="connsiteY8" fmla="*/ 1677987 h 1999692"/>
              <a:gd name="connsiteX9" fmla="*/ 450778 w 2392362"/>
              <a:gd name="connsiteY9" fmla="*/ 1677987 h 1999692"/>
              <a:gd name="connsiteX10" fmla="*/ 3737 w 2392362"/>
              <a:gd name="connsiteY10" fmla="*/ 1999692 h 1999692"/>
              <a:gd name="connsiteX11" fmla="*/ 3217 w 2392362"/>
              <a:gd name="connsiteY11" fmla="*/ 1819003 h 1999692"/>
              <a:gd name="connsiteX12" fmla="*/ 0 w 2392362"/>
              <a:gd name="connsiteY12" fmla="*/ 1677987 h 1999692"/>
              <a:gd name="connsiteX13" fmla="*/ 0 w 2392362"/>
              <a:gd name="connsiteY13" fmla="*/ 1398323 h 1999692"/>
              <a:gd name="connsiteX14" fmla="*/ 0 w 2392362"/>
              <a:gd name="connsiteY14" fmla="*/ 978826 h 1999692"/>
              <a:gd name="connsiteX15" fmla="*/ 0 w 2392362"/>
              <a:gd name="connsiteY15" fmla="*/ 978826 h 1999692"/>
              <a:gd name="connsiteX16" fmla="*/ 0 w 2392362"/>
              <a:gd name="connsiteY16" fmla="*/ 0 h 1999692"/>
              <a:gd name="connsiteX0" fmla="*/ 30506 w 2422868"/>
              <a:gd name="connsiteY0" fmla="*/ 0 h 1999692"/>
              <a:gd name="connsiteX1" fmla="*/ 429233 w 2422868"/>
              <a:gd name="connsiteY1" fmla="*/ 0 h 1999692"/>
              <a:gd name="connsiteX2" fmla="*/ 429233 w 2422868"/>
              <a:gd name="connsiteY2" fmla="*/ 0 h 1999692"/>
              <a:gd name="connsiteX3" fmla="*/ 1027324 w 2422868"/>
              <a:gd name="connsiteY3" fmla="*/ 0 h 1999692"/>
              <a:gd name="connsiteX4" fmla="*/ 2422868 w 2422868"/>
              <a:gd name="connsiteY4" fmla="*/ 0 h 1999692"/>
              <a:gd name="connsiteX5" fmla="*/ 2422868 w 2422868"/>
              <a:gd name="connsiteY5" fmla="*/ 978826 h 1999692"/>
              <a:gd name="connsiteX6" fmla="*/ 2422868 w 2422868"/>
              <a:gd name="connsiteY6" fmla="*/ 978826 h 1999692"/>
              <a:gd name="connsiteX7" fmla="*/ 2422868 w 2422868"/>
              <a:gd name="connsiteY7" fmla="*/ 1398323 h 1999692"/>
              <a:gd name="connsiteX8" fmla="*/ 2422868 w 2422868"/>
              <a:gd name="connsiteY8" fmla="*/ 1677987 h 1999692"/>
              <a:gd name="connsiteX9" fmla="*/ 481284 w 2422868"/>
              <a:gd name="connsiteY9" fmla="*/ 1677987 h 1999692"/>
              <a:gd name="connsiteX10" fmla="*/ 34243 w 2422868"/>
              <a:gd name="connsiteY10" fmla="*/ 1999692 h 1999692"/>
              <a:gd name="connsiteX11" fmla="*/ 30506 w 2422868"/>
              <a:gd name="connsiteY11" fmla="*/ 1677987 h 1999692"/>
              <a:gd name="connsiteX12" fmla="*/ 30506 w 2422868"/>
              <a:gd name="connsiteY12" fmla="*/ 1398323 h 1999692"/>
              <a:gd name="connsiteX13" fmla="*/ 30506 w 2422868"/>
              <a:gd name="connsiteY13" fmla="*/ 978826 h 1999692"/>
              <a:gd name="connsiteX14" fmla="*/ 30506 w 2422868"/>
              <a:gd name="connsiteY14" fmla="*/ 978826 h 1999692"/>
              <a:gd name="connsiteX15" fmla="*/ 30506 w 2422868"/>
              <a:gd name="connsiteY15" fmla="*/ 0 h 1999692"/>
              <a:gd name="connsiteX0" fmla="*/ 0 w 2392362"/>
              <a:gd name="connsiteY0" fmla="*/ 0 h 1999692"/>
              <a:gd name="connsiteX1" fmla="*/ 398727 w 2392362"/>
              <a:gd name="connsiteY1" fmla="*/ 0 h 1999692"/>
              <a:gd name="connsiteX2" fmla="*/ 398727 w 2392362"/>
              <a:gd name="connsiteY2" fmla="*/ 0 h 1999692"/>
              <a:gd name="connsiteX3" fmla="*/ 996818 w 2392362"/>
              <a:gd name="connsiteY3" fmla="*/ 0 h 1999692"/>
              <a:gd name="connsiteX4" fmla="*/ 2392362 w 2392362"/>
              <a:gd name="connsiteY4" fmla="*/ 0 h 1999692"/>
              <a:gd name="connsiteX5" fmla="*/ 2392362 w 2392362"/>
              <a:gd name="connsiteY5" fmla="*/ 978826 h 1999692"/>
              <a:gd name="connsiteX6" fmla="*/ 2392362 w 2392362"/>
              <a:gd name="connsiteY6" fmla="*/ 978826 h 1999692"/>
              <a:gd name="connsiteX7" fmla="*/ 2392362 w 2392362"/>
              <a:gd name="connsiteY7" fmla="*/ 1398323 h 1999692"/>
              <a:gd name="connsiteX8" fmla="*/ 2392362 w 2392362"/>
              <a:gd name="connsiteY8" fmla="*/ 1677987 h 1999692"/>
              <a:gd name="connsiteX9" fmla="*/ 450778 w 2392362"/>
              <a:gd name="connsiteY9" fmla="*/ 1677987 h 1999692"/>
              <a:gd name="connsiteX10" fmla="*/ 3737 w 2392362"/>
              <a:gd name="connsiteY10" fmla="*/ 1999692 h 1999692"/>
              <a:gd name="connsiteX11" fmla="*/ 0 w 2392362"/>
              <a:gd name="connsiteY11" fmla="*/ 1677987 h 1999692"/>
              <a:gd name="connsiteX12" fmla="*/ 0 w 2392362"/>
              <a:gd name="connsiteY12" fmla="*/ 1398323 h 1999692"/>
              <a:gd name="connsiteX13" fmla="*/ 0 w 2392362"/>
              <a:gd name="connsiteY13" fmla="*/ 978826 h 1999692"/>
              <a:gd name="connsiteX14" fmla="*/ 0 w 2392362"/>
              <a:gd name="connsiteY14" fmla="*/ 978826 h 1999692"/>
              <a:gd name="connsiteX15" fmla="*/ 0 w 2392362"/>
              <a:gd name="connsiteY15" fmla="*/ 0 h 1999692"/>
              <a:gd name="connsiteX0" fmla="*/ 0 w 2392362"/>
              <a:gd name="connsiteY0" fmla="*/ 0 h 1986792"/>
              <a:gd name="connsiteX1" fmla="*/ 398727 w 2392362"/>
              <a:gd name="connsiteY1" fmla="*/ 0 h 1986792"/>
              <a:gd name="connsiteX2" fmla="*/ 398727 w 2392362"/>
              <a:gd name="connsiteY2" fmla="*/ 0 h 1986792"/>
              <a:gd name="connsiteX3" fmla="*/ 996818 w 2392362"/>
              <a:gd name="connsiteY3" fmla="*/ 0 h 1986792"/>
              <a:gd name="connsiteX4" fmla="*/ 2392362 w 2392362"/>
              <a:gd name="connsiteY4" fmla="*/ 0 h 1986792"/>
              <a:gd name="connsiteX5" fmla="*/ 2392362 w 2392362"/>
              <a:gd name="connsiteY5" fmla="*/ 978826 h 1986792"/>
              <a:gd name="connsiteX6" fmla="*/ 2392362 w 2392362"/>
              <a:gd name="connsiteY6" fmla="*/ 978826 h 1986792"/>
              <a:gd name="connsiteX7" fmla="*/ 2392362 w 2392362"/>
              <a:gd name="connsiteY7" fmla="*/ 1398323 h 1986792"/>
              <a:gd name="connsiteX8" fmla="*/ 2392362 w 2392362"/>
              <a:gd name="connsiteY8" fmla="*/ 1677987 h 1986792"/>
              <a:gd name="connsiteX9" fmla="*/ 450778 w 2392362"/>
              <a:gd name="connsiteY9" fmla="*/ 1677987 h 1986792"/>
              <a:gd name="connsiteX10" fmla="*/ 5768 w 2392362"/>
              <a:gd name="connsiteY10" fmla="*/ 1986792 h 1986792"/>
              <a:gd name="connsiteX11" fmla="*/ 0 w 2392362"/>
              <a:gd name="connsiteY11" fmla="*/ 1677987 h 1986792"/>
              <a:gd name="connsiteX12" fmla="*/ 0 w 2392362"/>
              <a:gd name="connsiteY12" fmla="*/ 1398323 h 1986792"/>
              <a:gd name="connsiteX13" fmla="*/ 0 w 2392362"/>
              <a:gd name="connsiteY13" fmla="*/ 978826 h 1986792"/>
              <a:gd name="connsiteX14" fmla="*/ 0 w 2392362"/>
              <a:gd name="connsiteY14" fmla="*/ 978826 h 1986792"/>
              <a:gd name="connsiteX15" fmla="*/ 0 w 2392362"/>
              <a:gd name="connsiteY15" fmla="*/ 0 h 1986792"/>
              <a:gd name="connsiteX0" fmla="*/ 0 w 2392362"/>
              <a:gd name="connsiteY0" fmla="*/ 0 h 1995391"/>
              <a:gd name="connsiteX1" fmla="*/ 398727 w 2392362"/>
              <a:gd name="connsiteY1" fmla="*/ 0 h 1995391"/>
              <a:gd name="connsiteX2" fmla="*/ 398727 w 2392362"/>
              <a:gd name="connsiteY2" fmla="*/ 0 h 1995391"/>
              <a:gd name="connsiteX3" fmla="*/ 996818 w 2392362"/>
              <a:gd name="connsiteY3" fmla="*/ 0 h 1995391"/>
              <a:gd name="connsiteX4" fmla="*/ 2392362 w 2392362"/>
              <a:gd name="connsiteY4" fmla="*/ 0 h 1995391"/>
              <a:gd name="connsiteX5" fmla="*/ 2392362 w 2392362"/>
              <a:gd name="connsiteY5" fmla="*/ 978826 h 1995391"/>
              <a:gd name="connsiteX6" fmla="*/ 2392362 w 2392362"/>
              <a:gd name="connsiteY6" fmla="*/ 978826 h 1995391"/>
              <a:gd name="connsiteX7" fmla="*/ 2392362 w 2392362"/>
              <a:gd name="connsiteY7" fmla="*/ 1398323 h 1995391"/>
              <a:gd name="connsiteX8" fmla="*/ 2392362 w 2392362"/>
              <a:gd name="connsiteY8" fmla="*/ 1677987 h 1995391"/>
              <a:gd name="connsiteX9" fmla="*/ 450778 w 2392362"/>
              <a:gd name="connsiteY9" fmla="*/ 1677987 h 1995391"/>
              <a:gd name="connsiteX10" fmla="*/ 5768 w 2392362"/>
              <a:gd name="connsiteY10" fmla="*/ 1995391 h 1995391"/>
              <a:gd name="connsiteX11" fmla="*/ 0 w 2392362"/>
              <a:gd name="connsiteY11" fmla="*/ 1677987 h 1995391"/>
              <a:gd name="connsiteX12" fmla="*/ 0 w 2392362"/>
              <a:gd name="connsiteY12" fmla="*/ 1398323 h 1995391"/>
              <a:gd name="connsiteX13" fmla="*/ 0 w 2392362"/>
              <a:gd name="connsiteY13" fmla="*/ 978826 h 1995391"/>
              <a:gd name="connsiteX14" fmla="*/ 0 w 2392362"/>
              <a:gd name="connsiteY14" fmla="*/ 978826 h 1995391"/>
              <a:gd name="connsiteX15" fmla="*/ 0 w 2392362"/>
              <a:gd name="connsiteY15" fmla="*/ 0 h 1995391"/>
              <a:gd name="connsiteX0" fmla="*/ 0 w 2392362"/>
              <a:gd name="connsiteY0" fmla="*/ 0 h 2001841"/>
              <a:gd name="connsiteX1" fmla="*/ 398727 w 2392362"/>
              <a:gd name="connsiteY1" fmla="*/ 0 h 2001841"/>
              <a:gd name="connsiteX2" fmla="*/ 398727 w 2392362"/>
              <a:gd name="connsiteY2" fmla="*/ 0 h 2001841"/>
              <a:gd name="connsiteX3" fmla="*/ 996818 w 2392362"/>
              <a:gd name="connsiteY3" fmla="*/ 0 h 2001841"/>
              <a:gd name="connsiteX4" fmla="*/ 2392362 w 2392362"/>
              <a:gd name="connsiteY4" fmla="*/ 0 h 2001841"/>
              <a:gd name="connsiteX5" fmla="*/ 2392362 w 2392362"/>
              <a:gd name="connsiteY5" fmla="*/ 978826 h 2001841"/>
              <a:gd name="connsiteX6" fmla="*/ 2392362 w 2392362"/>
              <a:gd name="connsiteY6" fmla="*/ 978826 h 2001841"/>
              <a:gd name="connsiteX7" fmla="*/ 2392362 w 2392362"/>
              <a:gd name="connsiteY7" fmla="*/ 1398323 h 2001841"/>
              <a:gd name="connsiteX8" fmla="*/ 2392362 w 2392362"/>
              <a:gd name="connsiteY8" fmla="*/ 1677987 h 2001841"/>
              <a:gd name="connsiteX9" fmla="*/ 450778 w 2392362"/>
              <a:gd name="connsiteY9" fmla="*/ 1677987 h 2001841"/>
              <a:gd name="connsiteX10" fmla="*/ 3737 w 2392362"/>
              <a:gd name="connsiteY10" fmla="*/ 2001841 h 2001841"/>
              <a:gd name="connsiteX11" fmla="*/ 0 w 2392362"/>
              <a:gd name="connsiteY11" fmla="*/ 1677987 h 2001841"/>
              <a:gd name="connsiteX12" fmla="*/ 0 w 2392362"/>
              <a:gd name="connsiteY12" fmla="*/ 1398323 h 2001841"/>
              <a:gd name="connsiteX13" fmla="*/ 0 w 2392362"/>
              <a:gd name="connsiteY13" fmla="*/ 978826 h 2001841"/>
              <a:gd name="connsiteX14" fmla="*/ 0 w 2392362"/>
              <a:gd name="connsiteY14" fmla="*/ 978826 h 2001841"/>
              <a:gd name="connsiteX15" fmla="*/ 0 w 2392362"/>
              <a:gd name="connsiteY15" fmla="*/ 0 h 2001841"/>
              <a:gd name="connsiteX0" fmla="*/ 0 w 2392362"/>
              <a:gd name="connsiteY0" fmla="*/ 0 h 2010441"/>
              <a:gd name="connsiteX1" fmla="*/ 398727 w 2392362"/>
              <a:gd name="connsiteY1" fmla="*/ 0 h 2010441"/>
              <a:gd name="connsiteX2" fmla="*/ 398727 w 2392362"/>
              <a:gd name="connsiteY2" fmla="*/ 0 h 2010441"/>
              <a:gd name="connsiteX3" fmla="*/ 996818 w 2392362"/>
              <a:gd name="connsiteY3" fmla="*/ 0 h 2010441"/>
              <a:gd name="connsiteX4" fmla="*/ 2392362 w 2392362"/>
              <a:gd name="connsiteY4" fmla="*/ 0 h 2010441"/>
              <a:gd name="connsiteX5" fmla="*/ 2392362 w 2392362"/>
              <a:gd name="connsiteY5" fmla="*/ 978826 h 2010441"/>
              <a:gd name="connsiteX6" fmla="*/ 2392362 w 2392362"/>
              <a:gd name="connsiteY6" fmla="*/ 978826 h 2010441"/>
              <a:gd name="connsiteX7" fmla="*/ 2392362 w 2392362"/>
              <a:gd name="connsiteY7" fmla="*/ 1398323 h 2010441"/>
              <a:gd name="connsiteX8" fmla="*/ 2392362 w 2392362"/>
              <a:gd name="connsiteY8" fmla="*/ 1677987 h 2010441"/>
              <a:gd name="connsiteX9" fmla="*/ 450778 w 2392362"/>
              <a:gd name="connsiteY9" fmla="*/ 1677987 h 2010441"/>
              <a:gd name="connsiteX10" fmla="*/ 3737 w 2392362"/>
              <a:gd name="connsiteY10" fmla="*/ 2010441 h 2010441"/>
              <a:gd name="connsiteX11" fmla="*/ 0 w 2392362"/>
              <a:gd name="connsiteY11" fmla="*/ 1677987 h 2010441"/>
              <a:gd name="connsiteX12" fmla="*/ 0 w 2392362"/>
              <a:gd name="connsiteY12" fmla="*/ 1398323 h 2010441"/>
              <a:gd name="connsiteX13" fmla="*/ 0 w 2392362"/>
              <a:gd name="connsiteY13" fmla="*/ 978826 h 2010441"/>
              <a:gd name="connsiteX14" fmla="*/ 0 w 2392362"/>
              <a:gd name="connsiteY14" fmla="*/ 978826 h 2010441"/>
              <a:gd name="connsiteX15" fmla="*/ 0 w 2392362"/>
              <a:gd name="connsiteY15" fmla="*/ 0 h 201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92362" h="2010441">
                <a:moveTo>
                  <a:pt x="0" y="0"/>
                </a:moveTo>
                <a:lnTo>
                  <a:pt x="398727" y="0"/>
                </a:lnTo>
                <a:lnTo>
                  <a:pt x="398727" y="0"/>
                </a:lnTo>
                <a:lnTo>
                  <a:pt x="996818" y="0"/>
                </a:lnTo>
                <a:lnTo>
                  <a:pt x="2392362" y="0"/>
                </a:lnTo>
                <a:lnTo>
                  <a:pt x="2392362" y="978826"/>
                </a:lnTo>
                <a:lnTo>
                  <a:pt x="2392362" y="978826"/>
                </a:lnTo>
                <a:lnTo>
                  <a:pt x="2392362" y="1398323"/>
                </a:lnTo>
                <a:lnTo>
                  <a:pt x="2392362" y="1677987"/>
                </a:lnTo>
                <a:lnTo>
                  <a:pt x="450778" y="1677987"/>
                </a:lnTo>
                <a:lnTo>
                  <a:pt x="3737" y="2010441"/>
                </a:lnTo>
                <a:cubicBezTo>
                  <a:pt x="1739" y="1956691"/>
                  <a:pt x="623" y="1778215"/>
                  <a:pt x="0" y="1677987"/>
                </a:cubicBezTo>
                <a:lnTo>
                  <a:pt x="0" y="1398323"/>
                </a:lnTo>
                <a:lnTo>
                  <a:pt x="0" y="978826"/>
                </a:lnTo>
                <a:lnTo>
                  <a:pt x="0" y="978826"/>
                </a:lnTo>
                <a:lnTo>
                  <a:pt x="0" y="0"/>
                </a:lnTo>
                <a:close/>
              </a:path>
            </a:pathLst>
          </a:custGeom>
          <a:solidFill>
            <a:schemeClr val="accent3"/>
          </a:solidFill>
          <a:ln>
            <a:noFill/>
          </a:ln>
        </p:spPr>
        <p:txBody>
          <a:bodyPr lIns="360000" tIns="360000" rIns="360000" bIns="503999" anchor="t">
            <a:noAutofit/>
          </a:bodyPr>
          <a:lstStyle>
            <a:lvl1pPr marL="0" indent="0" algn="l">
              <a:lnSpc>
                <a:spcPct val="100000"/>
              </a:lnSpc>
              <a:buNone/>
              <a:defRPr sz="2000" b="1">
                <a:solidFill>
                  <a:schemeClr val="tx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a:t>“Click to edit Master text styles»</a:t>
            </a:r>
            <a:endParaRPr lang="nb-NO"/>
          </a:p>
        </p:txBody>
      </p:sp>
    </p:spTree>
    <p:extLst>
      <p:ext uri="{BB962C8B-B14F-4D97-AF65-F5344CB8AC3E}">
        <p14:creationId xmlns:p14="http://schemas.microsoft.com/office/powerpoint/2010/main" val="613445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3" name="Plassholder for innhold 2"/>
          <p:cNvSpPr>
            <a:spLocks noGrp="1"/>
          </p:cNvSpPr>
          <p:nvPr>
            <p:ph sz="quarter" idx="10"/>
          </p:nvPr>
        </p:nvSpPr>
        <p:spPr>
          <a:xfrm>
            <a:off x="489282" y="1701799"/>
            <a:ext cx="11198620" cy="439964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Rectangle 2"/>
          <p:cNvSpPr>
            <a:spLocks noGrp="1" noChangeArrowheads="1"/>
          </p:cNvSpPr>
          <p:nvPr>
            <p:ph type="title"/>
          </p:nvPr>
        </p:nvSpPr>
        <p:spPr bwMode="auto">
          <a:xfrm>
            <a:off x="504826" y="241301"/>
            <a:ext cx="11182351" cy="1261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normAutofit/>
          </a:bodyPr>
          <a:lstStyle/>
          <a:p>
            <a:pPr lvl="0"/>
            <a:r>
              <a:rPr lang="nb-NO"/>
              <a:t>Klikk for å redigere tittelstil</a:t>
            </a:r>
          </a:p>
        </p:txBody>
      </p:sp>
    </p:spTree>
    <p:extLst>
      <p:ext uri="{BB962C8B-B14F-4D97-AF65-F5344CB8AC3E}">
        <p14:creationId xmlns:p14="http://schemas.microsoft.com/office/powerpoint/2010/main" val="34855943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B568B39-37E3-E299-FABE-EFB6BE5D73C8}"/>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D2508FEA-E813-354B-377B-DD520B72C2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60D72CF9-614A-5A1C-15D3-F4F0DE831AFD}"/>
              </a:ext>
            </a:extLst>
          </p:cNvPr>
          <p:cNvSpPr>
            <a:spLocks noGrp="1"/>
          </p:cNvSpPr>
          <p:nvPr>
            <p:ph type="dt" sz="half" idx="10"/>
          </p:nvPr>
        </p:nvSpPr>
        <p:spPr/>
        <p:txBody>
          <a:bodyPr/>
          <a:lstStyle/>
          <a:p>
            <a:fld id="{61511F53-9A35-4E8F-B5DD-110043C5CF22}" type="datetimeFigureOut">
              <a:rPr lang="nb-NO" smtClean="0"/>
              <a:t>21.05.2025</a:t>
            </a:fld>
            <a:endParaRPr lang="nb-NO"/>
          </a:p>
        </p:txBody>
      </p:sp>
      <p:sp>
        <p:nvSpPr>
          <p:cNvPr id="5" name="Plassholder for bunntekst 4">
            <a:extLst>
              <a:ext uri="{FF2B5EF4-FFF2-40B4-BE49-F238E27FC236}">
                <a16:creationId xmlns:a16="http://schemas.microsoft.com/office/drawing/2014/main" id="{55142BC6-6CC8-FDBD-77E7-BED0915FCF8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988218E-4400-FD3C-8306-B1919F0C80C5}"/>
              </a:ext>
            </a:extLst>
          </p:cNvPr>
          <p:cNvSpPr>
            <a:spLocks noGrp="1"/>
          </p:cNvSpPr>
          <p:nvPr>
            <p:ph type="sldNum" sz="quarter" idx="12"/>
          </p:nvPr>
        </p:nvSpPr>
        <p:spPr/>
        <p:txBody>
          <a:bodyPr/>
          <a:lstStyle/>
          <a:p>
            <a:fld id="{BCB97FAA-DF50-4C87-B334-1A13DF1EA015}" type="slidenum">
              <a:rPr lang="nb-NO" smtClean="0"/>
              <a:t>‹#›</a:t>
            </a:fld>
            <a:endParaRPr lang="nb-NO"/>
          </a:p>
        </p:txBody>
      </p:sp>
    </p:spTree>
    <p:extLst>
      <p:ext uri="{BB962C8B-B14F-4D97-AF65-F5344CB8AC3E}">
        <p14:creationId xmlns:p14="http://schemas.microsoft.com/office/powerpoint/2010/main" val="37357103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solidFill>
          <a:schemeClr val="accent1"/>
        </a:solidFill>
        <a:effectLst/>
      </p:bgPr>
    </p:bg>
    <p:spTree>
      <p:nvGrpSpPr>
        <p:cNvPr id="1" name=""/>
        <p:cNvGrpSpPr/>
        <p:nvPr/>
      </p:nvGrpSpPr>
      <p:grpSpPr>
        <a:xfrm>
          <a:off x="0" y="0"/>
          <a:ext cx="0" cy="0"/>
          <a:chOff x="0" y="0"/>
          <a:chExt cx="0" cy="0"/>
        </a:xfrm>
      </p:grpSpPr>
      <p:pic>
        <p:nvPicPr>
          <p:cNvPr id="3" name="Grafikk 2">
            <a:extLst>
              <a:ext uri="{FF2B5EF4-FFF2-40B4-BE49-F238E27FC236}">
                <a16:creationId xmlns:a16="http://schemas.microsoft.com/office/drawing/2014/main" id="{141D8BD7-34C7-FB4E-8EE0-45670F6F41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945" y="2948384"/>
            <a:ext cx="1528110" cy="961231"/>
          </a:xfrm>
          <a:prstGeom prst="rect">
            <a:avLst/>
          </a:prstGeom>
        </p:spPr>
      </p:pic>
    </p:spTree>
    <p:extLst>
      <p:ext uri="{BB962C8B-B14F-4D97-AF65-F5344CB8AC3E}">
        <p14:creationId xmlns:p14="http://schemas.microsoft.com/office/powerpoint/2010/main" val="986378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Forside uten bilde">
    <p:bg>
      <p:bgPr>
        <a:solidFill>
          <a:schemeClr val="accent1"/>
        </a:solidFill>
        <a:effectLst/>
      </p:bgPr>
    </p:bg>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A29CA91F-E19A-D84E-BDCE-60610D23E645}"/>
              </a:ext>
            </a:extLst>
          </p:cNvPr>
          <p:cNvSpPr>
            <a:spLocks noGrp="1"/>
          </p:cNvSpPr>
          <p:nvPr>
            <p:ph type="body" sz="quarter" idx="12" hasCustomPrompt="1"/>
          </p:nvPr>
        </p:nvSpPr>
        <p:spPr>
          <a:xfrm>
            <a:off x="525314" y="6193407"/>
            <a:ext cx="5062686" cy="431800"/>
          </a:xfrm>
        </p:spPr>
        <p:txBody>
          <a:bodyPr anchor="b"/>
          <a:lstStyle>
            <a:lvl1pPr marL="0" indent="0">
              <a:buNone/>
              <a:defRPr sz="1400">
                <a:solidFill>
                  <a:schemeClr val="bg1"/>
                </a:solidFill>
              </a:defRPr>
            </a:lvl1pPr>
            <a:lvl5pPr marL="1517650" indent="0">
              <a:buNone/>
              <a:defRPr/>
            </a:lvl5pPr>
          </a:lstStyle>
          <a:p>
            <a:pPr lvl="0"/>
            <a:r>
              <a:rPr lang="en-GB"/>
              <a:t>Dato  //  </a:t>
            </a:r>
            <a:r>
              <a:rPr lang="en-GB" err="1"/>
              <a:t>Ansvarlig</a:t>
            </a:r>
            <a:endParaRPr lang="en-GB"/>
          </a:p>
        </p:txBody>
      </p:sp>
      <p:sp>
        <p:nvSpPr>
          <p:cNvPr id="9" name="Tittel 1">
            <a:extLst>
              <a:ext uri="{FF2B5EF4-FFF2-40B4-BE49-F238E27FC236}">
                <a16:creationId xmlns:a16="http://schemas.microsoft.com/office/drawing/2014/main" id="{604AED8B-6DCE-AD46-8907-CB80A3E9C60F}"/>
              </a:ext>
            </a:extLst>
          </p:cNvPr>
          <p:cNvSpPr>
            <a:spLocks noGrp="1"/>
          </p:cNvSpPr>
          <p:nvPr>
            <p:ph type="ctrTitle" hasCustomPrompt="1"/>
          </p:nvPr>
        </p:nvSpPr>
        <p:spPr>
          <a:xfrm>
            <a:off x="525314" y="2684746"/>
            <a:ext cx="9271829" cy="1396431"/>
          </a:xfrm>
        </p:spPr>
        <p:txBody>
          <a:bodyPr anchor="ctr">
            <a:normAutofit/>
          </a:bodyPr>
          <a:lstStyle>
            <a:lvl1pPr algn="l">
              <a:defRPr sz="3600" b="1">
                <a:solidFill>
                  <a:schemeClr val="bg1"/>
                </a:solidFill>
              </a:defRPr>
            </a:lvl1pPr>
          </a:lstStyle>
          <a:p>
            <a:r>
              <a:rPr lang="nb-NO"/>
              <a:t>Klikk for å redigere tittelen</a:t>
            </a:r>
          </a:p>
        </p:txBody>
      </p:sp>
      <p:sp>
        <p:nvSpPr>
          <p:cNvPr id="10" name="Undertittel 2">
            <a:extLst>
              <a:ext uri="{FF2B5EF4-FFF2-40B4-BE49-F238E27FC236}">
                <a16:creationId xmlns:a16="http://schemas.microsoft.com/office/drawing/2014/main" id="{FF74A066-A61E-B34F-8F56-C94B8EDF62C9}"/>
              </a:ext>
            </a:extLst>
          </p:cNvPr>
          <p:cNvSpPr>
            <a:spLocks noGrp="1"/>
          </p:cNvSpPr>
          <p:nvPr>
            <p:ph type="subTitle" idx="1"/>
          </p:nvPr>
        </p:nvSpPr>
        <p:spPr>
          <a:xfrm>
            <a:off x="525315" y="4173253"/>
            <a:ext cx="8334068" cy="991169"/>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pic>
        <p:nvPicPr>
          <p:cNvPr id="6" name="Grafikk 5">
            <a:extLst>
              <a:ext uri="{FF2B5EF4-FFF2-40B4-BE49-F238E27FC236}">
                <a16:creationId xmlns:a16="http://schemas.microsoft.com/office/drawing/2014/main" id="{92599F80-A1FF-3942-A0DE-0C139B7950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6033" y="1089788"/>
            <a:ext cx="1249282" cy="785839"/>
          </a:xfrm>
          <a:prstGeom prst="rect">
            <a:avLst/>
          </a:prstGeom>
        </p:spPr>
      </p:pic>
    </p:spTree>
    <p:extLst>
      <p:ext uri="{BB962C8B-B14F-4D97-AF65-F5344CB8AC3E}">
        <p14:creationId xmlns:p14="http://schemas.microsoft.com/office/powerpoint/2010/main" val="32176962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kst med bilde til høy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838200" y="1825625"/>
            <a:ext cx="5469835"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1811115" y="6356350"/>
            <a:ext cx="3609024"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5648739" y="6356350"/>
            <a:ext cx="447261" cy="365125"/>
          </a:xfrm>
        </p:spPr>
        <p:txBody>
          <a:bodyPr/>
          <a:lstStyle/>
          <a:p>
            <a:fld id="{95102788-B3AA-6746-B4E5-C52EBB4D0CEE}" type="slidenum">
              <a:rPr lang="nb-NO" smtClean="0"/>
              <a:t>‹#›</a:t>
            </a:fld>
            <a:endParaRPr lang="nb-NO"/>
          </a:p>
        </p:txBody>
      </p:sp>
      <p:sp>
        <p:nvSpPr>
          <p:cNvPr id="7" name="Plassholder for bilde 3">
            <a:extLst>
              <a:ext uri="{FF2B5EF4-FFF2-40B4-BE49-F238E27FC236}">
                <a16:creationId xmlns:a16="http://schemas.microsoft.com/office/drawing/2014/main" id="{9CCA7799-B00E-2A41-ADCA-ABD6B94D7671}"/>
              </a:ext>
            </a:extLst>
          </p:cNvPr>
          <p:cNvSpPr>
            <a:spLocks noGrp="1" noChangeAspect="1"/>
          </p:cNvSpPr>
          <p:nvPr>
            <p:ph type="pic" sz="quarter" idx="13"/>
          </p:nvPr>
        </p:nvSpPr>
        <p:spPr bwMode="auto">
          <a:xfrm>
            <a:off x="6160021" y="0"/>
            <a:ext cx="6031979" cy="685800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chemeClr val="bg2"/>
          </a:solidFill>
          <a:ln>
            <a:noFill/>
          </a:ln>
          <a:effectLst/>
        </p:spPr>
        <p:txBody>
          <a:bodyPr lIns="1440000" tIns="468000" bIns="0" anchor="ctr" anchorCtr="0">
            <a:normAutofit/>
          </a:bodyPr>
          <a:lstStyle>
            <a:lvl1pPr marL="0" indent="0" algn="ctr">
              <a:buNone/>
              <a:defRPr sz="1400" baseline="0">
                <a:solidFill>
                  <a:schemeClr val="tx2"/>
                </a:solidFill>
              </a:defRPr>
            </a:lvl1pPr>
          </a:lstStyle>
          <a:p>
            <a:r>
              <a:rPr lang="nb-NO"/>
              <a:t>Klikk på ikonet for å legge til et bilde</a:t>
            </a:r>
          </a:p>
        </p:txBody>
      </p:sp>
      <p:sp>
        <p:nvSpPr>
          <p:cNvPr id="8" name="Tittel 1">
            <a:extLst>
              <a:ext uri="{FF2B5EF4-FFF2-40B4-BE49-F238E27FC236}">
                <a16:creationId xmlns:a16="http://schemas.microsoft.com/office/drawing/2014/main" id="{A99C80A0-322A-9A4B-843D-7015610E02A9}"/>
              </a:ext>
            </a:extLst>
          </p:cNvPr>
          <p:cNvSpPr>
            <a:spLocks noGrp="1"/>
          </p:cNvSpPr>
          <p:nvPr>
            <p:ph type="title" hasCustomPrompt="1"/>
          </p:nvPr>
        </p:nvSpPr>
        <p:spPr>
          <a:xfrm>
            <a:off x="838200" y="482400"/>
            <a:ext cx="7362371" cy="1072080"/>
          </a:xfrm>
        </p:spPr>
        <p:txBody>
          <a:bodyPr/>
          <a:lstStyle/>
          <a:p>
            <a:r>
              <a:rPr lang="nb-NO"/>
              <a:t>Klikk for å redigere tittelen</a:t>
            </a:r>
          </a:p>
        </p:txBody>
      </p:sp>
    </p:spTree>
    <p:extLst>
      <p:ext uri="{BB962C8B-B14F-4D97-AF65-F5344CB8AC3E}">
        <p14:creationId xmlns:p14="http://schemas.microsoft.com/office/powerpoint/2010/main" val="336983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tel og innhold">
    <p:spTree>
      <p:nvGrpSpPr>
        <p:cNvPr id="1" name=""/>
        <p:cNvGrpSpPr/>
        <p:nvPr/>
      </p:nvGrpSpPr>
      <p:grpSpPr>
        <a:xfrm>
          <a:off x="0" y="0"/>
          <a:ext cx="0" cy="0"/>
          <a:chOff x="0" y="0"/>
          <a:chExt cx="0" cy="0"/>
        </a:xfrm>
      </p:grpSpPr>
      <p:sp>
        <p:nvSpPr>
          <p:cNvPr id="3" name="Plassholder for innhold 2"/>
          <p:cNvSpPr>
            <a:spLocks noGrp="1"/>
          </p:cNvSpPr>
          <p:nvPr>
            <p:ph sz="quarter" idx="10"/>
          </p:nvPr>
        </p:nvSpPr>
        <p:spPr>
          <a:xfrm>
            <a:off x="489283" y="1701799"/>
            <a:ext cx="11198620" cy="439964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Rectangle 2"/>
          <p:cNvSpPr>
            <a:spLocks noGrp="1" noChangeArrowheads="1"/>
          </p:cNvSpPr>
          <p:nvPr>
            <p:ph type="title"/>
          </p:nvPr>
        </p:nvSpPr>
        <p:spPr bwMode="auto">
          <a:xfrm>
            <a:off x="504827" y="241302"/>
            <a:ext cx="11182351" cy="1261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normAutofit/>
          </a:bodyPr>
          <a:lstStyle/>
          <a:p>
            <a:pPr lvl="0"/>
            <a:r>
              <a:rPr lang="nb-NO"/>
              <a:t>Klikk for å redigere tittelstil</a:t>
            </a:r>
          </a:p>
        </p:txBody>
      </p:sp>
    </p:spTree>
    <p:extLst>
      <p:ext uri="{BB962C8B-B14F-4D97-AF65-F5344CB8AC3E}">
        <p14:creationId xmlns:p14="http://schemas.microsoft.com/office/powerpoint/2010/main" val="28966277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4D6D5E-F187-4E4B-8B35-180A183982F7}"/>
              </a:ext>
            </a:extLst>
          </p:cNvPr>
          <p:cNvSpPr>
            <a:spLocks noGrp="1"/>
          </p:cNvSpPr>
          <p:nvPr>
            <p:ph type="title" hasCustomPrompt="1"/>
          </p:nvPr>
        </p:nvSpPr>
        <p:spPr/>
        <p:txBody>
          <a:bodyPr>
            <a:normAutofit/>
          </a:bodyPr>
          <a:lstStyle>
            <a:lvl1pPr>
              <a:defRPr sz="3200"/>
            </a:lvl1pPr>
          </a:lstStyle>
          <a:p>
            <a:r>
              <a:rPr lang="nb-NO"/>
              <a:t>Klikk for å redigere tittelen</a:t>
            </a:r>
          </a:p>
        </p:txBody>
      </p:sp>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9435516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CD74E5-8D3F-5F45-AF55-379CE17407B8}"/>
              </a:ext>
            </a:extLst>
          </p:cNvPr>
          <p:cNvSpPr>
            <a:spLocks noGrp="1"/>
          </p:cNvSpPr>
          <p:nvPr>
            <p:ph type="ctrTitle" hasCustomPrompt="1"/>
          </p:nvPr>
        </p:nvSpPr>
        <p:spPr>
          <a:xfrm>
            <a:off x="525314" y="2684746"/>
            <a:ext cx="6551347" cy="1396431"/>
          </a:xfrm>
        </p:spPr>
        <p:txBody>
          <a:bodyPr anchor="ctr">
            <a:normAutofit/>
          </a:bodyPr>
          <a:lstStyle>
            <a:lvl1pPr algn="l">
              <a:defRPr sz="3600" b="1">
                <a:solidFill>
                  <a:schemeClr val="bg1"/>
                </a:solidFill>
              </a:defRPr>
            </a:lvl1pPr>
          </a:lstStyle>
          <a:p>
            <a:r>
              <a:rPr lang="nb-NO"/>
              <a:t>Klikk for å redigere tittelen</a:t>
            </a:r>
          </a:p>
        </p:txBody>
      </p:sp>
      <p:sp>
        <p:nvSpPr>
          <p:cNvPr id="3" name="Undertittel 2">
            <a:extLst>
              <a:ext uri="{FF2B5EF4-FFF2-40B4-BE49-F238E27FC236}">
                <a16:creationId xmlns:a16="http://schemas.microsoft.com/office/drawing/2014/main" id="{5C570008-A996-2D4B-88A3-9861CBD4FED0}"/>
              </a:ext>
            </a:extLst>
          </p:cNvPr>
          <p:cNvSpPr>
            <a:spLocks noGrp="1"/>
          </p:cNvSpPr>
          <p:nvPr>
            <p:ph type="subTitle" idx="1"/>
          </p:nvPr>
        </p:nvSpPr>
        <p:spPr>
          <a:xfrm>
            <a:off x="525315" y="4173253"/>
            <a:ext cx="5888738" cy="991169"/>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8" name="Plassholder for bilde 3">
            <a:extLst>
              <a:ext uri="{FF2B5EF4-FFF2-40B4-BE49-F238E27FC236}">
                <a16:creationId xmlns:a16="http://schemas.microsoft.com/office/drawing/2014/main" id="{195ACC3E-6C58-8E40-A78D-5639EBDF9C43}"/>
              </a:ext>
            </a:extLst>
          </p:cNvPr>
          <p:cNvSpPr>
            <a:spLocks noGrp="1" noChangeAspect="1"/>
          </p:cNvSpPr>
          <p:nvPr>
            <p:ph type="pic" sz="quarter" idx="11"/>
          </p:nvPr>
        </p:nvSpPr>
        <p:spPr bwMode="auto">
          <a:xfrm>
            <a:off x="6160021" y="0"/>
            <a:ext cx="6031979" cy="685800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rgbClr val="362F2A"/>
          </a:solidFill>
          <a:ln>
            <a:noFill/>
          </a:ln>
          <a:effectLst/>
        </p:spPr>
        <p:txBody>
          <a:bodyPr lIns="1440000" tIns="468000" bIns="0" anchor="ctr" anchorCtr="0">
            <a:normAutofit/>
          </a:bodyPr>
          <a:lstStyle>
            <a:lvl1pPr marL="0" indent="0" algn="ctr">
              <a:buNone/>
              <a:defRPr sz="1400" baseline="0">
                <a:solidFill>
                  <a:schemeClr val="bg1"/>
                </a:solidFill>
              </a:defRPr>
            </a:lvl1pPr>
          </a:lstStyle>
          <a:p>
            <a:r>
              <a:rPr lang="nb-NO"/>
              <a:t>Klikk på ikonet for å legge til et bilde</a:t>
            </a:r>
          </a:p>
        </p:txBody>
      </p:sp>
      <p:sp>
        <p:nvSpPr>
          <p:cNvPr id="9" name="Text Placeholder 8">
            <a:extLst>
              <a:ext uri="{FF2B5EF4-FFF2-40B4-BE49-F238E27FC236}">
                <a16:creationId xmlns:a16="http://schemas.microsoft.com/office/drawing/2014/main" id="{A5AB20B5-22F5-7F42-98FA-915865BDDA6B}"/>
              </a:ext>
            </a:extLst>
          </p:cNvPr>
          <p:cNvSpPr>
            <a:spLocks noGrp="1"/>
          </p:cNvSpPr>
          <p:nvPr>
            <p:ph type="body" sz="quarter" idx="12" hasCustomPrompt="1"/>
          </p:nvPr>
        </p:nvSpPr>
        <p:spPr>
          <a:xfrm>
            <a:off x="525314" y="6193407"/>
            <a:ext cx="5062686" cy="431800"/>
          </a:xfrm>
        </p:spPr>
        <p:txBody>
          <a:bodyPr anchor="b"/>
          <a:lstStyle>
            <a:lvl1pPr marL="0" indent="0">
              <a:buNone/>
              <a:defRPr sz="1400">
                <a:solidFill>
                  <a:schemeClr val="bg1"/>
                </a:solidFill>
              </a:defRPr>
            </a:lvl1pPr>
            <a:lvl5pPr marL="1517650" indent="0">
              <a:buNone/>
              <a:defRPr/>
            </a:lvl5pPr>
          </a:lstStyle>
          <a:p>
            <a:pPr lvl="0"/>
            <a:r>
              <a:rPr lang="en-GB"/>
              <a:t>Dato  //  </a:t>
            </a:r>
            <a:r>
              <a:rPr lang="en-GB" err="1"/>
              <a:t>Ansvarlig</a:t>
            </a:r>
            <a:endParaRPr lang="en-GB"/>
          </a:p>
        </p:txBody>
      </p:sp>
      <p:pic>
        <p:nvPicPr>
          <p:cNvPr id="7" name="Grafikk 6">
            <a:extLst>
              <a:ext uri="{FF2B5EF4-FFF2-40B4-BE49-F238E27FC236}">
                <a16:creationId xmlns:a16="http://schemas.microsoft.com/office/drawing/2014/main" id="{1A4B6243-656A-E448-AE6D-5187B76AA0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6033" y="1089788"/>
            <a:ext cx="1249282" cy="785839"/>
          </a:xfrm>
          <a:prstGeom prst="rect">
            <a:avLst/>
          </a:prstGeom>
        </p:spPr>
      </p:pic>
    </p:spTree>
    <p:extLst>
      <p:ext uri="{BB962C8B-B14F-4D97-AF65-F5344CB8AC3E}">
        <p14:creationId xmlns:p14="http://schemas.microsoft.com/office/powerpoint/2010/main" val="3907373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4D6D5E-F187-4E4B-8B35-180A183982F7}"/>
              </a:ext>
            </a:extLst>
          </p:cNvPr>
          <p:cNvSpPr>
            <a:spLocks noGrp="1"/>
          </p:cNvSpPr>
          <p:nvPr>
            <p:ph type="title" hasCustomPrompt="1"/>
          </p:nvPr>
        </p:nvSpPr>
        <p:spPr/>
        <p:txBody>
          <a:bodyPr>
            <a:normAutofit/>
          </a:bodyPr>
          <a:lstStyle>
            <a:lvl1pPr>
              <a:defRPr sz="3200"/>
            </a:lvl1pPr>
          </a:lstStyle>
          <a:p>
            <a:r>
              <a:rPr lang="nb-NO"/>
              <a:t>Klikk for å redigere tittelen</a:t>
            </a:r>
          </a:p>
        </p:txBody>
      </p:sp>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16768534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Forside uten bilde">
    <p:bg>
      <p:bgPr>
        <a:solidFill>
          <a:schemeClr val="tx2"/>
        </a:solidFill>
        <a:effectLst/>
      </p:bgPr>
    </p:bg>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A29CA91F-E19A-D84E-BDCE-60610D23E645}"/>
              </a:ext>
            </a:extLst>
          </p:cNvPr>
          <p:cNvSpPr>
            <a:spLocks noGrp="1"/>
          </p:cNvSpPr>
          <p:nvPr>
            <p:ph type="body" sz="quarter" idx="12" hasCustomPrompt="1"/>
          </p:nvPr>
        </p:nvSpPr>
        <p:spPr>
          <a:xfrm>
            <a:off x="525314" y="6193407"/>
            <a:ext cx="5062686" cy="431800"/>
          </a:xfrm>
        </p:spPr>
        <p:txBody>
          <a:bodyPr anchor="b"/>
          <a:lstStyle>
            <a:lvl1pPr marL="0" indent="0">
              <a:buNone/>
              <a:defRPr sz="1400">
                <a:solidFill>
                  <a:schemeClr val="bg1"/>
                </a:solidFill>
              </a:defRPr>
            </a:lvl1pPr>
            <a:lvl5pPr marL="1517650" indent="0">
              <a:buNone/>
              <a:defRPr/>
            </a:lvl5pPr>
          </a:lstStyle>
          <a:p>
            <a:pPr lvl="0"/>
            <a:r>
              <a:rPr lang="en-GB"/>
              <a:t>Dato  //  </a:t>
            </a:r>
            <a:r>
              <a:rPr lang="en-GB" err="1"/>
              <a:t>Ansvarlig</a:t>
            </a:r>
            <a:endParaRPr lang="en-GB"/>
          </a:p>
        </p:txBody>
      </p:sp>
      <p:sp>
        <p:nvSpPr>
          <p:cNvPr id="9" name="Tittel 1">
            <a:extLst>
              <a:ext uri="{FF2B5EF4-FFF2-40B4-BE49-F238E27FC236}">
                <a16:creationId xmlns:a16="http://schemas.microsoft.com/office/drawing/2014/main" id="{604AED8B-6DCE-AD46-8907-CB80A3E9C60F}"/>
              </a:ext>
            </a:extLst>
          </p:cNvPr>
          <p:cNvSpPr>
            <a:spLocks noGrp="1"/>
          </p:cNvSpPr>
          <p:nvPr>
            <p:ph type="ctrTitle" hasCustomPrompt="1"/>
          </p:nvPr>
        </p:nvSpPr>
        <p:spPr>
          <a:xfrm>
            <a:off x="525314" y="2684746"/>
            <a:ext cx="9271829" cy="1396431"/>
          </a:xfrm>
        </p:spPr>
        <p:txBody>
          <a:bodyPr anchor="ctr">
            <a:normAutofit/>
          </a:bodyPr>
          <a:lstStyle>
            <a:lvl1pPr algn="l">
              <a:defRPr sz="3600" b="1">
                <a:solidFill>
                  <a:schemeClr val="bg1"/>
                </a:solidFill>
              </a:defRPr>
            </a:lvl1pPr>
          </a:lstStyle>
          <a:p>
            <a:r>
              <a:rPr lang="nb-NO"/>
              <a:t>Klikk for å redigere tittelen</a:t>
            </a:r>
          </a:p>
        </p:txBody>
      </p:sp>
      <p:sp>
        <p:nvSpPr>
          <p:cNvPr id="10" name="Undertittel 2">
            <a:extLst>
              <a:ext uri="{FF2B5EF4-FFF2-40B4-BE49-F238E27FC236}">
                <a16:creationId xmlns:a16="http://schemas.microsoft.com/office/drawing/2014/main" id="{FF74A066-A61E-B34F-8F56-C94B8EDF62C9}"/>
              </a:ext>
            </a:extLst>
          </p:cNvPr>
          <p:cNvSpPr>
            <a:spLocks noGrp="1"/>
          </p:cNvSpPr>
          <p:nvPr>
            <p:ph type="subTitle" idx="1"/>
          </p:nvPr>
        </p:nvSpPr>
        <p:spPr>
          <a:xfrm>
            <a:off x="525315" y="4173253"/>
            <a:ext cx="8334068" cy="991169"/>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pic>
        <p:nvPicPr>
          <p:cNvPr id="6" name="Grafikk 5">
            <a:extLst>
              <a:ext uri="{FF2B5EF4-FFF2-40B4-BE49-F238E27FC236}">
                <a16:creationId xmlns:a16="http://schemas.microsoft.com/office/drawing/2014/main" id="{AF31CECD-F77C-234C-B70C-F9DF775D63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6033" y="1089788"/>
            <a:ext cx="1249282" cy="785839"/>
          </a:xfrm>
          <a:prstGeom prst="rect">
            <a:avLst/>
          </a:prstGeom>
        </p:spPr>
      </p:pic>
    </p:spTree>
    <p:extLst>
      <p:ext uri="{BB962C8B-B14F-4D97-AF65-F5344CB8AC3E}">
        <p14:creationId xmlns:p14="http://schemas.microsoft.com/office/powerpoint/2010/main" val="39713807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Mellomside">
    <p:bg>
      <p:bgPr>
        <a:solidFill>
          <a:schemeClr val="tx2"/>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C48BD439-F083-3D4E-862D-4EA46D9E3B41}"/>
              </a:ext>
            </a:extLst>
          </p:cNvPr>
          <p:cNvSpPr>
            <a:spLocks noGrp="1"/>
          </p:cNvSpPr>
          <p:nvPr>
            <p:ph type="body" idx="1"/>
          </p:nvPr>
        </p:nvSpPr>
        <p:spPr>
          <a:xfrm>
            <a:off x="844550" y="3540205"/>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9" name="Tittel 1">
            <a:extLst>
              <a:ext uri="{FF2B5EF4-FFF2-40B4-BE49-F238E27FC236}">
                <a16:creationId xmlns:a16="http://schemas.microsoft.com/office/drawing/2014/main" id="{02D6C30B-4FDA-544A-9662-F2B6261EBCDA}"/>
              </a:ext>
            </a:extLst>
          </p:cNvPr>
          <p:cNvSpPr>
            <a:spLocks noGrp="1"/>
          </p:cNvSpPr>
          <p:nvPr>
            <p:ph type="ctrTitle" hasCustomPrompt="1"/>
          </p:nvPr>
        </p:nvSpPr>
        <p:spPr>
          <a:xfrm>
            <a:off x="844550" y="2032569"/>
            <a:ext cx="9271829" cy="1396431"/>
          </a:xfrm>
        </p:spPr>
        <p:txBody>
          <a:bodyPr anchor="ctr">
            <a:normAutofit/>
          </a:bodyPr>
          <a:lstStyle>
            <a:lvl1pPr algn="l">
              <a:defRPr sz="3600" b="1">
                <a:solidFill>
                  <a:schemeClr val="bg1"/>
                </a:solidFill>
              </a:defRPr>
            </a:lvl1pPr>
          </a:lstStyle>
          <a:p>
            <a:r>
              <a:rPr lang="nb-NO"/>
              <a:t>Klikk for å redigere tittelen</a:t>
            </a:r>
          </a:p>
        </p:txBody>
      </p:sp>
    </p:spTree>
    <p:extLst>
      <p:ext uri="{BB962C8B-B14F-4D97-AF65-F5344CB8AC3E}">
        <p14:creationId xmlns:p14="http://schemas.microsoft.com/office/powerpoint/2010/main" val="18097996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0E6AA11-9D10-4845-953E-FC6659DEA9CB}"/>
              </a:ext>
            </a:extLst>
          </p:cNvPr>
          <p:cNvSpPr>
            <a:spLocks noGrp="1"/>
          </p:cNvSpPr>
          <p:nvPr>
            <p:ph type="title" hasCustomPrompt="1"/>
          </p:nvPr>
        </p:nvSpPr>
        <p:spPr/>
        <p:txBody>
          <a:bodyPr/>
          <a:lstStyle/>
          <a:p>
            <a:r>
              <a:rPr lang="nb-NO"/>
              <a:t>Klikk for å redigere tittelen</a:t>
            </a:r>
          </a:p>
        </p:txBody>
      </p:sp>
      <p:sp>
        <p:nvSpPr>
          <p:cNvPr id="3" name="Plassholder for innhold 2">
            <a:extLst>
              <a:ext uri="{FF2B5EF4-FFF2-40B4-BE49-F238E27FC236}">
                <a16:creationId xmlns:a16="http://schemas.microsoft.com/office/drawing/2014/main" id="{0093FA9A-B386-3D4A-A17E-105BC9010CBC}"/>
              </a:ext>
            </a:extLst>
          </p:cNvPr>
          <p:cNvSpPr>
            <a:spLocks noGrp="1"/>
          </p:cNvSpPr>
          <p:nvPr>
            <p:ph sz="half" idx="1" hasCustomPrompt="1"/>
          </p:nvPr>
        </p:nvSpPr>
        <p:spPr>
          <a:xfrm>
            <a:off x="838200" y="1825625"/>
            <a:ext cx="5181600"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349DD5D4-E4CC-F541-A385-23400791B312}"/>
              </a:ext>
            </a:extLst>
          </p:cNvPr>
          <p:cNvSpPr>
            <a:spLocks noGrp="1"/>
          </p:cNvSpPr>
          <p:nvPr>
            <p:ph sz="half" idx="2" hasCustomPrompt="1"/>
          </p:nvPr>
        </p:nvSpPr>
        <p:spPr>
          <a:xfrm>
            <a:off x="6172200" y="1825625"/>
            <a:ext cx="5181600"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a:extLst>
              <a:ext uri="{FF2B5EF4-FFF2-40B4-BE49-F238E27FC236}">
                <a16:creationId xmlns:a16="http://schemas.microsoft.com/office/drawing/2014/main" id="{E0092E29-1063-5549-A785-73E8C6A77833}"/>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7" name="Plassholder for lysbildenummer 6">
            <a:extLst>
              <a:ext uri="{FF2B5EF4-FFF2-40B4-BE49-F238E27FC236}">
                <a16:creationId xmlns:a16="http://schemas.microsoft.com/office/drawing/2014/main" id="{D71D6EC1-D552-3849-8EEF-1601B9CE5A70}"/>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22707862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Kun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574975-50B4-C34B-9F64-4CA300B7F727}"/>
              </a:ext>
            </a:extLst>
          </p:cNvPr>
          <p:cNvSpPr>
            <a:spLocks noGrp="1"/>
          </p:cNvSpPr>
          <p:nvPr>
            <p:ph type="title" hasCustomPrompt="1"/>
          </p:nvPr>
        </p:nvSpPr>
        <p:spPr/>
        <p:txBody>
          <a:bodyPr/>
          <a:lstStyle/>
          <a:p>
            <a:r>
              <a:rPr lang="nb-NO"/>
              <a:t>Klikk for å redigere tittelen</a:t>
            </a:r>
          </a:p>
        </p:txBody>
      </p:sp>
      <p:sp>
        <p:nvSpPr>
          <p:cNvPr id="4" name="Plassholder for bunntekst 3">
            <a:extLst>
              <a:ext uri="{FF2B5EF4-FFF2-40B4-BE49-F238E27FC236}">
                <a16:creationId xmlns:a16="http://schemas.microsoft.com/office/drawing/2014/main" id="{D90BA1EA-559A-0742-9DF6-378DCB049FD9}"/>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5" name="Plassholder for lysbildenummer 4">
            <a:extLst>
              <a:ext uri="{FF2B5EF4-FFF2-40B4-BE49-F238E27FC236}">
                <a16:creationId xmlns:a16="http://schemas.microsoft.com/office/drawing/2014/main" id="{D5178BF1-065F-C64F-A4E1-62B222547C2C}"/>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14276184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8F0C2D0C-F750-2644-95F9-0C952AE3AF8D}"/>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4" name="Plassholder for lysbildenummer 3">
            <a:extLst>
              <a:ext uri="{FF2B5EF4-FFF2-40B4-BE49-F238E27FC236}">
                <a16:creationId xmlns:a16="http://schemas.microsoft.com/office/drawing/2014/main" id="{D912E190-170D-CB48-ABA2-AC1FB7840FD3}"/>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1127762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orside uten bilde">
    <p:bg>
      <p:bgPr>
        <a:solidFill>
          <a:schemeClr val="accent1"/>
        </a:solidFill>
        <a:effectLst/>
      </p:bgPr>
    </p:bg>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A29CA91F-E19A-D84E-BDCE-60610D23E645}"/>
              </a:ext>
            </a:extLst>
          </p:cNvPr>
          <p:cNvSpPr>
            <a:spLocks noGrp="1"/>
          </p:cNvSpPr>
          <p:nvPr>
            <p:ph type="body" sz="quarter" idx="12" hasCustomPrompt="1"/>
          </p:nvPr>
        </p:nvSpPr>
        <p:spPr>
          <a:xfrm>
            <a:off x="525314" y="6193407"/>
            <a:ext cx="5062686" cy="431800"/>
          </a:xfrm>
        </p:spPr>
        <p:txBody>
          <a:bodyPr anchor="b"/>
          <a:lstStyle>
            <a:lvl1pPr marL="0" indent="0">
              <a:buNone/>
              <a:defRPr sz="1400">
                <a:solidFill>
                  <a:schemeClr val="bg1"/>
                </a:solidFill>
              </a:defRPr>
            </a:lvl1pPr>
            <a:lvl5pPr marL="1517650" indent="0">
              <a:buNone/>
              <a:defRPr/>
            </a:lvl5pPr>
          </a:lstStyle>
          <a:p>
            <a:pPr lvl="0"/>
            <a:r>
              <a:rPr lang="en-GB"/>
              <a:t>Dato  //  </a:t>
            </a:r>
            <a:r>
              <a:rPr lang="en-GB" err="1"/>
              <a:t>Ansvarlig</a:t>
            </a:r>
            <a:endParaRPr lang="en-GB"/>
          </a:p>
        </p:txBody>
      </p:sp>
      <p:sp>
        <p:nvSpPr>
          <p:cNvPr id="9" name="Tittel 1">
            <a:extLst>
              <a:ext uri="{FF2B5EF4-FFF2-40B4-BE49-F238E27FC236}">
                <a16:creationId xmlns:a16="http://schemas.microsoft.com/office/drawing/2014/main" id="{604AED8B-6DCE-AD46-8907-CB80A3E9C60F}"/>
              </a:ext>
            </a:extLst>
          </p:cNvPr>
          <p:cNvSpPr>
            <a:spLocks noGrp="1"/>
          </p:cNvSpPr>
          <p:nvPr>
            <p:ph type="ctrTitle" hasCustomPrompt="1"/>
          </p:nvPr>
        </p:nvSpPr>
        <p:spPr>
          <a:xfrm>
            <a:off x="525314" y="2684746"/>
            <a:ext cx="9271829" cy="1396431"/>
          </a:xfrm>
        </p:spPr>
        <p:txBody>
          <a:bodyPr anchor="ctr">
            <a:normAutofit/>
          </a:bodyPr>
          <a:lstStyle>
            <a:lvl1pPr algn="l">
              <a:defRPr sz="3600" b="1">
                <a:solidFill>
                  <a:schemeClr val="bg1"/>
                </a:solidFill>
              </a:defRPr>
            </a:lvl1pPr>
          </a:lstStyle>
          <a:p>
            <a:r>
              <a:rPr lang="nb-NO"/>
              <a:t>Klikk for å redigere tittelen</a:t>
            </a:r>
          </a:p>
        </p:txBody>
      </p:sp>
      <p:sp>
        <p:nvSpPr>
          <p:cNvPr id="10" name="Undertittel 2">
            <a:extLst>
              <a:ext uri="{FF2B5EF4-FFF2-40B4-BE49-F238E27FC236}">
                <a16:creationId xmlns:a16="http://schemas.microsoft.com/office/drawing/2014/main" id="{FF74A066-A61E-B34F-8F56-C94B8EDF62C9}"/>
              </a:ext>
            </a:extLst>
          </p:cNvPr>
          <p:cNvSpPr>
            <a:spLocks noGrp="1"/>
          </p:cNvSpPr>
          <p:nvPr>
            <p:ph type="subTitle" idx="1"/>
          </p:nvPr>
        </p:nvSpPr>
        <p:spPr>
          <a:xfrm>
            <a:off x="525315" y="4173253"/>
            <a:ext cx="8334068" cy="991169"/>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pic>
        <p:nvPicPr>
          <p:cNvPr id="6" name="Grafikk 5">
            <a:extLst>
              <a:ext uri="{FF2B5EF4-FFF2-40B4-BE49-F238E27FC236}">
                <a16:creationId xmlns:a16="http://schemas.microsoft.com/office/drawing/2014/main" id="{92599F80-A1FF-3942-A0DE-0C139B7950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6033" y="1089788"/>
            <a:ext cx="1249282" cy="785839"/>
          </a:xfrm>
          <a:prstGeom prst="rect">
            <a:avLst/>
          </a:prstGeom>
        </p:spPr>
      </p:pic>
    </p:spTree>
    <p:extLst>
      <p:ext uri="{BB962C8B-B14F-4D97-AF65-F5344CB8AC3E}">
        <p14:creationId xmlns:p14="http://schemas.microsoft.com/office/powerpoint/2010/main" val="3603299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kst med bilde til høy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838200" y="1825625"/>
            <a:ext cx="5469835"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1811115" y="6356350"/>
            <a:ext cx="3609024"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5648739" y="6356350"/>
            <a:ext cx="447261" cy="365125"/>
          </a:xfrm>
        </p:spPr>
        <p:txBody>
          <a:bodyPr/>
          <a:lstStyle/>
          <a:p>
            <a:fld id="{95102788-B3AA-6746-B4E5-C52EBB4D0CEE}" type="slidenum">
              <a:rPr lang="nb-NO" smtClean="0"/>
              <a:t>‹#›</a:t>
            </a:fld>
            <a:endParaRPr lang="nb-NO"/>
          </a:p>
        </p:txBody>
      </p:sp>
      <p:sp>
        <p:nvSpPr>
          <p:cNvPr id="7" name="Plassholder for bilde 3">
            <a:extLst>
              <a:ext uri="{FF2B5EF4-FFF2-40B4-BE49-F238E27FC236}">
                <a16:creationId xmlns:a16="http://schemas.microsoft.com/office/drawing/2014/main" id="{9CCA7799-B00E-2A41-ADCA-ABD6B94D7671}"/>
              </a:ext>
            </a:extLst>
          </p:cNvPr>
          <p:cNvSpPr>
            <a:spLocks noGrp="1" noChangeAspect="1"/>
          </p:cNvSpPr>
          <p:nvPr>
            <p:ph type="pic" sz="quarter" idx="13"/>
          </p:nvPr>
        </p:nvSpPr>
        <p:spPr bwMode="auto">
          <a:xfrm>
            <a:off x="6160021" y="0"/>
            <a:ext cx="6031979" cy="685800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chemeClr val="bg2"/>
          </a:solidFill>
          <a:ln>
            <a:noFill/>
          </a:ln>
          <a:effectLst/>
        </p:spPr>
        <p:txBody>
          <a:bodyPr lIns="1440000" tIns="468000" bIns="0" anchor="ctr" anchorCtr="0">
            <a:normAutofit/>
          </a:bodyPr>
          <a:lstStyle>
            <a:lvl1pPr marL="0" indent="0" algn="ctr">
              <a:buNone/>
              <a:defRPr sz="1400" baseline="0">
                <a:solidFill>
                  <a:schemeClr val="tx2"/>
                </a:solidFill>
              </a:defRPr>
            </a:lvl1pPr>
          </a:lstStyle>
          <a:p>
            <a:r>
              <a:rPr lang="nb-NO"/>
              <a:t>Klikk på ikonet for å legge til et bilde</a:t>
            </a:r>
          </a:p>
        </p:txBody>
      </p:sp>
      <p:sp>
        <p:nvSpPr>
          <p:cNvPr id="8" name="Tittel 1">
            <a:extLst>
              <a:ext uri="{FF2B5EF4-FFF2-40B4-BE49-F238E27FC236}">
                <a16:creationId xmlns:a16="http://schemas.microsoft.com/office/drawing/2014/main" id="{A99C80A0-322A-9A4B-843D-7015610E02A9}"/>
              </a:ext>
            </a:extLst>
          </p:cNvPr>
          <p:cNvSpPr>
            <a:spLocks noGrp="1"/>
          </p:cNvSpPr>
          <p:nvPr>
            <p:ph type="title" hasCustomPrompt="1"/>
          </p:nvPr>
        </p:nvSpPr>
        <p:spPr>
          <a:xfrm>
            <a:off x="838200" y="482400"/>
            <a:ext cx="7362371" cy="1072080"/>
          </a:xfrm>
        </p:spPr>
        <p:txBody>
          <a:bodyPr/>
          <a:lstStyle/>
          <a:p>
            <a:r>
              <a:rPr lang="nb-NO"/>
              <a:t>Klikk for å redigere tittelen</a:t>
            </a:r>
          </a:p>
        </p:txBody>
      </p:sp>
    </p:spTree>
    <p:extLst>
      <p:ext uri="{BB962C8B-B14F-4D97-AF65-F5344CB8AC3E}">
        <p14:creationId xmlns:p14="http://schemas.microsoft.com/office/powerpoint/2010/main" val="25872139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ekst med bilde til venst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6096000" y="1825625"/>
            <a:ext cx="5247861"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3116F34-6CB9-F244-9082-6C3BCA92C2A8}"/>
              </a:ext>
            </a:extLst>
          </p:cNvPr>
          <p:cNvSpPr>
            <a:spLocks noGrp="1"/>
          </p:cNvSpPr>
          <p:nvPr>
            <p:ph type="dt" sz="half" idx="10"/>
          </p:nvPr>
        </p:nvSpPr>
        <p:spPr>
          <a:xfrm>
            <a:off x="6086061" y="6356350"/>
            <a:ext cx="738809" cy="365125"/>
          </a:xfrm>
          <a:prstGeom prst="rect">
            <a:avLst/>
          </a:prstGeom>
        </p:spPr>
        <p:txBody>
          <a:bodyPr/>
          <a:lstStyle/>
          <a:p>
            <a:endParaRPr lang="nb-NO"/>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7058976" y="6356350"/>
            <a:ext cx="3609024"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10896600" y="6356350"/>
            <a:ext cx="447261" cy="365125"/>
          </a:xfrm>
        </p:spPr>
        <p:txBody>
          <a:bodyPr/>
          <a:lstStyle/>
          <a:p>
            <a:fld id="{95102788-B3AA-6746-B4E5-C52EBB4D0CEE}" type="slidenum">
              <a:rPr lang="nb-NO" smtClean="0"/>
              <a:t>‹#›</a:t>
            </a:fld>
            <a:endParaRPr lang="nb-NO"/>
          </a:p>
        </p:txBody>
      </p:sp>
      <p:sp>
        <p:nvSpPr>
          <p:cNvPr id="8" name="Plassholder for bilde 3">
            <a:extLst>
              <a:ext uri="{FF2B5EF4-FFF2-40B4-BE49-F238E27FC236}">
                <a16:creationId xmlns:a16="http://schemas.microsoft.com/office/drawing/2014/main" id="{CBA52608-8CEA-2B45-8142-21F944ADC0E0}"/>
              </a:ext>
            </a:extLst>
          </p:cNvPr>
          <p:cNvSpPr>
            <a:spLocks noGrp="1" noChangeAspect="1"/>
          </p:cNvSpPr>
          <p:nvPr>
            <p:ph type="pic" sz="quarter" idx="18"/>
          </p:nvPr>
        </p:nvSpPr>
        <p:spPr bwMode="auto">
          <a:xfrm>
            <a:off x="0" y="1"/>
            <a:ext cx="6052900" cy="6857999"/>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304706"/>
              <a:gd name="connsiteY0" fmla="*/ 3910014 h 3910014"/>
              <a:gd name="connsiteX1" fmla="*/ 1042924 w 2304706"/>
              <a:gd name="connsiteY1" fmla="*/ 0 h 3910014"/>
              <a:gd name="connsiteX2" fmla="*/ 2304706 w 2304706"/>
              <a:gd name="connsiteY2" fmla="*/ 6914 h 3910014"/>
              <a:gd name="connsiteX3" fmla="*/ 1267586 w 2304706"/>
              <a:gd name="connsiteY3" fmla="*/ 3907005 h 3910014"/>
              <a:gd name="connsiteX4" fmla="*/ 0 w 2304706"/>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04706"/>
              <a:gd name="connsiteY0" fmla="*/ 3910014 h 3910014"/>
              <a:gd name="connsiteX1" fmla="*/ 1042924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 name="connsiteX0" fmla="*/ 0 w 2304706"/>
              <a:gd name="connsiteY0" fmla="*/ 3910014 h 3910014"/>
              <a:gd name="connsiteX1" fmla="*/ 1042924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 name="connsiteX0" fmla="*/ 0 w 2304706"/>
              <a:gd name="connsiteY0" fmla="*/ 3910014 h 3910014"/>
              <a:gd name="connsiteX1" fmla="*/ 4906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706" h="3910014">
                <a:moveTo>
                  <a:pt x="0" y="3910014"/>
                </a:moveTo>
                <a:cubicBezTo>
                  <a:pt x="1635" y="2606676"/>
                  <a:pt x="3271" y="1303338"/>
                  <a:pt x="4906" y="0"/>
                </a:cubicBezTo>
                <a:lnTo>
                  <a:pt x="2304706" y="795"/>
                </a:lnTo>
                <a:cubicBezTo>
                  <a:pt x="1891771" y="1578443"/>
                  <a:pt x="1696868" y="2311001"/>
                  <a:pt x="1267586" y="3907005"/>
                </a:cubicBezTo>
                <a:lnTo>
                  <a:pt x="0" y="3910014"/>
                </a:lnTo>
                <a:close/>
              </a:path>
            </a:pathLst>
          </a:custGeom>
          <a:solidFill>
            <a:srgbClr val="E9E7E7"/>
          </a:solidFill>
          <a:ln>
            <a:noFill/>
          </a:ln>
          <a:effectLst/>
        </p:spPr>
        <p:txBody>
          <a:bodyPr lIns="1152000" tIns="540000" anchor="ctr" anchorCtr="0">
            <a:normAutofit/>
          </a:bodyPr>
          <a:lstStyle>
            <a:lvl1pPr marL="14288" indent="0">
              <a:buNone/>
              <a:tabLst/>
              <a:defRPr sz="1400" baseline="0">
                <a:solidFill>
                  <a:schemeClr val="tx1"/>
                </a:solidFill>
              </a:defRPr>
            </a:lvl1pPr>
          </a:lstStyle>
          <a:p>
            <a:r>
              <a:rPr lang="nb-NO"/>
              <a:t>Klikk på ikonet for å legge til et bilde</a:t>
            </a:r>
          </a:p>
        </p:txBody>
      </p:sp>
      <p:sp>
        <p:nvSpPr>
          <p:cNvPr id="9" name="Tittel 1">
            <a:extLst>
              <a:ext uri="{FF2B5EF4-FFF2-40B4-BE49-F238E27FC236}">
                <a16:creationId xmlns:a16="http://schemas.microsoft.com/office/drawing/2014/main" id="{BF999D76-8998-AC4E-B96D-EC3AF1C002F5}"/>
              </a:ext>
            </a:extLst>
          </p:cNvPr>
          <p:cNvSpPr>
            <a:spLocks noGrp="1"/>
          </p:cNvSpPr>
          <p:nvPr>
            <p:ph type="title" hasCustomPrompt="1"/>
          </p:nvPr>
        </p:nvSpPr>
        <p:spPr>
          <a:xfrm>
            <a:off x="6096000" y="482400"/>
            <a:ext cx="5247861" cy="1072080"/>
          </a:xfrm>
        </p:spPr>
        <p:txBody>
          <a:bodyPr/>
          <a:lstStyle/>
          <a:p>
            <a:r>
              <a:rPr lang="nb-NO"/>
              <a:t>Klikk for å redigere tittelen</a:t>
            </a:r>
          </a:p>
        </p:txBody>
      </p:sp>
    </p:spTree>
    <p:extLst>
      <p:ext uri="{BB962C8B-B14F-4D97-AF65-F5344CB8AC3E}">
        <p14:creationId xmlns:p14="http://schemas.microsoft.com/office/powerpoint/2010/main" val="24248644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kst med sirkel">
    <p:spTree>
      <p:nvGrpSpPr>
        <p:cNvPr id="1" name=""/>
        <p:cNvGrpSpPr/>
        <p:nvPr/>
      </p:nvGrpSpPr>
      <p:grpSpPr>
        <a:xfrm>
          <a:off x="0" y="0"/>
          <a:ext cx="0" cy="0"/>
          <a:chOff x="0" y="0"/>
          <a:chExt cx="0" cy="0"/>
        </a:xfrm>
      </p:grpSpPr>
      <p:sp>
        <p:nvSpPr>
          <p:cNvPr id="6" name="Plassholder for bunntekst 5">
            <a:extLst>
              <a:ext uri="{FF2B5EF4-FFF2-40B4-BE49-F238E27FC236}">
                <a16:creationId xmlns:a16="http://schemas.microsoft.com/office/drawing/2014/main" id="{9630795E-AD26-E64A-9C79-FA3F9BB4963A}"/>
              </a:ext>
            </a:extLst>
          </p:cNvPr>
          <p:cNvSpPr>
            <a:spLocks noGrp="1"/>
          </p:cNvSpPr>
          <p:nvPr>
            <p:ph type="ftr" sz="quarter" idx="11"/>
          </p:nvPr>
        </p:nvSpPr>
        <p:spPr>
          <a:xfrm>
            <a:off x="1765788" y="6356350"/>
            <a:ext cx="3466263" cy="365125"/>
          </a:xfrm>
          <a:prstGeom prst="rect">
            <a:avLst/>
          </a:prstGeom>
        </p:spPr>
        <p:txBody>
          <a:bodyPr/>
          <a:lstStyle/>
          <a:p>
            <a:endParaRPr lang="nb-NO"/>
          </a:p>
        </p:txBody>
      </p:sp>
      <p:sp>
        <p:nvSpPr>
          <p:cNvPr id="7" name="Plassholder for lysbildenummer 6">
            <a:extLst>
              <a:ext uri="{FF2B5EF4-FFF2-40B4-BE49-F238E27FC236}">
                <a16:creationId xmlns:a16="http://schemas.microsoft.com/office/drawing/2014/main" id="{B1F69FF2-4FB1-3544-9B7F-A00D9E4C1A74}"/>
              </a:ext>
            </a:extLst>
          </p:cNvPr>
          <p:cNvSpPr>
            <a:spLocks noGrp="1"/>
          </p:cNvSpPr>
          <p:nvPr>
            <p:ph type="sldNum" sz="quarter" idx="12"/>
          </p:nvPr>
        </p:nvSpPr>
        <p:spPr>
          <a:xfrm>
            <a:off x="5418421" y="6356350"/>
            <a:ext cx="741600" cy="365125"/>
          </a:xfrm>
        </p:spPr>
        <p:txBody>
          <a:bodyPr/>
          <a:lstStyle/>
          <a:p>
            <a:fld id="{95102788-B3AA-6746-B4E5-C52EBB4D0CEE}" type="slidenum">
              <a:rPr lang="nb-NO" smtClean="0"/>
              <a:t>‹#›</a:t>
            </a:fld>
            <a:endParaRPr lang="nb-NO"/>
          </a:p>
        </p:txBody>
      </p:sp>
      <p:sp>
        <p:nvSpPr>
          <p:cNvPr id="9" name="Plassholder for bilde 5">
            <a:extLst>
              <a:ext uri="{FF2B5EF4-FFF2-40B4-BE49-F238E27FC236}">
                <a16:creationId xmlns:a16="http://schemas.microsoft.com/office/drawing/2014/main" id="{701CE543-F5B4-D84C-A6FC-FAFF3D0AAFC3}"/>
              </a:ext>
            </a:extLst>
          </p:cNvPr>
          <p:cNvSpPr>
            <a:spLocks noGrp="1" noChangeAspect="1"/>
          </p:cNvSpPr>
          <p:nvPr>
            <p:ph type="pic" sz="quarter" idx="13"/>
          </p:nvPr>
        </p:nvSpPr>
        <p:spPr>
          <a:xfrm>
            <a:off x="5973237" y="602647"/>
            <a:ext cx="5652706" cy="5652706"/>
          </a:xfrm>
          <a:prstGeom prst="ellipse">
            <a:avLst/>
          </a:prstGeom>
          <a:solidFill>
            <a:schemeClr val="bg2"/>
          </a:solidFill>
        </p:spPr>
        <p:txBody>
          <a:bodyPr anchor="ctr" anchorCtr="0">
            <a:normAutofit/>
          </a:bodyPr>
          <a:lstStyle>
            <a:lvl1pPr marL="0" indent="0" algn="ctr">
              <a:spcBef>
                <a:spcPts val="800"/>
              </a:spcBef>
              <a:buClr>
                <a:schemeClr val="accent2"/>
              </a:buClr>
              <a:buSzPct val="100000"/>
              <a:buNone/>
              <a:defRPr sz="18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
        <p:nvSpPr>
          <p:cNvPr id="8" name="Plassholder for innhold 2">
            <a:extLst>
              <a:ext uri="{FF2B5EF4-FFF2-40B4-BE49-F238E27FC236}">
                <a16:creationId xmlns:a16="http://schemas.microsoft.com/office/drawing/2014/main" id="{6300D294-78C3-134A-B8DB-F895410ECD2E}"/>
              </a:ext>
            </a:extLst>
          </p:cNvPr>
          <p:cNvSpPr>
            <a:spLocks noGrp="1"/>
          </p:cNvSpPr>
          <p:nvPr>
            <p:ph idx="1" hasCustomPrompt="1"/>
          </p:nvPr>
        </p:nvSpPr>
        <p:spPr>
          <a:xfrm>
            <a:off x="838200" y="1825625"/>
            <a:ext cx="4951021"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10" name="Tittel 1">
            <a:extLst>
              <a:ext uri="{FF2B5EF4-FFF2-40B4-BE49-F238E27FC236}">
                <a16:creationId xmlns:a16="http://schemas.microsoft.com/office/drawing/2014/main" id="{FE2CAD38-4FD8-5D47-94F7-E677546BBB25}"/>
              </a:ext>
            </a:extLst>
          </p:cNvPr>
          <p:cNvSpPr>
            <a:spLocks noGrp="1"/>
          </p:cNvSpPr>
          <p:nvPr>
            <p:ph type="title" hasCustomPrompt="1"/>
          </p:nvPr>
        </p:nvSpPr>
        <p:spPr>
          <a:xfrm>
            <a:off x="838200" y="482400"/>
            <a:ext cx="5533571" cy="1072080"/>
          </a:xfrm>
        </p:spPr>
        <p:txBody>
          <a:bodyPr/>
          <a:lstStyle/>
          <a:p>
            <a:r>
              <a:rPr lang="nb-NO"/>
              <a:t>Klikk for å redigere tittelen</a:t>
            </a:r>
          </a:p>
        </p:txBody>
      </p:sp>
    </p:spTree>
    <p:extLst>
      <p:ext uri="{BB962C8B-B14F-4D97-AF65-F5344CB8AC3E}">
        <p14:creationId xmlns:p14="http://schemas.microsoft.com/office/powerpoint/2010/main" val="15687771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irkler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69CFF4-987B-5A43-8582-31F67145E3E1}"/>
              </a:ext>
            </a:extLst>
          </p:cNvPr>
          <p:cNvSpPr>
            <a:spLocks noGrp="1"/>
          </p:cNvSpPr>
          <p:nvPr>
            <p:ph type="title"/>
          </p:nvPr>
        </p:nvSpPr>
        <p:spPr/>
        <p:txBody>
          <a:bodyPr/>
          <a:lstStyle/>
          <a:p>
            <a:r>
              <a:rPr lang="nb-NO"/>
              <a:t>Klikk for å redigere tittelstil</a:t>
            </a:r>
          </a:p>
        </p:txBody>
      </p:sp>
      <p:sp>
        <p:nvSpPr>
          <p:cNvPr id="3" name="Plassholder for lysbildenummer 2">
            <a:extLst>
              <a:ext uri="{FF2B5EF4-FFF2-40B4-BE49-F238E27FC236}">
                <a16:creationId xmlns:a16="http://schemas.microsoft.com/office/drawing/2014/main" id="{E9603651-05EC-6948-B335-00924944B6CC}"/>
              </a:ext>
            </a:extLst>
          </p:cNvPr>
          <p:cNvSpPr>
            <a:spLocks noGrp="1"/>
          </p:cNvSpPr>
          <p:nvPr>
            <p:ph type="sldNum" sz="quarter" idx="10"/>
          </p:nvPr>
        </p:nvSpPr>
        <p:spPr/>
        <p:txBody>
          <a:bodyPr/>
          <a:lstStyle/>
          <a:p>
            <a:fld id="{95102788-B3AA-6746-B4E5-C52EBB4D0CEE}" type="slidenum">
              <a:rPr lang="nb-NO" smtClean="0"/>
              <a:pPr/>
              <a:t>‹#›</a:t>
            </a:fld>
            <a:endParaRPr lang="nb-NO"/>
          </a:p>
        </p:txBody>
      </p:sp>
      <p:sp>
        <p:nvSpPr>
          <p:cNvPr id="4" name="Plassholder for bunntekst 3">
            <a:extLst>
              <a:ext uri="{FF2B5EF4-FFF2-40B4-BE49-F238E27FC236}">
                <a16:creationId xmlns:a16="http://schemas.microsoft.com/office/drawing/2014/main" id="{CDCE326E-B227-394D-A659-399CE735CEE6}"/>
              </a:ext>
            </a:extLst>
          </p:cNvPr>
          <p:cNvSpPr>
            <a:spLocks noGrp="1"/>
          </p:cNvSpPr>
          <p:nvPr>
            <p:ph type="ftr" sz="quarter" idx="11"/>
          </p:nvPr>
        </p:nvSpPr>
        <p:spPr/>
        <p:txBody>
          <a:bodyPr/>
          <a:lstStyle/>
          <a:p>
            <a:endParaRPr lang="nb-NO"/>
          </a:p>
        </p:txBody>
      </p:sp>
      <p:sp>
        <p:nvSpPr>
          <p:cNvPr id="5" name="Plassholder for bilde 5">
            <a:extLst>
              <a:ext uri="{FF2B5EF4-FFF2-40B4-BE49-F238E27FC236}">
                <a16:creationId xmlns:a16="http://schemas.microsoft.com/office/drawing/2014/main" id="{643807C2-292F-894E-874A-C85D7E9D69AA}"/>
              </a:ext>
            </a:extLst>
          </p:cNvPr>
          <p:cNvSpPr>
            <a:spLocks noGrp="1" noChangeAspect="1"/>
          </p:cNvSpPr>
          <p:nvPr>
            <p:ph type="pic" sz="quarter" idx="12"/>
          </p:nvPr>
        </p:nvSpPr>
        <p:spPr>
          <a:xfrm>
            <a:off x="838200"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
        <p:nvSpPr>
          <p:cNvPr id="6" name="Plassholder for bilde 5">
            <a:extLst>
              <a:ext uri="{FF2B5EF4-FFF2-40B4-BE49-F238E27FC236}">
                <a16:creationId xmlns:a16="http://schemas.microsoft.com/office/drawing/2014/main" id="{5324C5C5-907C-D34E-836F-29B532757AD4}"/>
              </a:ext>
            </a:extLst>
          </p:cNvPr>
          <p:cNvSpPr>
            <a:spLocks noGrp="1" noChangeAspect="1"/>
          </p:cNvSpPr>
          <p:nvPr>
            <p:ph type="pic" sz="quarter" idx="27"/>
          </p:nvPr>
        </p:nvSpPr>
        <p:spPr>
          <a:xfrm>
            <a:off x="4518119"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BA339474-4310-4E4C-8300-B9375051CA40}"/>
              </a:ext>
            </a:extLst>
          </p:cNvPr>
          <p:cNvSpPr>
            <a:spLocks noGrp="1" noChangeAspect="1"/>
          </p:cNvSpPr>
          <p:nvPr>
            <p:ph type="pic" sz="quarter" idx="28"/>
          </p:nvPr>
        </p:nvSpPr>
        <p:spPr>
          <a:xfrm>
            <a:off x="8206218"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
        <p:nvSpPr>
          <p:cNvPr id="10" name="Plassholder for tekst 2">
            <a:extLst>
              <a:ext uri="{FF2B5EF4-FFF2-40B4-BE49-F238E27FC236}">
                <a16:creationId xmlns:a16="http://schemas.microsoft.com/office/drawing/2014/main" id="{3420036C-1838-DE4A-BADD-245630D31E50}"/>
              </a:ext>
            </a:extLst>
          </p:cNvPr>
          <p:cNvSpPr>
            <a:spLocks noGrp="1"/>
          </p:cNvSpPr>
          <p:nvPr>
            <p:ph type="body" sz="quarter" idx="33"/>
          </p:nvPr>
        </p:nvSpPr>
        <p:spPr>
          <a:xfrm>
            <a:off x="8080585" y="5161212"/>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nb-NO"/>
              <a:t>Klikk for å redigere tekststiler i malen</a:t>
            </a:r>
          </a:p>
        </p:txBody>
      </p:sp>
      <p:sp>
        <p:nvSpPr>
          <p:cNvPr id="11" name="Plassholder for tekst 2">
            <a:extLst>
              <a:ext uri="{FF2B5EF4-FFF2-40B4-BE49-F238E27FC236}">
                <a16:creationId xmlns:a16="http://schemas.microsoft.com/office/drawing/2014/main" id="{94BB1344-2B8D-6C4F-AF3C-799F28132DC6}"/>
              </a:ext>
            </a:extLst>
          </p:cNvPr>
          <p:cNvSpPr>
            <a:spLocks noGrp="1"/>
          </p:cNvSpPr>
          <p:nvPr>
            <p:ph type="body" sz="quarter" idx="34"/>
          </p:nvPr>
        </p:nvSpPr>
        <p:spPr>
          <a:xfrm>
            <a:off x="4392484" y="5157975"/>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nb-NO"/>
              <a:t>Klikk for å redigere tekststiler i malen</a:t>
            </a:r>
          </a:p>
        </p:txBody>
      </p:sp>
      <p:sp>
        <p:nvSpPr>
          <p:cNvPr id="12" name="Plassholder for tekst 2">
            <a:extLst>
              <a:ext uri="{FF2B5EF4-FFF2-40B4-BE49-F238E27FC236}">
                <a16:creationId xmlns:a16="http://schemas.microsoft.com/office/drawing/2014/main" id="{82C78190-F0C7-F94A-8B39-D2876F768B7D}"/>
              </a:ext>
            </a:extLst>
          </p:cNvPr>
          <p:cNvSpPr>
            <a:spLocks noGrp="1"/>
          </p:cNvSpPr>
          <p:nvPr>
            <p:ph type="body" sz="quarter" idx="35"/>
          </p:nvPr>
        </p:nvSpPr>
        <p:spPr>
          <a:xfrm>
            <a:off x="712565" y="5157975"/>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nb-NO"/>
              <a:t>Klikk for å redigere tekststiler i malen</a:t>
            </a:r>
          </a:p>
        </p:txBody>
      </p:sp>
    </p:spTree>
    <p:extLst>
      <p:ext uri="{BB962C8B-B14F-4D97-AF65-F5344CB8AC3E}">
        <p14:creationId xmlns:p14="http://schemas.microsoft.com/office/powerpoint/2010/main" val="25343140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C med bilde">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187046D5-FCF3-DD40-B896-2E3520046E70}"/>
              </a:ext>
            </a:extLst>
          </p:cNvPr>
          <p:cNvSpPr>
            <a:spLocks noGrp="1"/>
          </p:cNvSpPr>
          <p:nvPr>
            <p:ph type="sldNum" sz="quarter" idx="10"/>
          </p:nvPr>
        </p:nvSpPr>
        <p:spPr/>
        <p:txBody>
          <a:bodyPr/>
          <a:lstStyle/>
          <a:p>
            <a:fld id="{95102788-B3AA-6746-B4E5-C52EBB4D0CEE}" type="slidenum">
              <a:rPr lang="nb-NO" smtClean="0"/>
              <a:pPr/>
              <a:t>‹#›</a:t>
            </a:fld>
            <a:endParaRPr lang="nb-NO"/>
          </a:p>
        </p:txBody>
      </p:sp>
      <p:sp>
        <p:nvSpPr>
          <p:cNvPr id="4" name="Plassholder for bunntekst 3">
            <a:extLst>
              <a:ext uri="{FF2B5EF4-FFF2-40B4-BE49-F238E27FC236}">
                <a16:creationId xmlns:a16="http://schemas.microsoft.com/office/drawing/2014/main" id="{52DA0986-BEFB-4A44-98B6-D10264B4EA5C}"/>
              </a:ext>
            </a:extLst>
          </p:cNvPr>
          <p:cNvSpPr>
            <a:spLocks noGrp="1"/>
          </p:cNvSpPr>
          <p:nvPr>
            <p:ph type="ftr" sz="quarter" idx="11"/>
          </p:nvPr>
        </p:nvSpPr>
        <p:spPr/>
        <p:txBody>
          <a:bodyPr/>
          <a:lstStyle/>
          <a:p>
            <a:endParaRPr lang="nb-NO"/>
          </a:p>
        </p:txBody>
      </p:sp>
      <p:pic>
        <p:nvPicPr>
          <p:cNvPr id="5" name="Plassholder for innhold 3">
            <a:extLst>
              <a:ext uri="{FF2B5EF4-FFF2-40B4-BE49-F238E27FC236}">
                <a16:creationId xmlns:a16="http://schemas.microsoft.com/office/drawing/2014/main" id="{92C05EAD-0F07-3B45-8747-833BB1F2A5F7}"/>
              </a:ext>
            </a:extLst>
          </p:cNvPr>
          <p:cNvPicPr>
            <a:picLocks noChangeAspect="1"/>
          </p:cNvPicPr>
          <p:nvPr userDrawn="1"/>
        </p:nvPicPr>
        <p:blipFill rotWithShape="1">
          <a:blip r:embed="rId2"/>
          <a:srcRect l="-723" r="1"/>
          <a:stretch/>
        </p:blipFill>
        <p:spPr bwMode="auto">
          <a:xfrm>
            <a:off x="1482417" y="660910"/>
            <a:ext cx="8995930" cy="5101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pic>
      <p:sp>
        <p:nvSpPr>
          <p:cNvPr id="6" name="Plassholder for bilde 5">
            <a:extLst>
              <a:ext uri="{FF2B5EF4-FFF2-40B4-BE49-F238E27FC236}">
                <a16:creationId xmlns:a16="http://schemas.microsoft.com/office/drawing/2014/main" id="{CADDA05B-7DC7-D845-8F78-41EFC4912172}"/>
              </a:ext>
            </a:extLst>
          </p:cNvPr>
          <p:cNvSpPr>
            <a:spLocks noGrp="1"/>
          </p:cNvSpPr>
          <p:nvPr>
            <p:ph type="pic" sz="quarter" idx="12"/>
          </p:nvPr>
        </p:nvSpPr>
        <p:spPr>
          <a:xfrm>
            <a:off x="2337218" y="907450"/>
            <a:ext cx="7311543" cy="4363809"/>
          </a:xfrm>
          <a:prstGeom prst="rect">
            <a:avLst/>
          </a:prstGeom>
          <a:solidFill>
            <a:schemeClr val="bg1"/>
          </a:solidFill>
        </p:spPr>
        <p:txBody>
          <a:bodyPr anchor="ctr" anchorCtr="0">
            <a:normAutofit/>
          </a:bodyPr>
          <a:lstStyle>
            <a:lvl1pPr marL="0" indent="0" algn="ctr">
              <a:spcBef>
                <a:spcPts val="800"/>
              </a:spcBef>
              <a:buClr>
                <a:schemeClr val="accent2"/>
              </a:buClr>
              <a:buSzPct val="100000"/>
              <a:buNone/>
              <a:defRPr sz="18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Tree>
    <p:extLst>
      <p:ext uri="{BB962C8B-B14F-4D97-AF65-F5344CB8AC3E}">
        <p14:creationId xmlns:p14="http://schemas.microsoft.com/office/powerpoint/2010/main" val="13808892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8" name="Plassholder for bilde 5">
            <a:extLst>
              <a:ext uri="{FF2B5EF4-FFF2-40B4-BE49-F238E27FC236}">
                <a16:creationId xmlns:a16="http://schemas.microsoft.com/office/drawing/2014/main" id="{41F14D0C-5037-3D4E-9FB1-24B237B969FC}"/>
              </a:ext>
            </a:extLst>
          </p:cNvPr>
          <p:cNvSpPr>
            <a:spLocks noGrp="1" noChangeAspect="1"/>
          </p:cNvSpPr>
          <p:nvPr>
            <p:ph type="pic" sz="quarter" idx="13"/>
          </p:nvPr>
        </p:nvSpPr>
        <p:spPr>
          <a:xfrm>
            <a:off x="0" y="0"/>
            <a:ext cx="12192000" cy="6858000"/>
          </a:xfrm>
          <a:prstGeom prst="rect">
            <a:avLst/>
          </a:prstGeom>
          <a:solidFill>
            <a:srgbClr val="E9E7E7"/>
          </a:solidFill>
        </p:spPr>
        <p:txBody>
          <a:bodyPr lIns="0" tIns="1007999" bIns="0" anchor="ctr" anchorCtr="0"/>
          <a:lstStyle>
            <a:lvl1pPr marL="0" marR="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sz="1400" b="0" i="0" baseline="0">
                <a:latin typeface="Arial" panose="020B0604020202020204" pitchFamily="34" charset="0"/>
                <a:ea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a:pPr>
            <a:r>
              <a:rPr lang="nb-NO"/>
              <a:t>Klikk på ikonet for å legge til et bilde</a:t>
            </a:r>
          </a:p>
        </p:txBody>
      </p:sp>
    </p:spTree>
    <p:extLst>
      <p:ext uri="{BB962C8B-B14F-4D97-AF65-F5344CB8AC3E}">
        <p14:creationId xmlns:p14="http://schemas.microsoft.com/office/powerpoint/2010/main" val="6322804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Heldekkende bilde med tekst">
    <p:spTree>
      <p:nvGrpSpPr>
        <p:cNvPr id="1" name=""/>
        <p:cNvGrpSpPr/>
        <p:nvPr/>
      </p:nvGrpSpPr>
      <p:grpSpPr>
        <a:xfrm>
          <a:off x="0" y="0"/>
          <a:ext cx="0" cy="0"/>
          <a:chOff x="0" y="0"/>
          <a:chExt cx="0" cy="0"/>
        </a:xfrm>
      </p:grpSpPr>
      <p:sp>
        <p:nvSpPr>
          <p:cNvPr id="8" name="Plassholder for bilde 5">
            <a:extLst>
              <a:ext uri="{FF2B5EF4-FFF2-40B4-BE49-F238E27FC236}">
                <a16:creationId xmlns:a16="http://schemas.microsoft.com/office/drawing/2014/main" id="{41F14D0C-5037-3D4E-9FB1-24B237B969FC}"/>
              </a:ext>
            </a:extLst>
          </p:cNvPr>
          <p:cNvSpPr>
            <a:spLocks noGrp="1" noChangeAspect="1"/>
          </p:cNvSpPr>
          <p:nvPr>
            <p:ph type="pic" sz="quarter" idx="13"/>
          </p:nvPr>
        </p:nvSpPr>
        <p:spPr>
          <a:xfrm>
            <a:off x="0" y="0"/>
            <a:ext cx="12192000" cy="6858000"/>
          </a:xfrm>
          <a:prstGeom prst="rect">
            <a:avLst/>
          </a:prstGeom>
          <a:solidFill>
            <a:srgbClr val="E9E7E7"/>
          </a:solidFill>
        </p:spPr>
        <p:txBody>
          <a:bodyPr lIns="0" tIns="1007999" bIns="0" anchor="ctr" anchorCtr="0">
            <a:normAutofit/>
          </a:bodyPr>
          <a:lstStyle>
            <a:lvl1pPr marL="0" marR="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sz="1600" b="0" i="0" baseline="0">
                <a:latin typeface="Arial" panose="020B0604020202020204" pitchFamily="34" charset="0"/>
                <a:ea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a:pPr>
            <a:r>
              <a:rPr lang="nb-NO"/>
              <a:t>Klikk på ikonet for å legge til et bilde</a:t>
            </a:r>
          </a:p>
        </p:txBody>
      </p:sp>
      <p:sp>
        <p:nvSpPr>
          <p:cNvPr id="3" name="Text Placeholder 7">
            <a:extLst>
              <a:ext uri="{FF2B5EF4-FFF2-40B4-BE49-F238E27FC236}">
                <a16:creationId xmlns:a16="http://schemas.microsoft.com/office/drawing/2014/main" id="{17FB01FB-60B2-5E41-A15B-1235CEC30B73}"/>
              </a:ext>
            </a:extLst>
          </p:cNvPr>
          <p:cNvSpPr>
            <a:spLocks noGrp="1"/>
          </p:cNvSpPr>
          <p:nvPr>
            <p:ph type="body" sz="quarter" idx="14" hasCustomPrompt="1"/>
          </p:nvPr>
        </p:nvSpPr>
        <p:spPr>
          <a:xfrm>
            <a:off x="0" y="4978400"/>
            <a:ext cx="12192000" cy="1294006"/>
          </a:xfrm>
          <a:solidFill>
            <a:srgbClr val="3E3832">
              <a:alpha val="69804"/>
            </a:srgbClr>
          </a:solidFill>
        </p:spPr>
        <p:txBody>
          <a:bodyPr wrap="square" lIns="1440000" tIns="180000" rIns="1475999" bIns="216000" anchor="ctr" anchorCtr="0">
            <a:noAutofit/>
          </a:bodyPr>
          <a:lstStyle>
            <a:lvl1pPr marL="36000" indent="0" algn="ctr">
              <a:lnSpc>
                <a:spcPct val="100000"/>
              </a:lnSpc>
              <a:spcBef>
                <a:spcPts val="600"/>
              </a:spcBef>
              <a:buClr>
                <a:schemeClr val="accent3"/>
              </a:buClr>
              <a:buSzPct val="110000"/>
              <a:buFont typeface="Arial" panose="020B0604020202020204" pitchFamily="34" charset="0"/>
              <a:buNone/>
              <a:defRPr sz="3200" baseline="0">
                <a:solidFill>
                  <a:schemeClr val="bg1"/>
                </a:solidFill>
                <a:latin typeface="Arial" panose="020B0604020202020204" pitchFamily="34" charset="0"/>
                <a:cs typeface="Arial" panose="020B0604020202020204" pitchFamily="34" charset="0"/>
              </a:defRPr>
            </a:lvl1pPr>
            <a:lvl2pPr marL="216000" indent="0" algn="ctr">
              <a:spcBef>
                <a:spcPts val="600"/>
              </a:spcBef>
              <a:buClr>
                <a:schemeClr val="accent3"/>
              </a:buClr>
              <a:buSzPct val="110000"/>
              <a:buFont typeface="Arial" panose="020B0604020202020204" pitchFamily="34" charset="0"/>
              <a:buNone/>
              <a:defRPr sz="1200" baseline="0">
                <a:solidFill>
                  <a:schemeClr val="tx1"/>
                </a:solidFill>
                <a:latin typeface="Arial" panose="020B0604020202020204" pitchFamily="34" charset="0"/>
                <a:cs typeface="Arial" panose="020B0604020202020204" pitchFamily="34" charset="0"/>
              </a:defRPr>
            </a:lvl2pPr>
            <a:lvl3pPr marL="432000" indent="0" algn="ctr">
              <a:spcBef>
                <a:spcPts val="600"/>
              </a:spcBef>
              <a:buClr>
                <a:schemeClr val="accent3"/>
              </a:buClr>
              <a:buSzPct val="110000"/>
              <a:buFont typeface="Arial" panose="020B0604020202020204" pitchFamily="34" charset="0"/>
              <a:buNone/>
              <a:defRPr sz="1000" baseline="0">
                <a:solidFill>
                  <a:schemeClr val="tx1"/>
                </a:solidFill>
                <a:latin typeface="Arial" panose="020B0604020202020204" pitchFamily="34" charset="0"/>
                <a:cs typeface="Arial" panose="020B0604020202020204" pitchFamily="34" charset="0"/>
              </a:defRPr>
            </a:lvl3pPr>
            <a:lvl4pPr indent="-216000">
              <a:spcBef>
                <a:spcPts val="700"/>
              </a:spcBef>
              <a:buClr>
                <a:schemeClr val="accent6"/>
              </a:buClr>
              <a:buSzPct val="110000"/>
              <a:defRPr sz="1600" baseline="0">
                <a:solidFill>
                  <a:srgbClr val="007272"/>
                </a:solidFill>
                <a:latin typeface="Segoe UI"/>
              </a:defRPr>
            </a:lvl4pPr>
            <a:lvl5pPr indent="-216000">
              <a:spcBef>
                <a:spcPts val="700"/>
              </a:spcBef>
              <a:buClr>
                <a:schemeClr val="accent6"/>
              </a:buClr>
              <a:buSzPct val="110000"/>
              <a:defRPr sz="1600" baseline="0">
                <a:solidFill>
                  <a:srgbClr val="007272"/>
                </a:solidFill>
                <a:latin typeface="Segoe UI"/>
              </a:defRPr>
            </a:lvl5pPr>
          </a:lstStyle>
          <a:p>
            <a:pPr lvl="0"/>
            <a:r>
              <a:rPr lang="nb-NO"/>
              <a:t>Klikk for å redigere teksten</a:t>
            </a:r>
          </a:p>
        </p:txBody>
      </p:sp>
    </p:spTree>
    <p:extLst>
      <p:ext uri="{BB962C8B-B14F-4D97-AF65-F5344CB8AC3E}">
        <p14:creationId xmlns:p14="http://schemas.microsoft.com/office/powerpoint/2010/main" val="27774790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3" name="Plassholder for media 2">
            <a:extLst>
              <a:ext uri="{FF2B5EF4-FFF2-40B4-BE49-F238E27FC236}">
                <a16:creationId xmlns:a16="http://schemas.microsoft.com/office/drawing/2014/main" id="{873143D7-64FC-5342-9DED-8AE8E11EED5E}"/>
              </a:ext>
            </a:extLst>
          </p:cNvPr>
          <p:cNvSpPr>
            <a:spLocks noGrp="1"/>
          </p:cNvSpPr>
          <p:nvPr>
            <p:ph type="media" sz="quarter" idx="10"/>
          </p:nvPr>
        </p:nvSpPr>
        <p:spPr>
          <a:xfrm>
            <a:off x="0" y="0"/>
            <a:ext cx="12192000" cy="6858000"/>
          </a:xfrm>
        </p:spPr>
        <p:txBody>
          <a:bodyPr anchor="ctr"/>
          <a:lstStyle>
            <a:lvl1pPr marL="0" indent="0" algn="ctr">
              <a:buNone/>
              <a:defRPr sz="1800"/>
            </a:lvl1pPr>
          </a:lstStyle>
          <a:p>
            <a:r>
              <a:rPr lang="nb-NO"/>
              <a:t>Klikk ikonet for å legge til media</a:t>
            </a:r>
          </a:p>
        </p:txBody>
      </p:sp>
    </p:spTree>
    <p:extLst>
      <p:ext uri="{BB962C8B-B14F-4D97-AF65-F5344CB8AC3E}">
        <p14:creationId xmlns:p14="http://schemas.microsoft.com/office/powerpoint/2010/main" val="18624030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solidFill>
          <a:schemeClr val="tx2"/>
        </a:solidFill>
        <a:effectLst/>
      </p:bgPr>
    </p:bg>
    <p:spTree>
      <p:nvGrpSpPr>
        <p:cNvPr id="1" name=""/>
        <p:cNvGrpSpPr/>
        <p:nvPr/>
      </p:nvGrpSpPr>
      <p:grpSpPr>
        <a:xfrm>
          <a:off x="0" y="0"/>
          <a:ext cx="0" cy="0"/>
          <a:chOff x="0" y="0"/>
          <a:chExt cx="0" cy="0"/>
        </a:xfrm>
      </p:grpSpPr>
      <p:pic>
        <p:nvPicPr>
          <p:cNvPr id="3" name="Grafikk 2">
            <a:extLst>
              <a:ext uri="{FF2B5EF4-FFF2-40B4-BE49-F238E27FC236}">
                <a16:creationId xmlns:a16="http://schemas.microsoft.com/office/drawing/2014/main" id="{218187FF-9479-F146-8240-5C009B4119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945" y="2948384"/>
            <a:ext cx="1528110" cy="961231"/>
          </a:xfrm>
          <a:prstGeom prst="rect">
            <a:avLst/>
          </a:prstGeom>
        </p:spPr>
      </p:pic>
    </p:spTree>
    <p:extLst>
      <p:ext uri="{BB962C8B-B14F-4D97-AF65-F5344CB8AC3E}">
        <p14:creationId xmlns:p14="http://schemas.microsoft.com/office/powerpoint/2010/main" val="32968062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Avslutning med tekst">
    <p:bg>
      <p:bgPr>
        <a:solidFill>
          <a:schemeClr val="tx2"/>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AC4ED5FE-FAC3-BD40-BDD1-8009A2F54019}"/>
              </a:ext>
            </a:extLst>
          </p:cNvPr>
          <p:cNvSpPr>
            <a:spLocks noGrp="1"/>
          </p:cNvSpPr>
          <p:nvPr>
            <p:ph type="body" sz="quarter" idx="10" hasCustomPrompt="1"/>
          </p:nvPr>
        </p:nvSpPr>
        <p:spPr>
          <a:xfrm>
            <a:off x="1733550" y="3429000"/>
            <a:ext cx="8724900" cy="1222375"/>
          </a:xfrm>
        </p:spPr>
        <p:txBody>
          <a:bodyPr anchor="ctr">
            <a:normAutofit/>
          </a:bodyPr>
          <a:lstStyle>
            <a:lvl1pPr marL="0" indent="0" algn="ctr">
              <a:buNone/>
              <a:defRPr sz="2800">
                <a:solidFill>
                  <a:schemeClr val="bg1"/>
                </a:solidFill>
              </a:defRPr>
            </a:lvl1pPr>
          </a:lstStyle>
          <a:p>
            <a:pPr lvl="0"/>
            <a:r>
              <a:rPr lang="nb-NO"/>
              <a:t>Klikk for å redigere teksten</a:t>
            </a:r>
          </a:p>
        </p:txBody>
      </p:sp>
      <p:pic>
        <p:nvPicPr>
          <p:cNvPr id="4" name="Grafikk 3">
            <a:extLst>
              <a:ext uri="{FF2B5EF4-FFF2-40B4-BE49-F238E27FC236}">
                <a16:creationId xmlns:a16="http://schemas.microsoft.com/office/drawing/2014/main" id="{107EB73A-062C-C045-956F-A891AF5815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945" y="2013664"/>
            <a:ext cx="1528110" cy="961231"/>
          </a:xfrm>
          <a:prstGeom prst="rect">
            <a:avLst/>
          </a:prstGeom>
        </p:spPr>
      </p:pic>
    </p:spTree>
    <p:extLst>
      <p:ext uri="{BB962C8B-B14F-4D97-AF65-F5344CB8AC3E}">
        <p14:creationId xmlns:p14="http://schemas.microsoft.com/office/powerpoint/2010/main" val="2137524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Mellomside">
    <p:bg>
      <p:bgPr>
        <a:solidFill>
          <a:schemeClr val="accent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C48BD439-F083-3D4E-862D-4EA46D9E3B41}"/>
              </a:ext>
            </a:extLst>
          </p:cNvPr>
          <p:cNvSpPr>
            <a:spLocks noGrp="1"/>
          </p:cNvSpPr>
          <p:nvPr>
            <p:ph type="body" idx="1"/>
          </p:nvPr>
        </p:nvSpPr>
        <p:spPr>
          <a:xfrm>
            <a:off x="844550" y="3540205"/>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9" name="Tittel 1">
            <a:extLst>
              <a:ext uri="{FF2B5EF4-FFF2-40B4-BE49-F238E27FC236}">
                <a16:creationId xmlns:a16="http://schemas.microsoft.com/office/drawing/2014/main" id="{02D6C30B-4FDA-544A-9662-F2B6261EBCDA}"/>
              </a:ext>
            </a:extLst>
          </p:cNvPr>
          <p:cNvSpPr>
            <a:spLocks noGrp="1"/>
          </p:cNvSpPr>
          <p:nvPr>
            <p:ph type="ctrTitle" hasCustomPrompt="1"/>
          </p:nvPr>
        </p:nvSpPr>
        <p:spPr>
          <a:xfrm>
            <a:off x="844550" y="2032569"/>
            <a:ext cx="9271829" cy="1396431"/>
          </a:xfrm>
        </p:spPr>
        <p:txBody>
          <a:bodyPr anchor="ctr">
            <a:normAutofit/>
          </a:bodyPr>
          <a:lstStyle>
            <a:lvl1pPr algn="l">
              <a:defRPr sz="3600" b="1">
                <a:solidFill>
                  <a:schemeClr val="bg1"/>
                </a:solidFill>
              </a:defRPr>
            </a:lvl1pPr>
          </a:lstStyle>
          <a:p>
            <a:r>
              <a:rPr lang="nb-NO"/>
              <a:t>Klikk for å redigere tittelen</a:t>
            </a:r>
          </a:p>
        </p:txBody>
      </p:sp>
    </p:spTree>
    <p:extLst>
      <p:ext uri="{BB962C8B-B14F-4D97-AF65-F5344CB8AC3E}">
        <p14:creationId xmlns:p14="http://schemas.microsoft.com/office/powerpoint/2010/main" val="42881920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6A4AA9E-C27D-BD5D-03A1-3D303920099D}"/>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4C174922-43A0-8B68-EDAA-8B6FB8FA02CF}"/>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DF7CE58-2E43-65B0-9EE8-6A09C8627C53}"/>
              </a:ext>
            </a:extLst>
          </p:cNvPr>
          <p:cNvSpPr>
            <a:spLocks noGrp="1"/>
          </p:cNvSpPr>
          <p:nvPr>
            <p:ph type="dt" sz="half" idx="10"/>
          </p:nvPr>
        </p:nvSpPr>
        <p:spPr/>
        <p:txBody>
          <a:bodyPr/>
          <a:lstStyle/>
          <a:p>
            <a:fld id="{5E34384F-E39A-4081-BE90-10EC4F9B720B}" type="datetimeFigureOut">
              <a:rPr lang="nb-NO" smtClean="0"/>
              <a:t>21.05.2025</a:t>
            </a:fld>
            <a:endParaRPr lang="nb-NO"/>
          </a:p>
        </p:txBody>
      </p:sp>
      <p:sp>
        <p:nvSpPr>
          <p:cNvPr id="5" name="Plassholder for bunntekst 4">
            <a:extLst>
              <a:ext uri="{FF2B5EF4-FFF2-40B4-BE49-F238E27FC236}">
                <a16:creationId xmlns:a16="http://schemas.microsoft.com/office/drawing/2014/main" id="{DF9E528D-EE26-E4F2-E99A-3BEC4D41918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73A8C1C-ABDB-AB04-F464-8B1110FA236E}"/>
              </a:ext>
            </a:extLst>
          </p:cNvPr>
          <p:cNvSpPr>
            <a:spLocks noGrp="1"/>
          </p:cNvSpPr>
          <p:nvPr>
            <p:ph type="sldNum" sz="quarter" idx="12"/>
          </p:nvPr>
        </p:nvSpPr>
        <p:spPr/>
        <p:txBody>
          <a:bodyPr/>
          <a:lstStyle/>
          <a:p>
            <a:fld id="{1F6B0BFE-6526-4205-9B6F-9F598E094C46}" type="slidenum">
              <a:rPr lang="nb-NO" smtClean="0"/>
              <a:t>‹#›</a:t>
            </a:fld>
            <a:endParaRPr lang="nb-NO"/>
          </a:p>
        </p:txBody>
      </p:sp>
    </p:spTree>
    <p:extLst>
      <p:ext uri="{BB962C8B-B14F-4D97-AF65-F5344CB8AC3E}">
        <p14:creationId xmlns:p14="http://schemas.microsoft.com/office/powerpoint/2010/main" val="31689742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CD74E5-8D3F-5F45-AF55-379CE17407B8}"/>
              </a:ext>
            </a:extLst>
          </p:cNvPr>
          <p:cNvSpPr>
            <a:spLocks noGrp="1"/>
          </p:cNvSpPr>
          <p:nvPr>
            <p:ph type="ctrTitle" hasCustomPrompt="1"/>
          </p:nvPr>
        </p:nvSpPr>
        <p:spPr>
          <a:xfrm>
            <a:off x="525314" y="2684746"/>
            <a:ext cx="6551347" cy="1396431"/>
          </a:xfrm>
        </p:spPr>
        <p:txBody>
          <a:bodyPr anchor="ctr">
            <a:normAutofit/>
          </a:bodyPr>
          <a:lstStyle>
            <a:lvl1pPr algn="l">
              <a:defRPr sz="3600" b="1">
                <a:solidFill>
                  <a:schemeClr val="bg1"/>
                </a:solidFill>
              </a:defRPr>
            </a:lvl1pPr>
          </a:lstStyle>
          <a:p>
            <a:r>
              <a:rPr lang="nb-NO"/>
              <a:t>Klikk for å redigere tittelen</a:t>
            </a:r>
          </a:p>
        </p:txBody>
      </p:sp>
      <p:sp>
        <p:nvSpPr>
          <p:cNvPr id="3" name="Undertittel 2">
            <a:extLst>
              <a:ext uri="{FF2B5EF4-FFF2-40B4-BE49-F238E27FC236}">
                <a16:creationId xmlns:a16="http://schemas.microsoft.com/office/drawing/2014/main" id="{5C570008-A996-2D4B-88A3-9861CBD4FED0}"/>
              </a:ext>
            </a:extLst>
          </p:cNvPr>
          <p:cNvSpPr>
            <a:spLocks noGrp="1"/>
          </p:cNvSpPr>
          <p:nvPr>
            <p:ph type="subTitle" idx="1"/>
          </p:nvPr>
        </p:nvSpPr>
        <p:spPr>
          <a:xfrm>
            <a:off x="525315" y="4173253"/>
            <a:ext cx="5888738" cy="991169"/>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8" name="Plassholder for bilde 3">
            <a:extLst>
              <a:ext uri="{FF2B5EF4-FFF2-40B4-BE49-F238E27FC236}">
                <a16:creationId xmlns:a16="http://schemas.microsoft.com/office/drawing/2014/main" id="{195ACC3E-6C58-8E40-A78D-5639EBDF9C43}"/>
              </a:ext>
            </a:extLst>
          </p:cNvPr>
          <p:cNvSpPr>
            <a:spLocks noGrp="1" noChangeAspect="1"/>
          </p:cNvSpPr>
          <p:nvPr>
            <p:ph type="pic" sz="quarter" idx="11"/>
          </p:nvPr>
        </p:nvSpPr>
        <p:spPr bwMode="auto">
          <a:xfrm>
            <a:off x="6160021" y="0"/>
            <a:ext cx="6031979" cy="685800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chemeClr val="bg1"/>
          </a:solidFill>
          <a:ln>
            <a:noFill/>
          </a:ln>
          <a:effectLst/>
        </p:spPr>
        <p:txBody>
          <a:bodyPr lIns="1440000" tIns="468000" bIns="0" anchor="ctr" anchorCtr="0">
            <a:normAutofit/>
          </a:bodyPr>
          <a:lstStyle>
            <a:lvl1pPr marL="0" indent="0" algn="ctr">
              <a:buNone/>
              <a:defRPr sz="1400" baseline="0">
                <a:solidFill>
                  <a:schemeClr val="tx2"/>
                </a:solidFill>
              </a:defRPr>
            </a:lvl1pPr>
          </a:lstStyle>
          <a:p>
            <a:r>
              <a:rPr lang="nb-NO"/>
              <a:t>Klikk på ikonet for å legge til et bilde</a:t>
            </a:r>
          </a:p>
        </p:txBody>
      </p:sp>
      <p:sp>
        <p:nvSpPr>
          <p:cNvPr id="9" name="Text Placeholder 8">
            <a:extLst>
              <a:ext uri="{FF2B5EF4-FFF2-40B4-BE49-F238E27FC236}">
                <a16:creationId xmlns:a16="http://schemas.microsoft.com/office/drawing/2014/main" id="{A5AB20B5-22F5-7F42-98FA-915865BDDA6B}"/>
              </a:ext>
            </a:extLst>
          </p:cNvPr>
          <p:cNvSpPr>
            <a:spLocks noGrp="1"/>
          </p:cNvSpPr>
          <p:nvPr>
            <p:ph type="body" sz="quarter" idx="12" hasCustomPrompt="1"/>
          </p:nvPr>
        </p:nvSpPr>
        <p:spPr>
          <a:xfrm>
            <a:off x="525314" y="6193407"/>
            <a:ext cx="5062686" cy="431800"/>
          </a:xfrm>
        </p:spPr>
        <p:txBody>
          <a:bodyPr anchor="b"/>
          <a:lstStyle>
            <a:lvl1pPr marL="0" indent="0">
              <a:buNone/>
              <a:defRPr sz="1400">
                <a:solidFill>
                  <a:schemeClr val="bg1"/>
                </a:solidFill>
              </a:defRPr>
            </a:lvl1pPr>
            <a:lvl5pPr marL="1517650" indent="0">
              <a:buNone/>
              <a:defRPr/>
            </a:lvl5pPr>
          </a:lstStyle>
          <a:p>
            <a:pPr lvl="0"/>
            <a:r>
              <a:rPr lang="en-GB"/>
              <a:t>Dato  //  </a:t>
            </a:r>
            <a:r>
              <a:rPr lang="en-GB" err="1"/>
              <a:t>Ansvarlig</a:t>
            </a:r>
            <a:endParaRPr lang="en-GB"/>
          </a:p>
        </p:txBody>
      </p:sp>
      <p:pic>
        <p:nvPicPr>
          <p:cNvPr id="7" name="Grafikk 6">
            <a:extLst>
              <a:ext uri="{FF2B5EF4-FFF2-40B4-BE49-F238E27FC236}">
                <a16:creationId xmlns:a16="http://schemas.microsoft.com/office/drawing/2014/main" id="{9731FE1C-E2F8-7042-8566-1A6CE70B9A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6033" y="1089788"/>
            <a:ext cx="1249282" cy="785839"/>
          </a:xfrm>
          <a:prstGeom prst="rect">
            <a:avLst/>
          </a:prstGeom>
        </p:spPr>
      </p:pic>
    </p:spTree>
    <p:extLst>
      <p:ext uri="{BB962C8B-B14F-4D97-AF65-F5344CB8AC3E}">
        <p14:creationId xmlns:p14="http://schemas.microsoft.com/office/powerpoint/2010/main" val="24567783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4D6D5E-F187-4E4B-8B35-180A183982F7}"/>
              </a:ext>
            </a:extLst>
          </p:cNvPr>
          <p:cNvSpPr>
            <a:spLocks noGrp="1"/>
          </p:cNvSpPr>
          <p:nvPr>
            <p:ph type="title" hasCustomPrompt="1"/>
          </p:nvPr>
        </p:nvSpPr>
        <p:spPr/>
        <p:txBody>
          <a:bodyPr>
            <a:normAutofit/>
          </a:bodyPr>
          <a:lstStyle>
            <a:lvl1pPr>
              <a:defRPr sz="3200"/>
            </a:lvl1pPr>
          </a:lstStyle>
          <a:p>
            <a:r>
              <a:rPr lang="nb-NO"/>
              <a:t>Klikk for å redigere tittelen</a:t>
            </a:r>
          </a:p>
        </p:txBody>
      </p:sp>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36720068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Forside uten bilde">
    <p:bg>
      <p:bgPr>
        <a:solidFill>
          <a:schemeClr val="accent1"/>
        </a:solidFill>
        <a:effectLst/>
      </p:bgPr>
    </p:bg>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A29CA91F-E19A-D84E-BDCE-60610D23E645}"/>
              </a:ext>
            </a:extLst>
          </p:cNvPr>
          <p:cNvSpPr>
            <a:spLocks noGrp="1"/>
          </p:cNvSpPr>
          <p:nvPr>
            <p:ph type="body" sz="quarter" idx="12" hasCustomPrompt="1"/>
          </p:nvPr>
        </p:nvSpPr>
        <p:spPr>
          <a:xfrm>
            <a:off x="525314" y="6193407"/>
            <a:ext cx="5062686" cy="431800"/>
          </a:xfrm>
        </p:spPr>
        <p:txBody>
          <a:bodyPr anchor="b"/>
          <a:lstStyle>
            <a:lvl1pPr marL="0" indent="0">
              <a:buNone/>
              <a:defRPr sz="1400">
                <a:solidFill>
                  <a:schemeClr val="bg1"/>
                </a:solidFill>
              </a:defRPr>
            </a:lvl1pPr>
            <a:lvl5pPr marL="1517650" indent="0">
              <a:buNone/>
              <a:defRPr/>
            </a:lvl5pPr>
          </a:lstStyle>
          <a:p>
            <a:pPr lvl="0"/>
            <a:r>
              <a:rPr lang="en-GB"/>
              <a:t>Dato  //  </a:t>
            </a:r>
            <a:r>
              <a:rPr lang="en-GB" err="1"/>
              <a:t>Ansvarlig</a:t>
            </a:r>
            <a:endParaRPr lang="en-GB"/>
          </a:p>
        </p:txBody>
      </p:sp>
      <p:sp>
        <p:nvSpPr>
          <p:cNvPr id="9" name="Tittel 1">
            <a:extLst>
              <a:ext uri="{FF2B5EF4-FFF2-40B4-BE49-F238E27FC236}">
                <a16:creationId xmlns:a16="http://schemas.microsoft.com/office/drawing/2014/main" id="{604AED8B-6DCE-AD46-8907-CB80A3E9C60F}"/>
              </a:ext>
            </a:extLst>
          </p:cNvPr>
          <p:cNvSpPr>
            <a:spLocks noGrp="1"/>
          </p:cNvSpPr>
          <p:nvPr>
            <p:ph type="ctrTitle" hasCustomPrompt="1"/>
          </p:nvPr>
        </p:nvSpPr>
        <p:spPr>
          <a:xfrm>
            <a:off x="525314" y="2684746"/>
            <a:ext cx="9271829" cy="1396431"/>
          </a:xfrm>
        </p:spPr>
        <p:txBody>
          <a:bodyPr anchor="ctr">
            <a:normAutofit/>
          </a:bodyPr>
          <a:lstStyle>
            <a:lvl1pPr algn="l">
              <a:defRPr sz="3600" b="1">
                <a:solidFill>
                  <a:schemeClr val="bg1"/>
                </a:solidFill>
              </a:defRPr>
            </a:lvl1pPr>
          </a:lstStyle>
          <a:p>
            <a:r>
              <a:rPr lang="nb-NO"/>
              <a:t>Klikk for å redigere tittelen</a:t>
            </a:r>
          </a:p>
        </p:txBody>
      </p:sp>
      <p:sp>
        <p:nvSpPr>
          <p:cNvPr id="10" name="Undertittel 2">
            <a:extLst>
              <a:ext uri="{FF2B5EF4-FFF2-40B4-BE49-F238E27FC236}">
                <a16:creationId xmlns:a16="http://schemas.microsoft.com/office/drawing/2014/main" id="{FF74A066-A61E-B34F-8F56-C94B8EDF62C9}"/>
              </a:ext>
            </a:extLst>
          </p:cNvPr>
          <p:cNvSpPr>
            <a:spLocks noGrp="1"/>
          </p:cNvSpPr>
          <p:nvPr>
            <p:ph type="subTitle" idx="1"/>
          </p:nvPr>
        </p:nvSpPr>
        <p:spPr>
          <a:xfrm>
            <a:off x="525315" y="4173253"/>
            <a:ext cx="8334068" cy="991169"/>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pic>
        <p:nvPicPr>
          <p:cNvPr id="6" name="Grafikk 5">
            <a:extLst>
              <a:ext uri="{FF2B5EF4-FFF2-40B4-BE49-F238E27FC236}">
                <a16:creationId xmlns:a16="http://schemas.microsoft.com/office/drawing/2014/main" id="{92599F80-A1FF-3942-A0DE-0C139B7950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6033" y="1089788"/>
            <a:ext cx="1249282" cy="785839"/>
          </a:xfrm>
          <a:prstGeom prst="rect">
            <a:avLst/>
          </a:prstGeom>
        </p:spPr>
      </p:pic>
    </p:spTree>
    <p:extLst>
      <p:ext uri="{BB962C8B-B14F-4D97-AF65-F5344CB8AC3E}">
        <p14:creationId xmlns:p14="http://schemas.microsoft.com/office/powerpoint/2010/main" val="10692836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Mellomside">
    <p:bg>
      <p:bgPr>
        <a:solidFill>
          <a:schemeClr val="accent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C48BD439-F083-3D4E-862D-4EA46D9E3B41}"/>
              </a:ext>
            </a:extLst>
          </p:cNvPr>
          <p:cNvSpPr>
            <a:spLocks noGrp="1"/>
          </p:cNvSpPr>
          <p:nvPr>
            <p:ph type="body" idx="1"/>
          </p:nvPr>
        </p:nvSpPr>
        <p:spPr>
          <a:xfrm>
            <a:off x="844550" y="3540205"/>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9" name="Tittel 1">
            <a:extLst>
              <a:ext uri="{FF2B5EF4-FFF2-40B4-BE49-F238E27FC236}">
                <a16:creationId xmlns:a16="http://schemas.microsoft.com/office/drawing/2014/main" id="{02D6C30B-4FDA-544A-9662-F2B6261EBCDA}"/>
              </a:ext>
            </a:extLst>
          </p:cNvPr>
          <p:cNvSpPr>
            <a:spLocks noGrp="1"/>
          </p:cNvSpPr>
          <p:nvPr>
            <p:ph type="ctrTitle" hasCustomPrompt="1"/>
          </p:nvPr>
        </p:nvSpPr>
        <p:spPr>
          <a:xfrm>
            <a:off x="844550" y="2032569"/>
            <a:ext cx="9271829" cy="1396431"/>
          </a:xfrm>
        </p:spPr>
        <p:txBody>
          <a:bodyPr anchor="ctr">
            <a:normAutofit/>
          </a:bodyPr>
          <a:lstStyle>
            <a:lvl1pPr algn="l">
              <a:defRPr sz="3600" b="1">
                <a:solidFill>
                  <a:schemeClr val="bg1"/>
                </a:solidFill>
              </a:defRPr>
            </a:lvl1pPr>
          </a:lstStyle>
          <a:p>
            <a:r>
              <a:rPr lang="nb-NO"/>
              <a:t>Klikk for å redigere tittelen</a:t>
            </a:r>
          </a:p>
        </p:txBody>
      </p:sp>
    </p:spTree>
    <p:extLst>
      <p:ext uri="{BB962C8B-B14F-4D97-AF65-F5344CB8AC3E}">
        <p14:creationId xmlns:p14="http://schemas.microsoft.com/office/powerpoint/2010/main" val="37008853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0E6AA11-9D10-4845-953E-FC6659DEA9CB}"/>
              </a:ext>
            </a:extLst>
          </p:cNvPr>
          <p:cNvSpPr>
            <a:spLocks noGrp="1"/>
          </p:cNvSpPr>
          <p:nvPr>
            <p:ph type="title" hasCustomPrompt="1"/>
          </p:nvPr>
        </p:nvSpPr>
        <p:spPr/>
        <p:txBody>
          <a:bodyPr/>
          <a:lstStyle/>
          <a:p>
            <a:r>
              <a:rPr lang="nb-NO"/>
              <a:t>Klikk for å redigere tittelen</a:t>
            </a:r>
          </a:p>
        </p:txBody>
      </p:sp>
      <p:sp>
        <p:nvSpPr>
          <p:cNvPr id="3" name="Plassholder for innhold 2">
            <a:extLst>
              <a:ext uri="{FF2B5EF4-FFF2-40B4-BE49-F238E27FC236}">
                <a16:creationId xmlns:a16="http://schemas.microsoft.com/office/drawing/2014/main" id="{0093FA9A-B386-3D4A-A17E-105BC9010CBC}"/>
              </a:ext>
            </a:extLst>
          </p:cNvPr>
          <p:cNvSpPr>
            <a:spLocks noGrp="1"/>
          </p:cNvSpPr>
          <p:nvPr>
            <p:ph sz="half" idx="1" hasCustomPrompt="1"/>
          </p:nvPr>
        </p:nvSpPr>
        <p:spPr>
          <a:xfrm>
            <a:off x="838200" y="1825625"/>
            <a:ext cx="5181600"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349DD5D4-E4CC-F541-A385-23400791B312}"/>
              </a:ext>
            </a:extLst>
          </p:cNvPr>
          <p:cNvSpPr>
            <a:spLocks noGrp="1"/>
          </p:cNvSpPr>
          <p:nvPr>
            <p:ph sz="half" idx="2" hasCustomPrompt="1"/>
          </p:nvPr>
        </p:nvSpPr>
        <p:spPr>
          <a:xfrm>
            <a:off x="6172200" y="1825625"/>
            <a:ext cx="5181600"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a:extLst>
              <a:ext uri="{FF2B5EF4-FFF2-40B4-BE49-F238E27FC236}">
                <a16:creationId xmlns:a16="http://schemas.microsoft.com/office/drawing/2014/main" id="{E0092E29-1063-5549-A785-73E8C6A77833}"/>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7" name="Plassholder for lysbildenummer 6">
            <a:extLst>
              <a:ext uri="{FF2B5EF4-FFF2-40B4-BE49-F238E27FC236}">
                <a16:creationId xmlns:a16="http://schemas.microsoft.com/office/drawing/2014/main" id="{D71D6EC1-D552-3849-8EEF-1601B9CE5A70}"/>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14312252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Kun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574975-50B4-C34B-9F64-4CA300B7F727}"/>
              </a:ext>
            </a:extLst>
          </p:cNvPr>
          <p:cNvSpPr>
            <a:spLocks noGrp="1"/>
          </p:cNvSpPr>
          <p:nvPr>
            <p:ph type="title" hasCustomPrompt="1"/>
          </p:nvPr>
        </p:nvSpPr>
        <p:spPr/>
        <p:txBody>
          <a:bodyPr/>
          <a:lstStyle/>
          <a:p>
            <a:r>
              <a:rPr lang="nb-NO"/>
              <a:t>Klikk for å redigere tittelen</a:t>
            </a:r>
          </a:p>
        </p:txBody>
      </p:sp>
      <p:sp>
        <p:nvSpPr>
          <p:cNvPr id="4" name="Plassholder for bunntekst 3">
            <a:extLst>
              <a:ext uri="{FF2B5EF4-FFF2-40B4-BE49-F238E27FC236}">
                <a16:creationId xmlns:a16="http://schemas.microsoft.com/office/drawing/2014/main" id="{D90BA1EA-559A-0742-9DF6-378DCB049FD9}"/>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5" name="Plassholder for lysbildenummer 4">
            <a:extLst>
              <a:ext uri="{FF2B5EF4-FFF2-40B4-BE49-F238E27FC236}">
                <a16:creationId xmlns:a16="http://schemas.microsoft.com/office/drawing/2014/main" id="{D5178BF1-065F-C64F-A4E1-62B222547C2C}"/>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6074791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8F0C2D0C-F750-2644-95F9-0C952AE3AF8D}"/>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4" name="Plassholder for lysbildenummer 3">
            <a:extLst>
              <a:ext uri="{FF2B5EF4-FFF2-40B4-BE49-F238E27FC236}">
                <a16:creationId xmlns:a16="http://schemas.microsoft.com/office/drawing/2014/main" id="{D912E190-170D-CB48-ABA2-AC1FB7840FD3}"/>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11359879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kst med bilde til høy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838200" y="1825625"/>
            <a:ext cx="5469835"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1811115" y="6356350"/>
            <a:ext cx="3609024"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5648739" y="6356350"/>
            <a:ext cx="447261" cy="365125"/>
          </a:xfrm>
        </p:spPr>
        <p:txBody>
          <a:bodyPr/>
          <a:lstStyle/>
          <a:p>
            <a:fld id="{95102788-B3AA-6746-B4E5-C52EBB4D0CEE}" type="slidenum">
              <a:rPr lang="nb-NO" smtClean="0"/>
              <a:t>‹#›</a:t>
            </a:fld>
            <a:endParaRPr lang="nb-NO"/>
          </a:p>
        </p:txBody>
      </p:sp>
      <p:sp>
        <p:nvSpPr>
          <p:cNvPr id="7" name="Plassholder for bilde 3">
            <a:extLst>
              <a:ext uri="{FF2B5EF4-FFF2-40B4-BE49-F238E27FC236}">
                <a16:creationId xmlns:a16="http://schemas.microsoft.com/office/drawing/2014/main" id="{9CCA7799-B00E-2A41-ADCA-ABD6B94D7671}"/>
              </a:ext>
            </a:extLst>
          </p:cNvPr>
          <p:cNvSpPr>
            <a:spLocks noGrp="1" noChangeAspect="1"/>
          </p:cNvSpPr>
          <p:nvPr>
            <p:ph type="pic" sz="quarter" idx="13"/>
          </p:nvPr>
        </p:nvSpPr>
        <p:spPr bwMode="auto">
          <a:xfrm>
            <a:off x="6160021" y="0"/>
            <a:ext cx="6031979" cy="685800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chemeClr val="bg2"/>
          </a:solidFill>
          <a:ln>
            <a:noFill/>
          </a:ln>
          <a:effectLst/>
        </p:spPr>
        <p:txBody>
          <a:bodyPr lIns="1440000" tIns="468000" bIns="0" anchor="ctr" anchorCtr="0">
            <a:normAutofit/>
          </a:bodyPr>
          <a:lstStyle>
            <a:lvl1pPr marL="0" indent="0" algn="ctr">
              <a:buNone/>
              <a:defRPr sz="1400" baseline="0">
                <a:solidFill>
                  <a:schemeClr val="tx2"/>
                </a:solidFill>
              </a:defRPr>
            </a:lvl1pPr>
          </a:lstStyle>
          <a:p>
            <a:r>
              <a:rPr lang="nb-NO"/>
              <a:t>Klikk på ikonet for å legge til et bilde</a:t>
            </a:r>
          </a:p>
        </p:txBody>
      </p:sp>
      <p:sp>
        <p:nvSpPr>
          <p:cNvPr id="8" name="Tittel 1">
            <a:extLst>
              <a:ext uri="{FF2B5EF4-FFF2-40B4-BE49-F238E27FC236}">
                <a16:creationId xmlns:a16="http://schemas.microsoft.com/office/drawing/2014/main" id="{A99C80A0-322A-9A4B-843D-7015610E02A9}"/>
              </a:ext>
            </a:extLst>
          </p:cNvPr>
          <p:cNvSpPr>
            <a:spLocks noGrp="1"/>
          </p:cNvSpPr>
          <p:nvPr>
            <p:ph type="title" hasCustomPrompt="1"/>
          </p:nvPr>
        </p:nvSpPr>
        <p:spPr>
          <a:xfrm>
            <a:off x="838200" y="482400"/>
            <a:ext cx="7362371" cy="1072080"/>
          </a:xfrm>
        </p:spPr>
        <p:txBody>
          <a:bodyPr/>
          <a:lstStyle/>
          <a:p>
            <a:r>
              <a:rPr lang="nb-NO"/>
              <a:t>Klikk for å redigere tittelen</a:t>
            </a:r>
          </a:p>
        </p:txBody>
      </p:sp>
    </p:spTree>
    <p:extLst>
      <p:ext uri="{BB962C8B-B14F-4D97-AF65-F5344CB8AC3E}">
        <p14:creationId xmlns:p14="http://schemas.microsoft.com/office/powerpoint/2010/main" val="10680700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ekst med bilde til venst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6096000" y="1825625"/>
            <a:ext cx="5247861"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3116F34-6CB9-F244-9082-6C3BCA92C2A8}"/>
              </a:ext>
            </a:extLst>
          </p:cNvPr>
          <p:cNvSpPr>
            <a:spLocks noGrp="1"/>
          </p:cNvSpPr>
          <p:nvPr>
            <p:ph type="dt" sz="half" idx="10"/>
          </p:nvPr>
        </p:nvSpPr>
        <p:spPr>
          <a:xfrm>
            <a:off x="6086061" y="6356350"/>
            <a:ext cx="738809" cy="365125"/>
          </a:xfrm>
          <a:prstGeom prst="rect">
            <a:avLst/>
          </a:prstGeom>
        </p:spPr>
        <p:txBody>
          <a:bodyPr/>
          <a:lstStyle/>
          <a:p>
            <a:endParaRPr lang="nb-NO"/>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7058976" y="6356350"/>
            <a:ext cx="3609024"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10896600" y="6356350"/>
            <a:ext cx="447261" cy="365125"/>
          </a:xfrm>
        </p:spPr>
        <p:txBody>
          <a:bodyPr/>
          <a:lstStyle/>
          <a:p>
            <a:fld id="{95102788-B3AA-6746-B4E5-C52EBB4D0CEE}" type="slidenum">
              <a:rPr lang="nb-NO" smtClean="0"/>
              <a:t>‹#›</a:t>
            </a:fld>
            <a:endParaRPr lang="nb-NO"/>
          </a:p>
        </p:txBody>
      </p:sp>
      <p:sp>
        <p:nvSpPr>
          <p:cNvPr id="8" name="Plassholder for bilde 3">
            <a:extLst>
              <a:ext uri="{FF2B5EF4-FFF2-40B4-BE49-F238E27FC236}">
                <a16:creationId xmlns:a16="http://schemas.microsoft.com/office/drawing/2014/main" id="{CBA52608-8CEA-2B45-8142-21F944ADC0E0}"/>
              </a:ext>
            </a:extLst>
          </p:cNvPr>
          <p:cNvSpPr>
            <a:spLocks noGrp="1" noChangeAspect="1"/>
          </p:cNvSpPr>
          <p:nvPr>
            <p:ph type="pic" sz="quarter" idx="18"/>
          </p:nvPr>
        </p:nvSpPr>
        <p:spPr bwMode="auto">
          <a:xfrm>
            <a:off x="0" y="1"/>
            <a:ext cx="6052900" cy="6857999"/>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304706"/>
              <a:gd name="connsiteY0" fmla="*/ 3910014 h 3910014"/>
              <a:gd name="connsiteX1" fmla="*/ 1042924 w 2304706"/>
              <a:gd name="connsiteY1" fmla="*/ 0 h 3910014"/>
              <a:gd name="connsiteX2" fmla="*/ 2304706 w 2304706"/>
              <a:gd name="connsiteY2" fmla="*/ 6914 h 3910014"/>
              <a:gd name="connsiteX3" fmla="*/ 1267586 w 2304706"/>
              <a:gd name="connsiteY3" fmla="*/ 3907005 h 3910014"/>
              <a:gd name="connsiteX4" fmla="*/ 0 w 2304706"/>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04706"/>
              <a:gd name="connsiteY0" fmla="*/ 3910014 h 3910014"/>
              <a:gd name="connsiteX1" fmla="*/ 1042924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 name="connsiteX0" fmla="*/ 0 w 2304706"/>
              <a:gd name="connsiteY0" fmla="*/ 3910014 h 3910014"/>
              <a:gd name="connsiteX1" fmla="*/ 1042924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 name="connsiteX0" fmla="*/ 0 w 2304706"/>
              <a:gd name="connsiteY0" fmla="*/ 3910014 h 3910014"/>
              <a:gd name="connsiteX1" fmla="*/ 4906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706" h="3910014">
                <a:moveTo>
                  <a:pt x="0" y="3910014"/>
                </a:moveTo>
                <a:cubicBezTo>
                  <a:pt x="1635" y="2606676"/>
                  <a:pt x="3271" y="1303338"/>
                  <a:pt x="4906" y="0"/>
                </a:cubicBezTo>
                <a:lnTo>
                  <a:pt x="2304706" y="795"/>
                </a:lnTo>
                <a:cubicBezTo>
                  <a:pt x="1891771" y="1578443"/>
                  <a:pt x="1696868" y="2311001"/>
                  <a:pt x="1267586" y="3907005"/>
                </a:cubicBezTo>
                <a:lnTo>
                  <a:pt x="0" y="3910014"/>
                </a:lnTo>
                <a:close/>
              </a:path>
            </a:pathLst>
          </a:custGeom>
          <a:solidFill>
            <a:srgbClr val="E9E7E7"/>
          </a:solidFill>
          <a:ln>
            <a:noFill/>
          </a:ln>
          <a:effectLst/>
        </p:spPr>
        <p:txBody>
          <a:bodyPr lIns="1152000" tIns="540000" anchor="ctr" anchorCtr="0">
            <a:normAutofit/>
          </a:bodyPr>
          <a:lstStyle>
            <a:lvl1pPr marL="14288" indent="0">
              <a:buNone/>
              <a:tabLst/>
              <a:defRPr sz="1400" baseline="0">
                <a:solidFill>
                  <a:schemeClr val="tx1"/>
                </a:solidFill>
              </a:defRPr>
            </a:lvl1pPr>
          </a:lstStyle>
          <a:p>
            <a:r>
              <a:rPr lang="nb-NO"/>
              <a:t>Klikk på ikonet for å legge til et bilde</a:t>
            </a:r>
          </a:p>
        </p:txBody>
      </p:sp>
      <p:sp>
        <p:nvSpPr>
          <p:cNvPr id="9" name="Tittel 1">
            <a:extLst>
              <a:ext uri="{FF2B5EF4-FFF2-40B4-BE49-F238E27FC236}">
                <a16:creationId xmlns:a16="http://schemas.microsoft.com/office/drawing/2014/main" id="{BF999D76-8998-AC4E-B96D-EC3AF1C002F5}"/>
              </a:ext>
            </a:extLst>
          </p:cNvPr>
          <p:cNvSpPr>
            <a:spLocks noGrp="1"/>
          </p:cNvSpPr>
          <p:nvPr>
            <p:ph type="title" hasCustomPrompt="1"/>
          </p:nvPr>
        </p:nvSpPr>
        <p:spPr>
          <a:xfrm>
            <a:off x="6096000" y="482400"/>
            <a:ext cx="5247861" cy="1072080"/>
          </a:xfrm>
        </p:spPr>
        <p:txBody>
          <a:bodyPr/>
          <a:lstStyle/>
          <a:p>
            <a:r>
              <a:rPr lang="nb-NO"/>
              <a:t>Klikk for å redigere tittelen</a:t>
            </a:r>
          </a:p>
        </p:txBody>
      </p:sp>
    </p:spTree>
    <p:extLst>
      <p:ext uri="{BB962C8B-B14F-4D97-AF65-F5344CB8AC3E}">
        <p14:creationId xmlns:p14="http://schemas.microsoft.com/office/powerpoint/2010/main" val="3051931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0E6AA11-9D10-4845-953E-FC6659DEA9CB}"/>
              </a:ext>
            </a:extLst>
          </p:cNvPr>
          <p:cNvSpPr>
            <a:spLocks noGrp="1"/>
          </p:cNvSpPr>
          <p:nvPr>
            <p:ph type="title" hasCustomPrompt="1"/>
          </p:nvPr>
        </p:nvSpPr>
        <p:spPr/>
        <p:txBody>
          <a:bodyPr/>
          <a:lstStyle/>
          <a:p>
            <a:r>
              <a:rPr lang="nb-NO"/>
              <a:t>Klikk for å redigere tittelen</a:t>
            </a:r>
          </a:p>
        </p:txBody>
      </p:sp>
      <p:sp>
        <p:nvSpPr>
          <p:cNvPr id="3" name="Plassholder for innhold 2">
            <a:extLst>
              <a:ext uri="{FF2B5EF4-FFF2-40B4-BE49-F238E27FC236}">
                <a16:creationId xmlns:a16="http://schemas.microsoft.com/office/drawing/2014/main" id="{0093FA9A-B386-3D4A-A17E-105BC9010CBC}"/>
              </a:ext>
            </a:extLst>
          </p:cNvPr>
          <p:cNvSpPr>
            <a:spLocks noGrp="1"/>
          </p:cNvSpPr>
          <p:nvPr>
            <p:ph sz="half" idx="1" hasCustomPrompt="1"/>
          </p:nvPr>
        </p:nvSpPr>
        <p:spPr>
          <a:xfrm>
            <a:off x="838200" y="1825625"/>
            <a:ext cx="5181600"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349DD5D4-E4CC-F541-A385-23400791B312}"/>
              </a:ext>
            </a:extLst>
          </p:cNvPr>
          <p:cNvSpPr>
            <a:spLocks noGrp="1"/>
          </p:cNvSpPr>
          <p:nvPr>
            <p:ph sz="half" idx="2" hasCustomPrompt="1"/>
          </p:nvPr>
        </p:nvSpPr>
        <p:spPr>
          <a:xfrm>
            <a:off x="6172200" y="1825625"/>
            <a:ext cx="5181600"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a:extLst>
              <a:ext uri="{FF2B5EF4-FFF2-40B4-BE49-F238E27FC236}">
                <a16:creationId xmlns:a16="http://schemas.microsoft.com/office/drawing/2014/main" id="{E0092E29-1063-5549-A785-73E8C6A77833}"/>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7" name="Plassholder for lysbildenummer 6">
            <a:extLst>
              <a:ext uri="{FF2B5EF4-FFF2-40B4-BE49-F238E27FC236}">
                <a16:creationId xmlns:a16="http://schemas.microsoft.com/office/drawing/2014/main" id="{D71D6EC1-D552-3849-8EEF-1601B9CE5A70}"/>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1997287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kst med sirkel">
    <p:spTree>
      <p:nvGrpSpPr>
        <p:cNvPr id="1" name=""/>
        <p:cNvGrpSpPr/>
        <p:nvPr/>
      </p:nvGrpSpPr>
      <p:grpSpPr>
        <a:xfrm>
          <a:off x="0" y="0"/>
          <a:ext cx="0" cy="0"/>
          <a:chOff x="0" y="0"/>
          <a:chExt cx="0" cy="0"/>
        </a:xfrm>
      </p:grpSpPr>
      <p:sp>
        <p:nvSpPr>
          <p:cNvPr id="6" name="Plassholder for bunntekst 5">
            <a:extLst>
              <a:ext uri="{FF2B5EF4-FFF2-40B4-BE49-F238E27FC236}">
                <a16:creationId xmlns:a16="http://schemas.microsoft.com/office/drawing/2014/main" id="{9630795E-AD26-E64A-9C79-FA3F9BB4963A}"/>
              </a:ext>
            </a:extLst>
          </p:cNvPr>
          <p:cNvSpPr>
            <a:spLocks noGrp="1"/>
          </p:cNvSpPr>
          <p:nvPr>
            <p:ph type="ftr" sz="quarter" idx="11"/>
          </p:nvPr>
        </p:nvSpPr>
        <p:spPr>
          <a:xfrm>
            <a:off x="1765788" y="6356350"/>
            <a:ext cx="3466263" cy="365125"/>
          </a:xfrm>
          <a:prstGeom prst="rect">
            <a:avLst/>
          </a:prstGeom>
        </p:spPr>
        <p:txBody>
          <a:bodyPr/>
          <a:lstStyle/>
          <a:p>
            <a:endParaRPr lang="nb-NO"/>
          </a:p>
        </p:txBody>
      </p:sp>
      <p:sp>
        <p:nvSpPr>
          <p:cNvPr id="7" name="Plassholder for lysbildenummer 6">
            <a:extLst>
              <a:ext uri="{FF2B5EF4-FFF2-40B4-BE49-F238E27FC236}">
                <a16:creationId xmlns:a16="http://schemas.microsoft.com/office/drawing/2014/main" id="{B1F69FF2-4FB1-3544-9B7F-A00D9E4C1A74}"/>
              </a:ext>
            </a:extLst>
          </p:cNvPr>
          <p:cNvSpPr>
            <a:spLocks noGrp="1"/>
          </p:cNvSpPr>
          <p:nvPr>
            <p:ph type="sldNum" sz="quarter" idx="12"/>
          </p:nvPr>
        </p:nvSpPr>
        <p:spPr>
          <a:xfrm>
            <a:off x="5418421" y="6356350"/>
            <a:ext cx="741600" cy="365125"/>
          </a:xfrm>
        </p:spPr>
        <p:txBody>
          <a:bodyPr/>
          <a:lstStyle/>
          <a:p>
            <a:fld id="{95102788-B3AA-6746-B4E5-C52EBB4D0CEE}" type="slidenum">
              <a:rPr lang="nb-NO" smtClean="0"/>
              <a:t>‹#›</a:t>
            </a:fld>
            <a:endParaRPr lang="nb-NO"/>
          </a:p>
        </p:txBody>
      </p:sp>
      <p:sp>
        <p:nvSpPr>
          <p:cNvPr id="9" name="Plassholder for bilde 5">
            <a:extLst>
              <a:ext uri="{FF2B5EF4-FFF2-40B4-BE49-F238E27FC236}">
                <a16:creationId xmlns:a16="http://schemas.microsoft.com/office/drawing/2014/main" id="{701CE543-F5B4-D84C-A6FC-FAFF3D0AAFC3}"/>
              </a:ext>
            </a:extLst>
          </p:cNvPr>
          <p:cNvSpPr>
            <a:spLocks noGrp="1" noChangeAspect="1"/>
          </p:cNvSpPr>
          <p:nvPr>
            <p:ph type="pic" sz="quarter" idx="13"/>
          </p:nvPr>
        </p:nvSpPr>
        <p:spPr>
          <a:xfrm>
            <a:off x="5973237" y="602647"/>
            <a:ext cx="5652706" cy="5652706"/>
          </a:xfrm>
          <a:prstGeom prst="ellipse">
            <a:avLst/>
          </a:prstGeom>
          <a:solidFill>
            <a:schemeClr val="bg2"/>
          </a:solidFill>
        </p:spPr>
        <p:txBody>
          <a:bodyPr anchor="ctr" anchorCtr="0">
            <a:normAutofit/>
          </a:bodyPr>
          <a:lstStyle>
            <a:lvl1pPr marL="0" indent="0" algn="ctr">
              <a:spcBef>
                <a:spcPts val="800"/>
              </a:spcBef>
              <a:buClr>
                <a:schemeClr val="accent2"/>
              </a:buClr>
              <a:buSzPct val="100000"/>
              <a:buNone/>
              <a:defRPr sz="18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
        <p:nvSpPr>
          <p:cNvPr id="8" name="Plassholder for innhold 2">
            <a:extLst>
              <a:ext uri="{FF2B5EF4-FFF2-40B4-BE49-F238E27FC236}">
                <a16:creationId xmlns:a16="http://schemas.microsoft.com/office/drawing/2014/main" id="{6300D294-78C3-134A-B8DB-F895410ECD2E}"/>
              </a:ext>
            </a:extLst>
          </p:cNvPr>
          <p:cNvSpPr>
            <a:spLocks noGrp="1"/>
          </p:cNvSpPr>
          <p:nvPr>
            <p:ph idx="1" hasCustomPrompt="1"/>
          </p:nvPr>
        </p:nvSpPr>
        <p:spPr>
          <a:xfrm>
            <a:off x="838200" y="1825625"/>
            <a:ext cx="4951021"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10" name="Tittel 1">
            <a:extLst>
              <a:ext uri="{FF2B5EF4-FFF2-40B4-BE49-F238E27FC236}">
                <a16:creationId xmlns:a16="http://schemas.microsoft.com/office/drawing/2014/main" id="{FE2CAD38-4FD8-5D47-94F7-E677546BBB25}"/>
              </a:ext>
            </a:extLst>
          </p:cNvPr>
          <p:cNvSpPr>
            <a:spLocks noGrp="1"/>
          </p:cNvSpPr>
          <p:nvPr>
            <p:ph type="title" hasCustomPrompt="1"/>
          </p:nvPr>
        </p:nvSpPr>
        <p:spPr>
          <a:xfrm>
            <a:off x="838200" y="482400"/>
            <a:ext cx="5533571" cy="1072080"/>
          </a:xfrm>
        </p:spPr>
        <p:txBody>
          <a:bodyPr/>
          <a:lstStyle/>
          <a:p>
            <a:r>
              <a:rPr lang="nb-NO"/>
              <a:t>Klikk for å redigere tittelen</a:t>
            </a:r>
          </a:p>
        </p:txBody>
      </p:sp>
    </p:spTree>
    <p:extLst>
      <p:ext uri="{BB962C8B-B14F-4D97-AF65-F5344CB8AC3E}">
        <p14:creationId xmlns:p14="http://schemas.microsoft.com/office/powerpoint/2010/main" val="29355570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irkler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69CFF4-987B-5A43-8582-31F67145E3E1}"/>
              </a:ext>
            </a:extLst>
          </p:cNvPr>
          <p:cNvSpPr>
            <a:spLocks noGrp="1"/>
          </p:cNvSpPr>
          <p:nvPr>
            <p:ph type="title"/>
          </p:nvPr>
        </p:nvSpPr>
        <p:spPr/>
        <p:txBody>
          <a:bodyPr/>
          <a:lstStyle/>
          <a:p>
            <a:r>
              <a:rPr lang="nb-NO"/>
              <a:t>Klikk for å redigere tittelstil</a:t>
            </a:r>
          </a:p>
        </p:txBody>
      </p:sp>
      <p:sp>
        <p:nvSpPr>
          <p:cNvPr id="3" name="Plassholder for lysbildenummer 2">
            <a:extLst>
              <a:ext uri="{FF2B5EF4-FFF2-40B4-BE49-F238E27FC236}">
                <a16:creationId xmlns:a16="http://schemas.microsoft.com/office/drawing/2014/main" id="{E9603651-05EC-6948-B335-00924944B6CC}"/>
              </a:ext>
            </a:extLst>
          </p:cNvPr>
          <p:cNvSpPr>
            <a:spLocks noGrp="1"/>
          </p:cNvSpPr>
          <p:nvPr>
            <p:ph type="sldNum" sz="quarter" idx="10"/>
          </p:nvPr>
        </p:nvSpPr>
        <p:spPr/>
        <p:txBody>
          <a:bodyPr/>
          <a:lstStyle/>
          <a:p>
            <a:fld id="{95102788-B3AA-6746-B4E5-C52EBB4D0CEE}" type="slidenum">
              <a:rPr lang="nb-NO" smtClean="0"/>
              <a:pPr/>
              <a:t>‹#›</a:t>
            </a:fld>
            <a:endParaRPr lang="nb-NO"/>
          </a:p>
        </p:txBody>
      </p:sp>
      <p:sp>
        <p:nvSpPr>
          <p:cNvPr id="4" name="Plassholder for bunntekst 3">
            <a:extLst>
              <a:ext uri="{FF2B5EF4-FFF2-40B4-BE49-F238E27FC236}">
                <a16:creationId xmlns:a16="http://schemas.microsoft.com/office/drawing/2014/main" id="{CDCE326E-B227-394D-A659-399CE735CEE6}"/>
              </a:ext>
            </a:extLst>
          </p:cNvPr>
          <p:cNvSpPr>
            <a:spLocks noGrp="1"/>
          </p:cNvSpPr>
          <p:nvPr>
            <p:ph type="ftr" sz="quarter" idx="11"/>
          </p:nvPr>
        </p:nvSpPr>
        <p:spPr/>
        <p:txBody>
          <a:bodyPr/>
          <a:lstStyle/>
          <a:p>
            <a:endParaRPr lang="nb-NO"/>
          </a:p>
        </p:txBody>
      </p:sp>
      <p:sp>
        <p:nvSpPr>
          <p:cNvPr id="5" name="Plassholder for bilde 5">
            <a:extLst>
              <a:ext uri="{FF2B5EF4-FFF2-40B4-BE49-F238E27FC236}">
                <a16:creationId xmlns:a16="http://schemas.microsoft.com/office/drawing/2014/main" id="{643807C2-292F-894E-874A-C85D7E9D69AA}"/>
              </a:ext>
            </a:extLst>
          </p:cNvPr>
          <p:cNvSpPr>
            <a:spLocks noGrp="1" noChangeAspect="1"/>
          </p:cNvSpPr>
          <p:nvPr>
            <p:ph type="pic" sz="quarter" idx="12"/>
          </p:nvPr>
        </p:nvSpPr>
        <p:spPr>
          <a:xfrm>
            <a:off x="838200"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
        <p:nvSpPr>
          <p:cNvPr id="6" name="Plassholder for bilde 5">
            <a:extLst>
              <a:ext uri="{FF2B5EF4-FFF2-40B4-BE49-F238E27FC236}">
                <a16:creationId xmlns:a16="http://schemas.microsoft.com/office/drawing/2014/main" id="{5324C5C5-907C-D34E-836F-29B532757AD4}"/>
              </a:ext>
            </a:extLst>
          </p:cNvPr>
          <p:cNvSpPr>
            <a:spLocks noGrp="1" noChangeAspect="1"/>
          </p:cNvSpPr>
          <p:nvPr>
            <p:ph type="pic" sz="quarter" idx="27"/>
          </p:nvPr>
        </p:nvSpPr>
        <p:spPr>
          <a:xfrm>
            <a:off x="4518119"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
        <p:nvSpPr>
          <p:cNvPr id="7" name="Plassholder for bilde 5">
            <a:extLst>
              <a:ext uri="{FF2B5EF4-FFF2-40B4-BE49-F238E27FC236}">
                <a16:creationId xmlns:a16="http://schemas.microsoft.com/office/drawing/2014/main" id="{BA339474-4310-4E4C-8300-B9375051CA40}"/>
              </a:ext>
            </a:extLst>
          </p:cNvPr>
          <p:cNvSpPr>
            <a:spLocks noGrp="1" noChangeAspect="1"/>
          </p:cNvSpPr>
          <p:nvPr>
            <p:ph type="pic" sz="quarter" idx="28"/>
          </p:nvPr>
        </p:nvSpPr>
        <p:spPr>
          <a:xfrm>
            <a:off x="8206218"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
        <p:nvSpPr>
          <p:cNvPr id="10" name="Plassholder for tekst 2">
            <a:extLst>
              <a:ext uri="{FF2B5EF4-FFF2-40B4-BE49-F238E27FC236}">
                <a16:creationId xmlns:a16="http://schemas.microsoft.com/office/drawing/2014/main" id="{3420036C-1838-DE4A-BADD-245630D31E50}"/>
              </a:ext>
            </a:extLst>
          </p:cNvPr>
          <p:cNvSpPr>
            <a:spLocks noGrp="1"/>
          </p:cNvSpPr>
          <p:nvPr>
            <p:ph type="body" sz="quarter" idx="33"/>
          </p:nvPr>
        </p:nvSpPr>
        <p:spPr>
          <a:xfrm>
            <a:off x="8080585" y="5161212"/>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nb-NO"/>
              <a:t>Klikk for å redigere tekststiler i malen</a:t>
            </a:r>
          </a:p>
        </p:txBody>
      </p:sp>
      <p:sp>
        <p:nvSpPr>
          <p:cNvPr id="11" name="Plassholder for tekst 2">
            <a:extLst>
              <a:ext uri="{FF2B5EF4-FFF2-40B4-BE49-F238E27FC236}">
                <a16:creationId xmlns:a16="http://schemas.microsoft.com/office/drawing/2014/main" id="{94BB1344-2B8D-6C4F-AF3C-799F28132DC6}"/>
              </a:ext>
            </a:extLst>
          </p:cNvPr>
          <p:cNvSpPr>
            <a:spLocks noGrp="1"/>
          </p:cNvSpPr>
          <p:nvPr>
            <p:ph type="body" sz="quarter" idx="34"/>
          </p:nvPr>
        </p:nvSpPr>
        <p:spPr>
          <a:xfrm>
            <a:off x="4392484" y="5157975"/>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nb-NO"/>
              <a:t>Klikk for å redigere tekststiler i malen</a:t>
            </a:r>
          </a:p>
        </p:txBody>
      </p:sp>
      <p:sp>
        <p:nvSpPr>
          <p:cNvPr id="12" name="Plassholder for tekst 2">
            <a:extLst>
              <a:ext uri="{FF2B5EF4-FFF2-40B4-BE49-F238E27FC236}">
                <a16:creationId xmlns:a16="http://schemas.microsoft.com/office/drawing/2014/main" id="{82C78190-F0C7-F94A-8B39-D2876F768B7D}"/>
              </a:ext>
            </a:extLst>
          </p:cNvPr>
          <p:cNvSpPr>
            <a:spLocks noGrp="1"/>
          </p:cNvSpPr>
          <p:nvPr>
            <p:ph type="body" sz="quarter" idx="35"/>
          </p:nvPr>
        </p:nvSpPr>
        <p:spPr>
          <a:xfrm>
            <a:off x="712565" y="5157975"/>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nb-NO"/>
              <a:t>Klikk for å redigere tekststiler i malen</a:t>
            </a:r>
          </a:p>
        </p:txBody>
      </p:sp>
    </p:spTree>
    <p:extLst>
      <p:ext uri="{BB962C8B-B14F-4D97-AF65-F5344CB8AC3E}">
        <p14:creationId xmlns:p14="http://schemas.microsoft.com/office/powerpoint/2010/main" val="29448383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C med bilde">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187046D5-FCF3-DD40-B896-2E3520046E70}"/>
              </a:ext>
            </a:extLst>
          </p:cNvPr>
          <p:cNvSpPr>
            <a:spLocks noGrp="1"/>
          </p:cNvSpPr>
          <p:nvPr>
            <p:ph type="sldNum" sz="quarter" idx="10"/>
          </p:nvPr>
        </p:nvSpPr>
        <p:spPr/>
        <p:txBody>
          <a:bodyPr/>
          <a:lstStyle/>
          <a:p>
            <a:fld id="{95102788-B3AA-6746-B4E5-C52EBB4D0CEE}" type="slidenum">
              <a:rPr lang="nb-NO" smtClean="0"/>
              <a:pPr/>
              <a:t>‹#›</a:t>
            </a:fld>
            <a:endParaRPr lang="nb-NO"/>
          </a:p>
        </p:txBody>
      </p:sp>
      <p:sp>
        <p:nvSpPr>
          <p:cNvPr id="4" name="Plassholder for bunntekst 3">
            <a:extLst>
              <a:ext uri="{FF2B5EF4-FFF2-40B4-BE49-F238E27FC236}">
                <a16:creationId xmlns:a16="http://schemas.microsoft.com/office/drawing/2014/main" id="{52DA0986-BEFB-4A44-98B6-D10264B4EA5C}"/>
              </a:ext>
            </a:extLst>
          </p:cNvPr>
          <p:cNvSpPr>
            <a:spLocks noGrp="1"/>
          </p:cNvSpPr>
          <p:nvPr>
            <p:ph type="ftr" sz="quarter" idx="11"/>
          </p:nvPr>
        </p:nvSpPr>
        <p:spPr/>
        <p:txBody>
          <a:bodyPr/>
          <a:lstStyle/>
          <a:p>
            <a:endParaRPr lang="nb-NO"/>
          </a:p>
        </p:txBody>
      </p:sp>
      <p:pic>
        <p:nvPicPr>
          <p:cNvPr id="5" name="Plassholder for innhold 3">
            <a:extLst>
              <a:ext uri="{FF2B5EF4-FFF2-40B4-BE49-F238E27FC236}">
                <a16:creationId xmlns:a16="http://schemas.microsoft.com/office/drawing/2014/main" id="{92C05EAD-0F07-3B45-8747-833BB1F2A5F7}"/>
              </a:ext>
            </a:extLst>
          </p:cNvPr>
          <p:cNvPicPr>
            <a:picLocks noChangeAspect="1"/>
          </p:cNvPicPr>
          <p:nvPr userDrawn="1"/>
        </p:nvPicPr>
        <p:blipFill rotWithShape="1">
          <a:blip r:embed="rId2"/>
          <a:srcRect l="-723" r="1"/>
          <a:stretch/>
        </p:blipFill>
        <p:spPr bwMode="auto">
          <a:xfrm>
            <a:off x="1482417" y="660910"/>
            <a:ext cx="8995930" cy="5101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pic>
      <p:sp>
        <p:nvSpPr>
          <p:cNvPr id="6" name="Plassholder for bilde 5">
            <a:extLst>
              <a:ext uri="{FF2B5EF4-FFF2-40B4-BE49-F238E27FC236}">
                <a16:creationId xmlns:a16="http://schemas.microsoft.com/office/drawing/2014/main" id="{CADDA05B-7DC7-D845-8F78-41EFC4912172}"/>
              </a:ext>
            </a:extLst>
          </p:cNvPr>
          <p:cNvSpPr>
            <a:spLocks noGrp="1"/>
          </p:cNvSpPr>
          <p:nvPr>
            <p:ph type="pic" sz="quarter" idx="12"/>
          </p:nvPr>
        </p:nvSpPr>
        <p:spPr>
          <a:xfrm>
            <a:off x="2337218" y="907450"/>
            <a:ext cx="7311543" cy="4363809"/>
          </a:xfrm>
          <a:prstGeom prst="rect">
            <a:avLst/>
          </a:prstGeom>
          <a:solidFill>
            <a:schemeClr val="bg1"/>
          </a:solidFill>
        </p:spPr>
        <p:txBody>
          <a:bodyPr anchor="ctr" anchorCtr="0">
            <a:normAutofit/>
          </a:bodyPr>
          <a:lstStyle>
            <a:lvl1pPr marL="0" indent="0" algn="ctr">
              <a:spcBef>
                <a:spcPts val="800"/>
              </a:spcBef>
              <a:buClr>
                <a:schemeClr val="accent2"/>
              </a:buClr>
              <a:buSzPct val="100000"/>
              <a:buNone/>
              <a:defRPr sz="18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p>
        </p:txBody>
      </p:sp>
    </p:spTree>
    <p:extLst>
      <p:ext uri="{BB962C8B-B14F-4D97-AF65-F5344CB8AC3E}">
        <p14:creationId xmlns:p14="http://schemas.microsoft.com/office/powerpoint/2010/main" val="40021398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8" name="Plassholder for bilde 5">
            <a:extLst>
              <a:ext uri="{FF2B5EF4-FFF2-40B4-BE49-F238E27FC236}">
                <a16:creationId xmlns:a16="http://schemas.microsoft.com/office/drawing/2014/main" id="{41F14D0C-5037-3D4E-9FB1-24B237B969FC}"/>
              </a:ext>
            </a:extLst>
          </p:cNvPr>
          <p:cNvSpPr>
            <a:spLocks noGrp="1" noChangeAspect="1"/>
          </p:cNvSpPr>
          <p:nvPr>
            <p:ph type="pic" sz="quarter" idx="13"/>
          </p:nvPr>
        </p:nvSpPr>
        <p:spPr>
          <a:xfrm>
            <a:off x="0" y="0"/>
            <a:ext cx="12192000" cy="6858000"/>
          </a:xfrm>
          <a:prstGeom prst="rect">
            <a:avLst/>
          </a:prstGeom>
          <a:solidFill>
            <a:srgbClr val="E9E7E7"/>
          </a:solidFill>
        </p:spPr>
        <p:txBody>
          <a:bodyPr lIns="0" tIns="1007999" bIns="0" anchor="ctr" anchorCtr="0"/>
          <a:lstStyle>
            <a:lvl1pPr marL="0" marR="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sz="1400" b="0" i="0" baseline="0">
                <a:latin typeface="Arial" panose="020B0604020202020204" pitchFamily="34" charset="0"/>
                <a:ea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a:pPr>
            <a:r>
              <a:rPr lang="nb-NO"/>
              <a:t>Klikk på ikonet for å legge til et bilde</a:t>
            </a:r>
          </a:p>
        </p:txBody>
      </p:sp>
    </p:spTree>
    <p:extLst>
      <p:ext uri="{BB962C8B-B14F-4D97-AF65-F5344CB8AC3E}">
        <p14:creationId xmlns:p14="http://schemas.microsoft.com/office/powerpoint/2010/main" val="40824738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Heldekkende bilde med tekst">
    <p:spTree>
      <p:nvGrpSpPr>
        <p:cNvPr id="1" name=""/>
        <p:cNvGrpSpPr/>
        <p:nvPr/>
      </p:nvGrpSpPr>
      <p:grpSpPr>
        <a:xfrm>
          <a:off x="0" y="0"/>
          <a:ext cx="0" cy="0"/>
          <a:chOff x="0" y="0"/>
          <a:chExt cx="0" cy="0"/>
        </a:xfrm>
      </p:grpSpPr>
      <p:sp>
        <p:nvSpPr>
          <p:cNvPr id="8" name="Plassholder for bilde 5">
            <a:extLst>
              <a:ext uri="{FF2B5EF4-FFF2-40B4-BE49-F238E27FC236}">
                <a16:creationId xmlns:a16="http://schemas.microsoft.com/office/drawing/2014/main" id="{41F14D0C-5037-3D4E-9FB1-24B237B969FC}"/>
              </a:ext>
            </a:extLst>
          </p:cNvPr>
          <p:cNvSpPr>
            <a:spLocks noGrp="1" noChangeAspect="1"/>
          </p:cNvSpPr>
          <p:nvPr>
            <p:ph type="pic" sz="quarter" idx="13"/>
          </p:nvPr>
        </p:nvSpPr>
        <p:spPr>
          <a:xfrm>
            <a:off x="0" y="0"/>
            <a:ext cx="12192000" cy="6858000"/>
          </a:xfrm>
          <a:prstGeom prst="rect">
            <a:avLst/>
          </a:prstGeom>
          <a:solidFill>
            <a:srgbClr val="E9E7E7"/>
          </a:solidFill>
        </p:spPr>
        <p:txBody>
          <a:bodyPr lIns="0" tIns="1007999" bIns="0" anchor="ctr" anchorCtr="0">
            <a:normAutofit/>
          </a:bodyPr>
          <a:lstStyle>
            <a:lvl1pPr marL="0" marR="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sz="1600" b="0" i="0" baseline="0">
                <a:latin typeface="Arial" panose="020B0604020202020204" pitchFamily="34" charset="0"/>
                <a:ea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a:pPr>
            <a:r>
              <a:rPr lang="nb-NO"/>
              <a:t>Klikk på ikonet for å legge til et bilde</a:t>
            </a:r>
          </a:p>
        </p:txBody>
      </p:sp>
      <p:sp>
        <p:nvSpPr>
          <p:cNvPr id="3" name="Text Placeholder 7">
            <a:extLst>
              <a:ext uri="{FF2B5EF4-FFF2-40B4-BE49-F238E27FC236}">
                <a16:creationId xmlns:a16="http://schemas.microsoft.com/office/drawing/2014/main" id="{17FB01FB-60B2-5E41-A15B-1235CEC30B73}"/>
              </a:ext>
            </a:extLst>
          </p:cNvPr>
          <p:cNvSpPr>
            <a:spLocks noGrp="1"/>
          </p:cNvSpPr>
          <p:nvPr>
            <p:ph type="body" sz="quarter" idx="14" hasCustomPrompt="1"/>
          </p:nvPr>
        </p:nvSpPr>
        <p:spPr>
          <a:xfrm>
            <a:off x="0" y="4978400"/>
            <a:ext cx="12192000" cy="1294006"/>
          </a:xfrm>
          <a:solidFill>
            <a:srgbClr val="3E3832">
              <a:alpha val="69804"/>
            </a:srgbClr>
          </a:solidFill>
        </p:spPr>
        <p:txBody>
          <a:bodyPr wrap="square" lIns="1440000" tIns="180000" rIns="1475999" bIns="216000" anchor="ctr" anchorCtr="0">
            <a:noAutofit/>
          </a:bodyPr>
          <a:lstStyle>
            <a:lvl1pPr marL="36000" indent="0" algn="ctr">
              <a:lnSpc>
                <a:spcPct val="100000"/>
              </a:lnSpc>
              <a:spcBef>
                <a:spcPts val="600"/>
              </a:spcBef>
              <a:buClr>
                <a:schemeClr val="accent3"/>
              </a:buClr>
              <a:buSzPct val="110000"/>
              <a:buFont typeface="Arial" panose="020B0604020202020204" pitchFamily="34" charset="0"/>
              <a:buNone/>
              <a:defRPr sz="3200" baseline="0">
                <a:solidFill>
                  <a:schemeClr val="bg1"/>
                </a:solidFill>
                <a:latin typeface="Arial" panose="020B0604020202020204" pitchFamily="34" charset="0"/>
                <a:cs typeface="Arial" panose="020B0604020202020204" pitchFamily="34" charset="0"/>
              </a:defRPr>
            </a:lvl1pPr>
            <a:lvl2pPr marL="216000" indent="0" algn="ctr">
              <a:spcBef>
                <a:spcPts val="600"/>
              </a:spcBef>
              <a:buClr>
                <a:schemeClr val="accent3"/>
              </a:buClr>
              <a:buSzPct val="110000"/>
              <a:buFont typeface="Arial" panose="020B0604020202020204" pitchFamily="34" charset="0"/>
              <a:buNone/>
              <a:defRPr sz="1200" baseline="0">
                <a:solidFill>
                  <a:schemeClr val="tx1"/>
                </a:solidFill>
                <a:latin typeface="Arial" panose="020B0604020202020204" pitchFamily="34" charset="0"/>
                <a:cs typeface="Arial" panose="020B0604020202020204" pitchFamily="34" charset="0"/>
              </a:defRPr>
            </a:lvl2pPr>
            <a:lvl3pPr marL="432000" indent="0" algn="ctr">
              <a:spcBef>
                <a:spcPts val="600"/>
              </a:spcBef>
              <a:buClr>
                <a:schemeClr val="accent3"/>
              </a:buClr>
              <a:buSzPct val="110000"/>
              <a:buFont typeface="Arial" panose="020B0604020202020204" pitchFamily="34" charset="0"/>
              <a:buNone/>
              <a:defRPr sz="1000" baseline="0">
                <a:solidFill>
                  <a:schemeClr val="tx1"/>
                </a:solidFill>
                <a:latin typeface="Arial" panose="020B0604020202020204" pitchFamily="34" charset="0"/>
                <a:cs typeface="Arial" panose="020B0604020202020204" pitchFamily="34" charset="0"/>
              </a:defRPr>
            </a:lvl3pPr>
            <a:lvl4pPr indent="-216000">
              <a:spcBef>
                <a:spcPts val="700"/>
              </a:spcBef>
              <a:buClr>
                <a:schemeClr val="accent6"/>
              </a:buClr>
              <a:buSzPct val="110000"/>
              <a:defRPr sz="1600" baseline="0">
                <a:solidFill>
                  <a:srgbClr val="007272"/>
                </a:solidFill>
                <a:latin typeface="Segoe UI"/>
              </a:defRPr>
            </a:lvl4pPr>
            <a:lvl5pPr indent="-216000">
              <a:spcBef>
                <a:spcPts val="700"/>
              </a:spcBef>
              <a:buClr>
                <a:schemeClr val="accent6"/>
              </a:buClr>
              <a:buSzPct val="110000"/>
              <a:defRPr sz="1600" baseline="0">
                <a:solidFill>
                  <a:srgbClr val="007272"/>
                </a:solidFill>
                <a:latin typeface="Segoe UI"/>
              </a:defRPr>
            </a:lvl5pPr>
          </a:lstStyle>
          <a:p>
            <a:pPr lvl="0"/>
            <a:r>
              <a:rPr lang="nb-NO"/>
              <a:t>Klikk for å redigere teksten</a:t>
            </a:r>
          </a:p>
        </p:txBody>
      </p:sp>
    </p:spTree>
    <p:extLst>
      <p:ext uri="{BB962C8B-B14F-4D97-AF65-F5344CB8AC3E}">
        <p14:creationId xmlns:p14="http://schemas.microsoft.com/office/powerpoint/2010/main" val="32360725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3" name="Plassholder for media 2">
            <a:extLst>
              <a:ext uri="{FF2B5EF4-FFF2-40B4-BE49-F238E27FC236}">
                <a16:creationId xmlns:a16="http://schemas.microsoft.com/office/drawing/2014/main" id="{873143D7-64FC-5342-9DED-8AE8E11EED5E}"/>
              </a:ext>
            </a:extLst>
          </p:cNvPr>
          <p:cNvSpPr>
            <a:spLocks noGrp="1"/>
          </p:cNvSpPr>
          <p:nvPr>
            <p:ph type="media" sz="quarter" idx="10"/>
          </p:nvPr>
        </p:nvSpPr>
        <p:spPr>
          <a:xfrm>
            <a:off x="0" y="0"/>
            <a:ext cx="12192000" cy="6858000"/>
          </a:xfrm>
        </p:spPr>
        <p:txBody>
          <a:bodyPr anchor="ctr"/>
          <a:lstStyle>
            <a:lvl1pPr marL="0" indent="0" algn="ctr">
              <a:buNone/>
              <a:defRPr sz="1800"/>
            </a:lvl1pPr>
          </a:lstStyle>
          <a:p>
            <a:r>
              <a:rPr lang="nb-NO"/>
              <a:t>Klikk ikonet for å legge til media</a:t>
            </a:r>
          </a:p>
        </p:txBody>
      </p:sp>
    </p:spTree>
    <p:extLst>
      <p:ext uri="{BB962C8B-B14F-4D97-AF65-F5344CB8AC3E}">
        <p14:creationId xmlns:p14="http://schemas.microsoft.com/office/powerpoint/2010/main" val="4031020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solidFill>
          <a:schemeClr val="accent1"/>
        </a:solidFill>
        <a:effectLst/>
      </p:bgPr>
    </p:bg>
    <p:spTree>
      <p:nvGrpSpPr>
        <p:cNvPr id="1" name=""/>
        <p:cNvGrpSpPr/>
        <p:nvPr/>
      </p:nvGrpSpPr>
      <p:grpSpPr>
        <a:xfrm>
          <a:off x="0" y="0"/>
          <a:ext cx="0" cy="0"/>
          <a:chOff x="0" y="0"/>
          <a:chExt cx="0" cy="0"/>
        </a:xfrm>
      </p:grpSpPr>
      <p:pic>
        <p:nvPicPr>
          <p:cNvPr id="3" name="Grafikk 2">
            <a:extLst>
              <a:ext uri="{FF2B5EF4-FFF2-40B4-BE49-F238E27FC236}">
                <a16:creationId xmlns:a16="http://schemas.microsoft.com/office/drawing/2014/main" id="{141D8BD7-34C7-FB4E-8EE0-45670F6F41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945" y="2948384"/>
            <a:ext cx="1528110" cy="961231"/>
          </a:xfrm>
          <a:prstGeom prst="rect">
            <a:avLst/>
          </a:prstGeom>
        </p:spPr>
      </p:pic>
    </p:spTree>
    <p:extLst>
      <p:ext uri="{BB962C8B-B14F-4D97-AF65-F5344CB8AC3E}">
        <p14:creationId xmlns:p14="http://schemas.microsoft.com/office/powerpoint/2010/main" val="117441250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Avslutning med tekst">
    <p:bg>
      <p:bgPr>
        <a:solidFill>
          <a:schemeClr val="accent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AC4ED5FE-FAC3-BD40-BDD1-8009A2F54019}"/>
              </a:ext>
            </a:extLst>
          </p:cNvPr>
          <p:cNvSpPr>
            <a:spLocks noGrp="1"/>
          </p:cNvSpPr>
          <p:nvPr>
            <p:ph type="body" sz="quarter" idx="10" hasCustomPrompt="1"/>
          </p:nvPr>
        </p:nvSpPr>
        <p:spPr>
          <a:xfrm>
            <a:off x="1733550" y="3429000"/>
            <a:ext cx="8724900" cy="1222375"/>
          </a:xfrm>
        </p:spPr>
        <p:txBody>
          <a:bodyPr anchor="ctr">
            <a:normAutofit/>
          </a:bodyPr>
          <a:lstStyle>
            <a:lvl1pPr marL="0" indent="0" algn="ctr">
              <a:buNone/>
              <a:defRPr sz="2800">
                <a:solidFill>
                  <a:schemeClr val="bg1"/>
                </a:solidFill>
              </a:defRPr>
            </a:lvl1pPr>
          </a:lstStyle>
          <a:p>
            <a:pPr lvl="0"/>
            <a:r>
              <a:rPr lang="nb-NO"/>
              <a:t>Klikk for å redigere teksten</a:t>
            </a:r>
          </a:p>
        </p:txBody>
      </p:sp>
      <p:pic>
        <p:nvPicPr>
          <p:cNvPr id="4" name="Grafikk 3">
            <a:extLst>
              <a:ext uri="{FF2B5EF4-FFF2-40B4-BE49-F238E27FC236}">
                <a16:creationId xmlns:a16="http://schemas.microsoft.com/office/drawing/2014/main" id="{672B9334-46BF-204E-85D9-3EDF82BC6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945" y="2013664"/>
            <a:ext cx="1528110" cy="961231"/>
          </a:xfrm>
          <a:prstGeom prst="rect">
            <a:avLst/>
          </a:prstGeom>
        </p:spPr>
      </p:pic>
    </p:spTree>
    <p:extLst>
      <p:ext uri="{BB962C8B-B14F-4D97-AF65-F5344CB8AC3E}">
        <p14:creationId xmlns:p14="http://schemas.microsoft.com/office/powerpoint/2010/main" val="36283458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7984955-9D36-4BD5-5E24-F372F0D4BB3B}"/>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DE845E7E-C944-CC7C-5D17-3C83B27ED74F}"/>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DDC08CB-A461-0909-475C-4F0DFA88D7EF}"/>
              </a:ext>
            </a:extLst>
          </p:cNvPr>
          <p:cNvSpPr>
            <a:spLocks noGrp="1"/>
          </p:cNvSpPr>
          <p:nvPr>
            <p:ph type="dt" sz="half" idx="10"/>
          </p:nvPr>
        </p:nvSpPr>
        <p:spPr/>
        <p:txBody>
          <a:bodyPr/>
          <a:lstStyle/>
          <a:p>
            <a:fld id="{E5501DB4-CAD6-438D-937E-CE0BC122BEB2}" type="datetimeFigureOut">
              <a:rPr lang="nb-NO" smtClean="0"/>
              <a:t>21.05.2025</a:t>
            </a:fld>
            <a:endParaRPr lang="nb-NO"/>
          </a:p>
        </p:txBody>
      </p:sp>
      <p:sp>
        <p:nvSpPr>
          <p:cNvPr id="5" name="Plassholder for bunntekst 4">
            <a:extLst>
              <a:ext uri="{FF2B5EF4-FFF2-40B4-BE49-F238E27FC236}">
                <a16:creationId xmlns:a16="http://schemas.microsoft.com/office/drawing/2014/main" id="{2AEE132F-412A-B697-5432-4F4D6F2F9BE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F938D7A-3493-FD50-9A36-E1285D5ACD80}"/>
              </a:ext>
            </a:extLst>
          </p:cNvPr>
          <p:cNvSpPr>
            <a:spLocks noGrp="1"/>
          </p:cNvSpPr>
          <p:nvPr>
            <p:ph type="sldNum" sz="quarter" idx="12"/>
          </p:nvPr>
        </p:nvSpPr>
        <p:spPr/>
        <p:txBody>
          <a:bodyPr/>
          <a:lstStyle/>
          <a:p>
            <a:fld id="{1D614E44-2BEE-4804-9A7A-8C437E53C815}" type="slidenum">
              <a:rPr lang="nb-NO" smtClean="0"/>
              <a:t>‹#›</a:t>
            </a:fld>
            <a:endParaRPr lang="nb-NO"/>
          </a:p>
        </p:txBody>
      </p:sp>
    </p:spTree>
    <p:extLst>
      <p:ext uri="{BB962C8B-B14F-4D97-AF65-F5344CB8AC3E}">
        <p14:creationId xmlns:p14="http://schemas.microsoft.com/office/powerpoint/2010/main" val="78393220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0030510-7571-3C6F-31E6-5C87DF08AA34}"/>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ECED7DB7-1FEE-5ABF-0035-78E4140936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91F99A19-7D88-53C2-7B14-A456E8E11807}"/>
              </a:ext>
            </a:extLst>
          </p:cNvPr>
          <p:cNvSpPr>
            <a:spLocks noGrp="1"/>
          </p:cNvSpPr>
          <p:nvPr>
            <p:ph type="dt" sz="half" idx="10"/>
          </p:nvPr>
        </p:nvSpPr>
        <p:spPr/>
        <p:txBody>
          <a:bodyPr/>
          <a:lstStyle/>
          <a:p>
            <a:fld id="{D524B3A1-FDF3-4BD6-AA31-A58C543A8775}" type="datetimeFigureOut">
              <a:rPr lang="nb-NO" smtClean="0"/>
              <a:t>21.05.2025</a:t>
            </a:fld>
            <a:endParaRPr lang="nb-NO"/>
          </a:p>
        </p:txBody>
      </p:sp>
      <p:sp>
        <p:nvSpPr>
          <p:cNvPr id="5" name="Plassholder for bunntekst 4">
            <a:extLst>
              <a:ext uri="{FF2B5EF4-FFF2-40B4-BE49-F238E27FC236}">
                <a16:creationId xmlns:a16="http://schemas.microsoft.com/office/drawing/2014/main" id="{15588C67-F0C3-5788-C945-93B8780EC77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3F0ECC7-185E-FEAE-2BF2-1A5887C0BB4D}"/>
              </a:ext>
            </a:extLst>
          </p:cNvPr>
          <p:cNvSpPr>
            <a:spLocks noGrp="1"/>
          </p:cNvSpPr>
          <p:nvPr>
            <p:ph type="sldNum" sz="quarter" idx="12"/>
          </p:nvPr>
        </p:nvSpPr>
        <p:spPr/>
        <p:txBody>
          <a:bodyPr/>
          <a:lstStyle/>
          <a:p>
            <a:fld id="{E2BC615D-40A1-4D7F-9AA5-1E929FEAF197}" type="slidenum">
              <a:rPr lang="nb-NO" smtClean="0"/>
              <a:t>‹#›</a:t>
            </a:fld>
            <a:endParaRPr lang="nb-NO"/>
          </a:p>
        </p:txBody>
      </p:sp>
    </p:spTree>
    <p:extLst>
      <p:ext uri="{BB962C8B-B14F-4D97-AF65-F5344CB8AC3E}">
        <p14:creationId xmlns:p14="http://schemas.microsoft.com/office/powerpoint/2010/main" val="2310075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Kun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574975-50B4-C34B-9F64-4CA300B7F727}"/>
              </a:ext>
            </a:extLst>
          </p:cNvPr>
          <p:cNvSpPr>
            <a:spLocks noGrp="1"/>
          </p:cNvSpPr>
          <p:nvPr>
            <p:ph type="title" hasCustomPrompt="1"/>
          </p:nvPr>
        </p:nvSpPr>
        <p:spPr/>
        <p:txBody>
          <a:bodyPr/>
          <a:lstStyle/>
          <a:p>
            <a:r>
              <a:rPr lang="nb-NO"/>
              <a:t>Klikk for å redigere tittelen</a:t>
            </a:r>
          </a:p>
        </p:txBody>
      </p:sp>
      <p:sp>
        <p:nvSpPr>
          <p:cNvPr id="4" name="Plassholder for bunntekst 3">
            <a:extLst>
              <a:ext uri="{FF2B5EF4-FFF2-40B4-BE49-F238E27FC236}">
                <a16:creationId xmlns:a16="http://schemas.microsoft.com/office/drawing/2014/main" id="{D90BA1EA-559A-0742-9DF6-378DCB049FD9}"/>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5" name="Plassholder for lysbildenummer 4">
            <a:extLst>
              <a:ext uri="{FF2B5EF4-FFF2-40B4-BE49-F238E27FC236}">
                <a16:creationId xmlns:a16="http://schemas.microsoft.com/office/drawing/2014/main" id="{D5178BF1-065F-C64F-A4E1-62B222547C2C}"/>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22229494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BDCE89-A847-2A71-8A80-BDB1669B5B74}"/>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91A1F201-35F0-0C21-2813-0EE7D648C395}"/>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40CC86F-6555-DAB9-EF10-941B69D06C13}"/>
              </a:ext>
            </a:extLst>
          </p:cNvPr>
          <p:cNvSpPr>
            <a:spLocks noGrp="1"/>
          </p:cNvSpPr>
          <p:nvPr>
            <p:ph type="dt" sz="half" idx="10"/>
          </p:nvPr>
        </p:nvSpPr>
        <p:spPr/>
        <p:txBody>
          <a:bodyPr/>
          <a:lstStyle/>
          <a:p>
            <a:fld id="{D524B3A1-FDF3-4BD6-AA31-A58C543A8775}" type="datetimeFigureOut">
              <a:rPr lang="nb-NO" smtClean="0"/>
              <a:t>21.05.2025</a:t>
            </a:fld>
            <a:endParaRPr lang="nb-NO"/>
          </a:p>
        </p:txBody>
      </p:sp>
      <p:sp>
        <p:nvSpPr>
          <p:cNvPr id="5" name="Plassholder for bunntekst 4">
            <a:extLst>
              <a:ext uri="{FF2B5EF4-FFF2-40B4-BE49-F238E27FC236}">
                <a16:creationId xmlns:a16="http://schemas.microsoft.com/office/drawing/2014/main" id="{4870C6F3-9D0A-0FB1-AE1F-FE7CD2179BD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6CC3C06-3FFF-46BF-43F0-725DDA132B6E}"/>
              </a:ext>
            </a:extLst>
          </p:cNvPr>
          <p:cNvSpPr>
            <a:spLocks noGrp="1"/>
          </p:cNvSpPr>
          <p:nvPr>
            <p:ph type="sldNum" sz="quarter" idx="12"/>
          </p:nvPr>
        </p:nvSpPr>
        <p:spPr/>
        <p:txBody>
          <a:bodyPr/>
          <a:lstStyle/>
          <a:p>
            <a:fld id="{E2BC615D-40A1-4D7F-9AA5-1E929FEAF197}" type="slidenum">
              <a:rPr lang="nb-NO" smtClean="0"/>
              <a:t>‹#›</a:t>
            </a:fld>
            <a:endParaRPr lang="nb-NO"/>
          </a:p>
        </p:txBody>
      </p:sp>
    </p:spTree>
    <p:extLst>
      <p:ext uri="{BB962C8B-B14F-4D97-AF65-F5344CB8AC3E}">
        <p14:creationId xmlns:p14="http://schemas.microsoft.com/office/powerpoint/2010/main" val="32584339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585943-AE73-87A6-B121-22DC57C2D09A}"/>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B45F96DF-4B0B-D398-7639-43C35759A9D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267CB272-833D-C1B3-0F5F-E8E1B7CE6102}"/>
              </a:ext>
            </a:extLst>
          </p:cNvPr>
          <p:cNvSpPr>
            <a:spLocks noGrp="1"/>
          </p:cNvSpPr>
          <p:nvPr>
            <p:ph type="dt" sz="half" idx="10"/>
          </p:nvPr>
        </p:nvSpPr>
        <p:spPr/>
        <p:txBody>
          <a:bodyPr/>
          <a:lstStyle/>
          <a:p>
            <a:fld id="{D524B3A1-FDF3-4BD6-AA31-A58C543A8775}" type="datetimeFigureOut">
              <a:rPr lang="nb-NO" smtClean="0"/>
              <a:t>21.05.2025</a:t>
            </a:fld>
            <a:endParaRPr lang="nb-NO"/>
          </a:p>
        </p:txBody>
      </p:sp>
      <p:sp>
        <p:nvSpPr>
          <p:cNvPr id="5" name="Plassholder for bunntekst 4">
            <a:extLst>
              <a:ext uri="{FF2B5EF4-FFF2-40B4-BE49-F238E27FC236}">
                <a16:creationId xmlns:a16="http://schemas.microsoft.com/office/drawing/2014/main" id="{D2D6B49C-3059-01EE-9911-34CE0B1520E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EF3EFDD-2A7E-B94A-8A85-E77228EE6BD3}"/>
              </a:ext>
            </a:extLst>
          </p:cNvPr>
          <p:cNvSpPr>
            <a:spLocks noGrp="1"/>
          </p:cNvSpPr>
          <p:nvPr>
            <p:ph type="sldNum" sz="quarter" idx="12"/>
          </p:nvPr>
        </p:nvSpPr>
        <p:spPr/>
        <p:txBody>
          <a:bodyPr/>
          <a:lstStyle/>
          <a:p>
            <a:fld id="{E2BC615D-40A1-4D7F-9AA5-1E929FEAF197}" type="slidenum">
              <a:rPr lang="nb-NO" smtClean="0"/>
              <a:t>‹#›</a:t>
            </a:fld>
            <a:endParaRPr lang="nb-NO"/>
          </a:p>
        </p:txBody>
      </p:sp>
    </p:spTree>
    <p:extLst>
      <p:ext uri="{BB962C8B-B14F-4D97-AF65-F5344CB8AC3E}">
        <p14:creationId xmlns:p14="http://schemas.microsoft.com/office/powerpoint/2010/main" val="32140863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E5792D4-81F8-4407-CB7C-FBC6C9BB492C}"/>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51265DCD-A256-6027-1F9C-D5FB1E50D8DB}"/>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3F78EBFE-3B2D-3D5A-8F9D-B3D85268A418}"/>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F544ABE6-505B-5CDA-7134-E7341D31C2A8}"/>
              </a:ext>
            </a:extLst>
          </p:cNvPr>
          <p:cNvSpPr>
            <a:spLocks noGrp="1"/>
          </p:cNvSpPr>
          <p:nvPr>
            <p:ph type="dt" sz="half" idx="10"/>
          </p:nvPr>
        </p:nvSpPr>
        <p:spPr/>
        <p:txBody>
          <a:bodyPr/>
          <a:lstStyle/>
          <a:p>
            <a:fld id="{D524B3A1-FDF3-4BD6-AA31-A58C543A8775}" type="datetimeFigureOut">
              <a:rPr lang="nb-NO" smtClean="0"/>
              <a:t>21.05.2025</a:t>
            </a:fld>
            <a:endParaRPr lang="nb-NO"/>
          </a:p>
        </p:txBody>
      </p:sp>
      <p:sp>
        <p:nvSpPr>
          <p:cNvPr id="6" name="Plassholder for bunntekst 5">
            <a:extLst>
              <a:ext uri="{FF2B5EF4-FFF2-40B4-BE49-F238E27FC236}">
                <a16:creationId xmlns:a16="http://schemas.microsoft.com/office/drawing/2014/main" id="{1C90DCBA-7603-6087-24CF-49B734E2ADBC}"/>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E6B7F75-A6B3-D4AA-76B8-0861AB150A95}"/>
              </a:ext>
            </a:extLst>
          </p:cNvPr>
          <p:cNvSpPr>
            <a:spLocks noGrp="1"/>
          </p:cNvSpPr>
          <p:nvPr>
            <p:ph type="sldNum" sz="quarter" idx="12"/>
          </p:nvPr>
        </p:nvSpPr>
        <p:spPr/>
        <p:txBody>
          <a:bodyPr/>
          <a:lstStyle/>
          <a:p>
            <a:fld id="{E2BC615D-40A1-4D7F-9AA5-1E929FEAF197}" type="slidenum">
              <a:rPr lang="nb-NO" smtClean="0"/>
              <a:t>‹#›</a:t>
            </a:fld>
            <a:endParaRPr lang="nb-NO"/>
          </a:p>
        </p:txBody>
      </p:sp>
    </p:spTree>
    <p:extLst>
      <p:ext uri="{BB962C8B-B14F-4D97-AF65-F5344CB8AC3E}">
        <p14:creationId xmlns:p14="http://schemas.microsoft.com/office/powerpoint/2010/main" val="11701850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51D7553-C0B5-3681-5030-21A38489C515}"/>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8EC0D9F3-3862-39D8-7C8E-6FEF128F31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9F076AE4-3781-2A27-742F-909ADB7146C1}"/>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3398E20A-43EF-2777-6DC2-7690920FAF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BA508C6C-505D-F4A6-E781-2A15CF92CD2E}"/>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F64FD5B0-A4C5-7D34-94E7-3B8DBCFCF2D3}"/>
              </a:ext>
            </a:extLst>
          </p:cNvPr>
          <p:cNvSpPr>
            <a:spLocks noGrp="1"/>
          </p:cNvSpPr>
          <p:nvPr>
            <p:ph type="dt" sz="half" idx="10"/>
          </p:nvPr>
        </p:nvSpPr>
        <p:spPr/>
        <p:txBody>
          <a:bodyPr/>
          <a:lstStyle/>
          <a:p>
            <a:fld id="{D524B3A1-FDF3-4BD6-AA31-A58C543A8775}" type="datetimeFigureOut">
              <a:rPr lang="nb-NO" smtClean="0"/>
              <a:t>21.05.2025</a:t>
            </a:fld>
            <a:endParaRPr lang="nb-NO"/>
          </a:p>
        </p:txBody>
      </p:sp>
      <p:sp>
        <p:nvSpPr>
          <p:cNvPr id="8" name="Plassholder for bunntekst 7">
            <a:extLst>
              <a:ext uri="{FF2B5EF4-FFF2-40B4-BE49-F238E27FC236}">
                <a16:creationId xmlns:a16="http://schemas.microsoft.com/office/drawing/2014/main" id="{E7C92714-5DA7-B8EE-171F-5DF63BA13F80}"/>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DE320FC1-6D39-8F23-8204-A45EB319FA57}"/>
              </a:ext>
            </a:extLst>
          </p:cNvPr>
          <p:cNvSpPr>
            <a:spLocks noGrp="1"/>
          </p:cNvSpPr>
          <p:nvPr>
            <p:ph type="sldNum" sz="quarter" idx="12"/>
          </p:nvPr>
        </p:nvSpPr>
        <p:spPr/>
        <p:txBody>
          <a:bodyPr/>
          <a:lstStyle/>
          <a:p>
            <a:fld id="{E2BC615D-40A1-4D7F-9AA5-1E929FEAF197}" type="slidenum">
              <a:rPr lang="nb-NO" smtClean="0"/>
              <a:t>‹#›</a:t>
            </a:fld>
            <a:endParaRPr lang="nb-NO"/>
          </a:p>
        </p:txBody>
      </p:sp>
    </p:spTree>
    <p:extLst>
      <p:ext uri="{BB962C8B-B14F-4D97-AF65-F5344CB8AC3E}">
        <p14:creationId xmlns:p14="http://schemas.microsoft.com/office/powerpoint/2010/main" val="20759855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BB29C41-DFE1-03C6-DDCE-E03439E81286}"/>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6B552EE7-A6AF-C6D3-77AD-126F3F19DB65}"/>
              </a:ext>
            </a:extLst>
          </p:cNvPr>
          <p:cNvSpPr>
            <a:spLocks noGrp="1"/>
          </p:cNvSpPr>
          <p:nvPr>
            <p:ph type="dt" sz="half" idx="10"/>
          </p:nvPr>
        </p:nvSpPr>
        <p:spPr/>
        <p:txBody>
          <a:bodyPr/>
          <a:lstStyle/>
          <a:p>
            <a:fld id="{D524B3A1-FDF3-4BD6-AA31-A58C543A8775}" type="datetimeFigureOut">
              <a:rPr lang="nb-NO" smtClean="0"/>
              <a:t>21.05.2025</a:t>
            </a:fld>
            <a:endParaRPr lang="nb-NO"/>
          </a:p>
        </p:txBody>
      </p:sp>
      <p:sp>
        <p:nvSpPr>
          <p:cNvPr id="4" name="Plassholder for bunntekst 3">
            <a:extLst>
              <a:ext uri="{FF2B5EF4-FFF2-40B4-BE49-F238E27FC236}">
                <a16:creationId xmlns:a16="http://schemas.microsoft.com/office/drawing/2014/main" id="{0A7C42D5-7BAC-B229-7FE2-CB87D78620D6}"/>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817CF987-2DA4-49B3-1CBA-1866BEC49627}"/>
              </a:ext>
            </a:extLst>
          </p:cNvPr>
          <p:cNvSpPr>
            <a:spLocks noGrp="1"/>
          </p:cNvSpPr>
          <p:nvPr>
            <p:ph type="sldNum" sz="quarter" idx="12"/>
          </p:nvPr>
        </p:nvSpPr>
        <p:spPr/>
        <p:txBody>
          <a:bodyPr/>
          <a:lstStyle/>
          <a:p>
            <a:fld id="{E2BC615D-40A1-4D7F-9AA5-1E929FEAF197}" type="slidenum">
              <a:rPr lang="nb-NO" smtClean="0"/>
              <a:t>‹#›</a:t>
            </a:fld>
            <a:endParaRPr lang="nb-NO"/>
          </a:p>
        </p:txBody>
      </p:sp>
    </p:spTree>
    <p:extLst>
      <p:ext uri="{BB962C8B-B14F-4D97-AF65-F5344CB8AC3E}">
        <p14:creationId xmlns:p14="http://schemas.microsoft.com/office/powerpoint/2010/main" val="6748866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F0FC9EEC-B99F-49A3-9B48-FE712F06BF12}"/>
              </a:ext>
            </a:extLst>
          </p:cNvPr>
          <p:cNvSpPr>
            <a:spLocks noGrp="1"/>
          </p:cNvSpPr>
          <p:nvPr>
            <p:ph type="dt" sz="half" idx="10"/>
          </p:nvPr>
        </p:nvSpPr>
        <p:spPr/>
        <p:txBody>
          <a:bodyPr/>
          <a:lstStyle/>
          <a:p>
            <a:fld id="{D524B3A1-FDF3-4BD6-AA31-A58C543A8775}" type="datetimeFigureOut">
              <a:rPr lang="nb-NO" smtClean="0"/>
              <a:t>21.05.2025</a:t>
            </a:fld>
            <a:endParaRPr lang="nb-NO"/>
          </a:p>
        </p:txBody>
      </p:sp>
      <p:sp>
        <p:nvSpPr>
          <p:cNvPr id="3" name="Plassholder for bunntekst 2">
            <a:extLst>
              <a:ext uri="{FF2B5EF4-FFF2-40B4-BE49-F238E27FC236}">
                <a16:creationId xmlns:a16="http://schemas.microsoft.com/office/drawing/2014/main" id="{CC6E34B2-37FC-0402-C6A1-3BC561C8EA18}"/>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EBC045D1-C4C5-8D95-DC1D-A5200D4EA20A}"/>
              </a:ext>
            </a:extLst>
          </p:cNvPr>
          <p:cNvSpPr>
            <a:spLocks noGrp="1"/>
          </p:cNvSpPr>
          <p:nvPr>
            <p:ph type="sldNum" sz="quarter" idx="12"/>
          </p:nvPr>
        </p:nvSpPr>
        <p:spPr/>
        <p:txBody>
          <a:bodyPr/>
          <a:lstStyle/>
          <a:p>
            <a:fld id="{E2BC615D-40A1-4D7F-9AA5-1E929FEAF197}" type="slidenum">
              <a:rPr lang="nb-NO" smtClean="0"/>
              <a:t>‹#›</a:t>
            </a:fld>
            <a:endParaRPr lang="nb-NO"/>
          </a:p>
        </p:txBody>
      </p:sp>
    </p:spTree>
    <p:extLst>
      <p:ext uri="{BB962C8B-B14F-4D97-AF65-F5344CB8AC3E}">
        <p14:creationId xmlns:p14="http://schemas.microsoft.com/office/powerpoint/2010/main" val="11728317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CE4A625-45FF-E8F8-33CC-ED9C2ACCD5C6}"/>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CED6D0D1-0AB9-C135-6843-0A2D5E4BEC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800091F1-8317-D751-6D1E-11C31AB192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130DD1FB-114B-ED8B-6E8F-2FBF9E299E1C}"/>
              </a:ext>
            </a:extLst>
          </p:cNvPr>
          <p:cNvSpPr>
            <a:spLocks noGrp="1"/>
          </p:cNvSpPr>
          <p:nvPr>
            <p:ph type="dt" sz="half" idx="10"/>
          </p:nvPr>
        </p:nvSpPr>
        <p:spPr/>
        <p:txBody>
          <a:bodyPr/>
          <a:lstStyle/>
          <a:p>
            <a:fld id="{D524B3A1-FDF3-4BD6-AA31-A58C543A8775}" type="datetimeFigureOut">
              <a:rPr lang="nb-NO" smtClean="0"/>
              <a:t>21.05.2025</a:t>
            </a:fld>
            <a:endParaRPr lang="nb-NO"/>
          </a:p>
        </p:txBody>
      </p:sp>
      <p:sp>
        <p:nvSpPr>
          <p:cNvPr id="6" name="Plassholder for bunntekst 5">
            <a:extLst>
              <a:ext uri="{FF2B5EF4-FFF2-40B4-BE49-F238E27FC236}">
                <a16:creationId xmlns:a16="http://schemas.microsoft.com/office/drawing/2014/main" id="{F5F696DD-2840-974A-EB31-10B0121AA374}"/>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B2FF8BA2-ECAF-759E-053D-222C689C266E}"/>
              </a:ext>
            </a:extLst>
          </p:cNvPr>
          <p:cNvSpPr>
            <a:spLocks noGrp="1"/>
          </p:cNvSpPr>
          <p:nvPr>
            <p:ph type="sldNum" sz="quarter" idx="12"/>
          </p:nvPr>
        </p:nvSpPr>
        <p:spPr/>
        <p:txBody>
          <a:bodyPr/>
          <a:lstStyle/>
          <a:p>
            <a:fld id="{E2BC615D-40A1-4D7F-9AA5-1E929FEAF197}" type="slidenum">
              <a:rPr lang="nb-NO" smtClean="0"/>
              <a:t>‹#›</a:t>
            </a:fld>
            <a:endParaRPr lang="nb-NO"/>
          </a:p>
        </p:txBody>
      </p:sp>
    </p:spTree>
    <p:extLst>
      <p:ext uri="{BB962C8B-B14F-4D97-AF65-F5344CB8AC3E}">
        <p14:creationId xmlns:p14="http://schemas.microsoft.com/office/powerpoint/2010/main" val="30962685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3D68A31-395E-CED9-83EF-BCDA8DD2DFE8}"/>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ED8B46EB-B1D6-8808-B6E2-FC1A1FC14F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D4DE3B84-752F-F2E3-963C-FB7AC56D91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F9FCB96B-5BE9-38A3-B226-940385CBA7A2}"/>
              </a:ext>
            </a:extLst>
          </p:cNvPr>
          <p:cNvSpPr>
            <a:spLocks noGrp="1"/>
          </p:cNvSpPr>
          <p:nvPr>
            <p:ph type="dt" sz="half" idx="10"/>
          </p:nvPr>
        </p:nvSpPr>
        <p:spPr/>
        <p:txBody>
          <a:bodyPr/>
          <a:lstStyle/>
          <a:p>
            <a:fld id="{D524B3A1-FDF3-4BD6-AA31-A58C543A8775}" type="datetimeFigureOut">
              <a:rPr lang="nb-NO" smtClean="0"/>
              <a:t>21.05.2025</a:t>
            </a:fld>
            <a:endParaRPr lang="nb-NO"/>
          </a:p>
        </p:txBody>
      </p:sp>
      <p:sp>
        <p:nvSpPr>
          <p:cNvPr id="6" name="Plassholder for bunntekst 5">
            <a:extLst>
              <a:ext uri="{FF2B5EF4-FFF2-40B4-BE49-F238E27FC236}">
                <a16:creationId xmlns:a16="http://schemas.microsoft.com/office/drawing/2014/main" id="{4AAD27E6-4118-F231-EFA9-0F8E032E7DC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93559016-E507-8EFD-7115-BD2AD3DE366E}"/>
              </a:ext>
            </a:extLst>
          </p:cNvPr>
          <p:cNvSpPr>
            <a:spLocks noGrp="1"/>
          </p:cNvSpPr>
          <p:nvPr>
            <p:ph type="sldNum" sz="quarter" idx="12"/>
          </p:nvPr>
        </p:nvSpPr>
        <p:spPr/>
        <p:txBody>
          <a:bodyPr/>
          <a:lstStyle/>
          <a:p>
            <a:fld id="{E2BC615D-40A1-4D7F-9AA5-1E929FEAF197}" type="slidenum">
              <a:rPr lang="nb-NO" smtClean="0"/>
              <a:t>‹#›</a:t>
            </a:fld>
            <a:endParaRPr lang="nb-NO"/>
          </a:p>
        </p:txBody>
      </p:sp>
    </p:spTree>
    <p:extLst>
      <p:ext uri="{BB962C8B-B14F-4D97-AF65-F5344CB8AC3E}">
        <p14:creationId xmlns:p14="http://schemas.microsoft.com/office/powerpoint/2010/main" val="264220369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166A7B2-AC69-BBA3-F23D-20880B74347D}"/>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56B96EEE-2527-790B-7881-8E12CE5C50D5}"/>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D30CF3A-DC6D-8568-7111-7012F5CEE56F}"/>
              </a:ext>
            </a:extLst>
          </p:cNvPr>
          <p:cNvSpPr>
            <a:spLocks noGrp="1"/>
          </p:cNvSpPr>
          <p:nvPr>
            <p:ph type="dt" sz="half" idx="10"/>
          </p:nvPr>
        </p:nvSpPr>
        <p:spPr/>
        <p:txBody>
          <a:bodyPr/>
          <a:lstStyle/>
          <a:p>
            <a:fld id="{D524B3A1-FDF3-4BD6-AA31-A58C543A8775}" type="datetimeFigureOut">
              <a:rPr lang="nb-NO" smtClean="0"/>
              <a:t>21.05.2025</a:t>
            </a:fld>
            <a:endParaRPr lang="nb-NO"/>
          </a:p>
        </p:txBody>
      </p:sp>
      <p:sp>
        <p:nvSpPr>
          <p:cNvPr id="5" name="Plassholder for bunntekst 4">
            <a:extLst>
              <a:ext uri="{FF2B5EF4-FFF2-40B4-BE49-F238E27FC236}">
                <a16:creationId xmlns:a16="http://schemas.microsoft.com/office/drawing/2014/main" id="{D0A1F32F-0A90-3E34-DD0B-042029573CA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C60BC56-C605-27FA-EF7C-E67A19F66CF9}"/>
              </a:ext>
            </a:extLst>
          </p:cNvPr>
          <p:cNvSpPr>
            <a:spLocks noGrp="1"/>
          </p:cNvSpPr>
          <p:nvPr>
            <p:ph type="sldNum" sz="quarter" idx="12"/>
          </p:nvPr>
        </p:nvSpPr>
        <p:spPr/>
        <p:txBody>
          <a:bodyPr/>
          <a:lstStyle/>
          <a:p>
            <a:fld id="{E2BC615D-40A1-4D7F-9AA5-1E929FEAF197}" type="slidenum">
              <a:rPr lang="nb-NO" smtClean="0"/>
              <a:t>‹#›</a:t>
            </a:fld>
            <a:endParaRPr lang="nb-NO"/>
          </a:p>
        </p:txBody>
      </p:sp>
    </p:spTree>
    <p:extLst>
      <p:ext uri="{BB962C8B-B14F-4D97-AF65-F5344CB8AC3E}">
        <p14:creationId xmlns:p14="http://schemas.microsoft.com/office/powerpoint/2010/main" val="58339242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E76D9BF4-6B4E-73B7-E1E9-708D0D009A39}"/>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6C934330-0FF9-5410-E9D8-3DFAFBE2963C}"/>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38C3B82-0F9B-F54F-EEC5-75B4D0F93D95}"/>
              </a:ext>
            </a:extLst>
          </p:cNvPr>
          <p:cNvSpPr>
            <a:spLocks noGrp="1"/>
          </p:cNvSpPr>
          <p:nvPr>
            <p:ph type="dt" sz="half" idx="10"/>
          </p:nvPr>
        </p:nvSpPr>
        <p:spPr/>
        <p:txBody>
          <a:bodyPr/>
          <a:lstStyle/>
          <a:p>
            <a:fld id="{D524B3A1-FDF3-4BD6-AA31-A58C543A8775}" type="datetimeFigureOut">
              <a:rPr lang="nb-NO" smtClean="0"/>
              <a:t>21.05.2025</a:t>
            </a:fld>
            <a:endParaRPr lang="nb-NO"/>
          </a:p>
        </p:txBody>
      </p:sp>
      <p:sp>
        <p:nvSpPr>
          <p:cNvPr id="5" name="Plassholder for bunntekst 4">
            <a:extLst>
              <a:ext uri="{FF2B5EF4-FFF2-40B4-BE49-F238E27FC236}">
                <a16:creationId xmlns:a16="http://schemas.microsoft.com/office/drawing/2014/main" id="{43F54148-8D1F-29A1-0FCB-26296D9E7A7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7625059-5CD1-24B3-58CA-37B11C4E41C4}"/>
              </a:ext>
            </a:extLst>
          </p:cNvPr>
          <p:cNvSpPr>
            <a:spLocks noGrp="1"/>
          </p:cNvSpPr>
          <p:nvPr>
            <p:ph type="sldNum" sz="quarter" idx="12"/>
          </p:nvPr>
        </p:nvSpPr>
        <p:spPr/>
        <p:txBody>
          <a:bodyPr/>
          <a:lstStyle/>
          <a:p>
            <a:fld id="{E2BC615D-40A1-4D7F-9AA5-1E929FEAF197}" type="slidenum">
              <a:rPr lang="nb-NO" smtClean="0"/>
              <a:t>‹#›</a:t>
            </a:fld>
            <a:endParaRPr lang="nb-NO"/>
          </a:p>
        </p:txBody>
      </p:sp>
    </p:spTree>
    <p:extLst>
      <p:ext uri="{BB962C8B-B14F-4D97-AF65-F5344CB8AC3E}">
        <p14:creationId xmlns:p14="http://schemas.microsoft.com/office/powerpoint/2010/main" val="3364501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171.xml"/><Relationship Id="rId18" Type="http://schemas.openxmlformats.org/officeDocument/2006/relationships/slideLayout" Target="../slideLayouts/slideLayout176.xml"/><Relationship Id="rId26" Type="http://schemas.openxmlformats.org/officeDocument/2006/relationships/slideLayout" Target="../slideLayouts/slideLayout184.xml"/><Relationship Id="rId39" Type="http://schemas.openxmlformats.org/officeDocument/2006/relationships/slideLayout" Target="../slideLayouts/slideLayout197.xml"/><Relationship Id="rId21" Type="http://schemas.openxmlformats.org/officeDocument/2006/relationships/slideLayout" Target="../slideLayouts/slideLayout179.xml"/><Relationship Id="rId34" Type="http://schemas.openxmlformats.org/officeDocument/2006/relationships/slideLayout" Target="../slideLayouts/slideLayout192.xml"/><Relationship Id="rId42" Type="http://schemas.openxmlformats.org/officeDocument/2006/relationships/slideLayout" Target="../slideLayouts/slideLayout200.xml"/><Relationship Id="rId47" Type="http://schemas.openxmlformats.org/officeDocument/2006/relationships/slideLayout" Target="../slideLayouts/slideLayout205.xml"/><Relationship Id="rId50" Type="http://schemas.openxmlformats.org/officeDocument/2006/relationships/slideLayout" Target="../slideLayouts/slideLayout208.xml"/><Relationship Id="rId55" Type="http://schemas.openxmlformats.org/officeDocument/2006/relationships/slideLayout" Target="../slideLayouts/slideLayout213.xml"/><Relationship Id="rId63" Type="http://schemas.openxmlformats.org/officeDocument/2006/relationships/image" Target="../media/image10.png"/><Relationship Id="rId7" Type="http://schemas.openxmlformats.org/officeDocument/2006/relationships/slideLayout" Target="../slideLayouts/slideLayout165.xml"/><Relationship Id="rId2" Type="http://schemas.openxmlformats.org/officeDocument/2006/relationships/slideLayout" Target="../slideLayouts/slideLayout160.xml"/><Relationship Id="rId16" Type="http://schemas.openxmlformats.org/officeDocument/2006/relationships/slideLayout" Target="../slideLayouts/slideLayout174.xml"/><Relationship Id="rId29" Type="http://schemas.openxmlformats.org/officeDocument/2006/relationships/slideLayout" Target="../slideLayouts/slideLayout187.xml"/><Relationship Id="rId11" Type="http://schemas.openxmlformats.org/officeDocument/2006/relationships/slideLayout" Target="../slideLayouts/slideLayout169.xml"/><Relationship Id="rId24" Type="http://schemas.openxmlformats.org/officeDocument/2006/relationships/slideLayout" Target="../slideLayouts/slideLayout182.xml"/><Relationship Id="rId32" Type="http://schemas.openxmlformats.org/officeDocument/2006/relationships/slideLayout" Target="../slideLayouts/slideLayout190.xml"/><Relationship Id="rId37" Type="http://schemas.openxmlformats.org/officeDocument/2006/relationships/slideLayout" Target="../slideLayouts/slideLayout195.xml"/><Relationship Id="rId40" Type="http://schemas.openxmlformats.org/officeDocument/2006/relationships/slideLayout" Target="../slideLayouts/slideLayout198.xml"/><Relationship Id="rId45" Type="http://schemas.openxmlformats.org/officeDocument/2006/relationships/slideLayout" Target="../slideLayouts/slideLayout203.xml"/><Relationship Id="rId53" Type="http://schemas.openxmlformats.org/officeDocument/2006/relationships/slideLayout" Target="../slideLayouts/slideLayout211.xml"/><Relationship Id="rId58" Type="http://schemas.openxmlformats.org/officeDocument/2006/relationships/slideLayout" Target="../slideLayouts/slideLayout216.xml"/><Relationship Id="rId5" Type="http://schemas.openxmlformats.org/officeDocument/2006/relationships/slideLayout" Target="../slideLayouts/slideLayout163.xml"/><Relationship Id="rId61" Type="http://schemas.openxmlformats.org/officeDocument/2006/relationships/image" Target="../media/image8.png"/><Relationship Id="rId19" Type="http://schemas.openxmlformats.org/officeDocument/2006/relationships/slideLayout" Target="../slideLayouts/slideLayout177.xml"/><Relationship Id="rId14" Type="http://schemas.openxmlformats.org/officeDocument/2006/relationships/slideLayout" Target="../slideLayouts/slideLayout172.xml"/><Relationship Id="rId22" Type="http://schemas.openxmlformats.org/officeDocument/2006/relationships/slideLayout" Target="../slideLayouts/slideLayout180.xml"/><Relationship Id="rId27" Type="http://schemas.openxmlformats.org/officeDocument/2006/relationships/slideLayout" Target="../slideLayouts/slideLayout185.xml"/><Relationship Id="rId30" Type="http://schemas.openxmlformats.org/officeDocument/2006/relationships/slideLayout" Target="../slideLayouts/slideLayout188.xml"/><Relationship Id="rId35" Type="http://schemas.openxmlformats.org/officeDocument/2006/relationships/slideLayout" Target="../slideLayouts/slideLayout193.xml"/><Relationship Id="rId43" Type="http://schemas.openxmlformats.org/officeDocument/2006/relationships/slideLayout" Target="../slideLayouts/slideLayout201.xml"/><Relationship Id="rId48" Type="http://schemas.openxmlformats.org/officeDocument/2006/relationships/slideLayout" Target="../slideLayouts/slideLayout206.xml"/><Relationship Id="rId56" Type="http://schemas.openxmlformats.org/officeDocument/2006/relationships/slideLayout" Target="../slideLayouts/slideLayout214.xml"/><Relationship Id="rId64" Type="http://schemas.openxmlformats.org/officeDocument/2006/relationships/image" Target="../media/image11.svg"/><Relationship Id="rId8" Type="http://schemas.openxmlformats.org/officeDocument/2006/relationships/slideLayout" Target="../slideLayouts/slideLayout166.xml"/><Relationship Id="rId51" Type="http://schemas.openxmlformats.org/officeDocument/2006/relationships/slideLayout" Target="../slideLayouts/slideLayout209.xml"/><Relationship Id="rId3" Type="http://schemas.openxmlformats.org/officeDocument/2006/relationships/slideLayout" Target="../slideLayouts/slideLayout161.xml"/><Relationship Id="rId12" Type="http://schemas.openxmlformats.org/officeDocument/2006/relationships/slideLayout" Target="../slideLayouts/slideLayout170.xml"/><Relationship Id="rId17" Type="http://schemas.openxmlformats.org/officeDocument/2006/relationships/slideLayout" Target="../slideLayouts/slideLayout175.xml"/><Relationship Id="rId25" Type="http://schemas.openxmlformats.org/officeDocument/2006/relationships/slideLayout" Target="../slideLayouts/slideLayout183.xml"/><Relationship Id="rId33" Type="http://schemas.openxmlformats.org/officeDocument/2006/relationships/slideLayout" Target="../slideLayouts/slideLayout191.xml"/><Relationship Id="rId38" Type="http://schemas.openxmlformats.org/officeDocument/2006/relationships/slideLayout" Target="../slideLayouts/slideLayout196.xml"/><Relationship Id="rId46" Type="http://schemas.openxmlformats.org/officeDocument/2006/relationships/slideLayout" Target="../slideLayouts/slideLayout204.xml"/><Relationship Id="rId59" Type="http://schemas.openxmlformats.org/officeDocument/2006/relationships/slideLayout" Target="../slideLayouts/slideLayout217.xml"/><Relationship Id="rId20" Type="http://schemas.openxmlformats.org/officeDocument/2006/relationships/slideLayout" Target="../slideLayouts/slideLayout178.xml"/><Relationship Id="rId41" Type="http://schemas.openxmlformats.org/officeDocument/2006/relationships/slideLayout" Target="../slideLayouts/slideLayout199.xml"/><Relationship Id="rId54" Type="http://schemas.openxmlformats.org/officeDocument/2006/relationships/slideLayout" Target="../slideLayouts/slideLayout212.xml"/><Relationship Id="rId62" Type="http://schemas.openxmlformats.org/officeDocument/2006/relationships/image" Target="../media/image9.svg"/><Relationship Id="rId1" Type="http://schemas.openxmlformats.org/officeDocument/2006/relationships/slideLayout" Target="../slideLayouts/slideLayout159.xml"/><Relationship Id="rId6" Type="http://schemas.openxmlformats.org/officeDocument/2006/relationships/slideLayout" Target="../slideLayouts/slideLayout164.xml"/><Relationship Id="rId15" Type="http://schemas.openxmlformats.org/officeDocument/2006/relationships/slideLayout" Target="../slideLayouts/slideLayout173.xml"/><Relationship Id="rId23" Type="http://schemas.openxmlformats.org/officeDocument/2006/relationships/slideLayout" Target="../slideLayouts/slideLayout181.xml"/><Relationship Id="rId28" Type="http://schemas.openxmlformats.org/officeDocument/2006/relationships/slideLayout" Target="../slideLayouts/slideLayout186.xml"/><Relationship Id="rId36" Type="http://schemas.openxmlformats.org/officeDocument/2006/relationships/slideLayout" Target="../slideLayouts/slideLayout194.xml"/><Relationship Id="rId49" Type="http://schemas.openxmlformats.org/officeDocument/2006/relationships/slideLayout" Target="../slideLayouts/slideLayout207.xml"/><Relationship Id="rId57" Type="http://schemas.openxmlformats.org/officeDocument/2006/relationships/slideLayout" Target="../slideLayouts/slideLayout215.xml"/><Relationship Id="rId10" Type="http://schemas.openxmlformats.org/officeDocument/2006/relationships/slideLayout" Target="../slideLayouts/slideLayout168.xml"/><Relationship Id="rId31" Type="http://schemas.openxmlformats.org/officeDocument/2006/relationships/slideLayout" Target="../slideLayouts/slideLayout189.xml"/><Relationship Id="rId44" Type="http://schemas.openxmlformats.org/officeDocument/2006/relationships/slideLayout" Target="../slideLayouts/slideLayout202.xml"/><Relationship Id="rId52" Type="http://schemas.openxmlformats.org/officeDocument/2006/relationships/slideLayout" Target="../slideLayouts/slideLayout210.xml"/><Relationship Id="rId60" Type="http://schemas.openxmlformats.org/officeDocument/2006/relationships/theme" Target="../theme/theme10.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theme" Target="../theme/theme2.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5" Type="http://schemas.openxmlformats.org/officeDocument/2006/relationships/theme" Target="../theme/theme3.xml"/><Relationship Id="rId4"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theme" Target="../theme/theme4.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theme" Target="../theme/theme6.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8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8.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26" Type="http://schemas.openxmlformats.org/officeDocument/2006/relationships/slideLayout" Target="../slideLayouts/slideLayout125.xml"/><Relationship Id="rId39" Type="http://schemas.openxmlformats.org/officeDocument/2006/relationships/slideLayout" Target="../slideLayouts/slideLayout138.xml"/><Relationship Id="rId21" Type="http://schemas.openxmlformats.org/officeDocument/2006/relationships/slideLayout" Target="../slideLayouts/slideLayout120.xml"/><Relationship Id="rId34" Type="http://schemas.openxmlformats.org/officeDocument/2006/relationships/slideLayout" Target="../slideLayouts/slideLayout133.xml"/><Relationship Id="rId42" Type="http://schemas.openxmlformats.org/officeDocument/2006/relationships/slideLayout" Target="../slideLayouts/slideLayout141.xml"/><Relationship Id="rId47" Type="http://schemas.openxmlformats.org/officeDocument/2006/relationships/slideLayout" Target="../slideLayouts/slideLayout146.xml"/><Relationship Id="rId50" Type="http://schemas.openxmlformats.org/officeDocument/2006/relationships/slideLayout" Target="../slideLayouts/slideLayout149.xml"/><Relationship Id="rId55" Type="http://schemas.openxmlformats.org/officeDocument/2006/relationships/slideLayout" Target="../slideLayouts/slideLayout154.xml"/><Relationship Id="rId63" Type="http://schemas.openxmlformats.org/officeDocument/2006/relationships/image" Target="../media/image10.png"/><Relationship Id="rId7" Type="http://schemas.openxmlformats.org/officeDocument/2006/relationships/slideLayout" Target="../slideLayouts/slideLayout106.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9" Type="http://schemas.openxmlformats.org/officeDocument/2006/relationships/slideLayout" Target="../slideLayouts/slideLayout128.xml"/><Relationship Id="rId11" Type="http://schemas.openxmlformats.org/officeDocument/2006/relationships/slideLayout" Target="../slideLayouts/slideLayout110.xml"/><Relationship Id="rId24" Type="http://schemas.openxmlformats.org/officeDocument/2006/relationships/slideLayout" Target="../slideLayouts/slideLayout123.xml"/><Relationship Id="rId32" Type="http://schemas.openxmlformats.org/officeDocument/2006/relationships/slideLayout" Target="../slideLayouts/slideLayout131.xml"/><Relationship Id="rId37" Type="http://schemas.openxmlformats.org/officeDocument/2006/relationships/slideLayout" Target="../slideLayouts/slideLayout136.xml"/><Relationship Id="rId40" Type="http://schemas.openxmlformats.org/officeDocument/2006/relationships/slideLayout" Target="../slideLayouts/slideLayout139.xml"/><Relationship Id="rId45" Type="http://schemas.openxmlformats.org/officeDocument/2006/relationships/slideLayout" Target="../slideLayouts/slideLayout144.xml"/><Relationship Id="rId53" Type="http://schemas.openxmlformats.org/officeDocument/2006/relationships/slideLayout" Target="../slideLayouts/slideLayout152.xml"/><Relationship Id="rId58" Type="http://schemas.openxmlformats.org/officeDocument/2006/relationships/slideLayout" Target="../slideLayouts/slideLayout157.xml"/><Relationship Id="rId5" Type="http://schemas.openxmlformats.org/officeDocument/2006/relationships/slideLayout" Target="../slideLayouts/slideLayout104.xml"/><Relationship Id="rId61" Type="http://schemas.openxmlformats.org/officeDocument/2006/relationships/image" Target="../media/image8.png"/><Relationship Id="rId19" Type="http://schemas.openxmlformats.org/officeDocument/2006/relationships/slideLayout" Target="../slideLayouts/slideLayout118.xml"/><Relationship Id="rId14" Type="http://schemas.openxmlformats.org/officeDocument/2006/relationships/slideLayout" Target="../slideLayouts/slideLayout113.xml"/><Relationship Id="rId22" Type="http://schemas.openxmlformats.org/officeDocument/2006/relationships/slideLayout" Target="../slideLayouts/slideLayout121.xml"/><Relationship Id="rId27" Type="http://schemas.openxmlformats.org/officeDocument/2006/relationships/slideLayout" Target="../slideLayouts/slideLayout126.xml"/><Relationship Id="rId30" Type="http://schemas.openxmlformats.org/officeDocument/2006/relationships/slideLayout" Target="../slideLayouts/slideLayout129.xml"/><Relationship Id="rId35" Type="http://schemas.openxmlformats.org/officeDocument/2006/relationships/slideLayout" Target="../slideLayouts/slideLayout134.xml"/><Relationship Id="rId43" Type="http://schemas.openxmlformats.org/officeDocument/2006/relationships/slideLayout" Target="../slideLayouts/slideLayout142.xml"/><Relationship Id="rId48" Type="http://schemas.openxmlformats.org/officeDocument/2006/relationships/slideLayout" Target="../slideLayouts/slideLayout147.xml"/><Relationship Id="rId56" Type="http://schemas.openxmlformats.org/officeDocument/2006/relationships/slideLayout" Target="../slideLayouts/slideLayout155.xml"/><Relationship Id="rId64" Type="http://schemas.openxmlformats.org/officeDocument/2006/relationships/image" Target="../media/image11.svg"/><Relationship Id="rId8" Type="http://schemas.openxmlformats.org/officeDocument/2006/relationships/slideLayout" Target="../slideLayouts/slideLayout107.xml"/><Relationship Id="rId51" Type="http://schemas.openxmlformats.org/officeDocument/2006/relationships/slideLayout" Target="../slideLayouts/slideLayout150.xml"/><Relationship Id="rId3" Type="http://schemas.openxmlformats.org/officeDocument/2006/relationships/slideLayout" Target="../slideLayouts/slideLayout102.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5" Type="http://schemas.openxmlformats.org/officeDocument/2006/relationships/slideLayout" Target="../slideLayouts/slideLayout124.xml"/><Relationship Id="rId33" Type="http://schemas.openxmlformats.org/officeDocument/2006/relationships/slideLayout" Target="../slideLayouts/slideLayout132.xml"/><Relationship Id="rId38" Type="http://schemas.openxmlformats.org/officeDocument/2006/relationships/slideLayout" Target="../slideLayouts/slideLayout137.xml"/><Relationship Id="rId46" Type="http://schemas.openxmlformats.org/officeDocument/2006/relationships/slideLayout" Target="../slideLayouts/slideLayout145.xml"/><Relationship Id="rId59" Type="http://schemas.openxmlformats.org/officeDocument/2006/relationships/slideLayout" Target="../slideLayouts/slideLayout158.xml"/><Relationship Id="rId20" Type="http://schemas.openxmlformats.org/officeDocument/2006/relationships/slideLayout" Target="../slideLayouts/slideLayout119.xml"/><Relationship Id="rId41" Type="http://schemas.openxmlformats.org/officeDocument/2006/relationships/slideLayout" Target="../slideLayouts/slideLayout140.xml"/><Relationship Id="rId54" Type="http://schemas.openxmlformats.org/officeDocument/2006/relationships/slideLayout" Target="../slideLayouts/slideLayout153.xml"/><Relationship Id="rId62" Type="http://schemas.openxmlformats.org/officeDocument/2006/relationships/image" Target="../media/image9.svg"/><Relationship Id="rId1" Type="http://schemas.openxmlformats.org/officeDocument/2006/relationships/slideLayout" Target="../slideLayouts/slideLayout100.xml"/><Relationship Id="rId6" Type="http://schemas.openxmlformats.org/officeDocument/2006/relationships/slideLayout" Target="../slideLayouts/slideLayout105.xml"/><Relationship Id="rId15" Type="http://schemas.openxmlformats.org/officeDocument/2006/relationships/slideLayout" Target="../slideLayouts/slideLayout114.xml"/><Relationship Id="rId23" Type="http://schemas.openxmlformats.org/officeDocument/2006/relationships/slideLayout" Target="../slideLayouts/slideLayout122.xml"/><Relationship Id="rId28" Type="http://schemas.openxmlformats.org/officeDocument/2006/relationships/slideLayout" Target="../slideLayouts/slideLayout127.xml"/><Relationship Id="rId36" Type="http://schemas.openxmlformats.org/officeDocument/2006/relationships/slideLayout" Target="../slideLayouts/slideLayout135.xml"/><Relationship Id="rId49" Type="http://schemas.openxmlformats.org/officeDocument/2006/relationships/slideLayout" Target="../slideLayouts/slideLayout148.xml"/><Relationship Id="rId57" Type="http://schemas.openxmlformats.org/officeDocument/2006/relationships/slideLayout" Target="../slideLayouts/slideLayout156.xml"/><Relationship Id="rId10" Type="http://schemas.openxmlformats.org/officeDocument/2006/relationships/slideLayout" Target="../slideLayouts/slideLayout109.xml"/><Relationship Id="rId31" Type="http://schemas.openxmlformats.org/officeDocument/2006/relationships/slideLayout" Target="../slideLayouts/slideLayout130.xml"/><Relationship Id="rId44" Type="http://schemas.openxmlformats.org/officeDocument/2006/relationships/slideLayout" Target="../slideLayouts/slideLayout143.xml"/><Relationship Id="rId52" Type="http://schemas.openxmlformats.org/officeDocument/2006/relationships/slideLayout" Target="../slideLayouts/slideLayout151.xml"/><Relationship Id="rId60" Type="http://schemas.openxmlformats.org/officeDocument/2006/relationships/theme" Target="../theme/theme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1FAD10EF-47D4-0240-947C-844B6DB7DA1B}"/>
              </a:ext>
            </a:extLst>
          </p:cNvPr>
          <p:cNvSpPr>
            <a:spLocks noGrp="1"/>
          </p:cNvSpPr>
          <p:nvPr>
            <p:ph type="title"/>
          </p:nvPr>
        </p:nvSpPr>
        <p:spPr>
          <a:xfrm>
            <a:off x="838200" y="482400"/>
            <a:ext cx="10515600" cy="1072080"/>
          </a:xfrm>
          <a:prstGeom prst="rect">
            <a:avLst/>
          </a:prstGeom>
        </p:spPr>
        <p:txBody>
          <a:bodyPr vert="horz" lIns="91440" tIns="45720" rIns="91440" bIns="45720" rtlCol="0" anchor="ctr">
            <a:normAutofit/>
          </a:bodyPr>
          <a:lstStyle/>
          <a:p>
            <a:r>
              <a:rPr lang="nb-NO"/>
              <a:t>Klikk for å redigere tittelen</a:t>
            </a:r>
          </a:p>
        </p:txBody>
      </p:sp>
      <p:sp>
        <p:nvSpPr>
          <p:cNvPr id="3" name="Plassholder for tekst 2">
            <a:extLst>
              <a:ext uri="{FF2B5EF4-FFF2-40B4-BE49-F238E27FC236}">
                <a16:creationId xmlns:a16="http://schemas.microsoft.com/office/drawing/2014/main" id="{CF3E8312-F0C7-3C46-BEEB-87BD7EA7DE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a:extLst>
              <a:ext uri="{FF2B5EF4-FFF2-40B4-BE49-F238E27FC236}">
                <a16:creationId xmlns:a16="http://schemas.microsoft.com/office/drawing/2014/main" id="{D8D59EA7-F2B2-7C49-89A4-3A578F1C80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800">
                <a:solidFill>
                  <a:schemeClr val="tx2"/>
                </a:solidFill>
                <a:latin typeface="Arial" panose="020B0604020202020204" pitchFamily="34" charset="0"/>
                <a:cs typeface="Arial" panose="020B0604020202020204" pitchFamily="34" charset="0"/>
              </a:defRPr>
            </a:lvl1pPr>
          </a:lstStyle>
          <a:p>
            <a:fld id="{95102788-B3AA-6746-B4E5-C52EBB4D0CEE}" type="slidenum">
              <a:rPr lang="nb-NO" smtClean="0"/>
              <a:pPr/>
              <a:t>‹#›</a:t>
            </a:fld>
            <a:endParaRPr lang="nb-NO"/>
          </a:p>
        </p:txBody>
      </p:sp>
      <p:sp>
        <p:nvSpPr>
          <p:cNvPr id="7" name="TekstSylinder 6">
            <a:extLst>
              <a:ext uri="{FF2B5EF4-FFF2-40B4-BE49-F238E27FC236}">
                <a16:creationId xmlns:a16="http://schemas.microsoft.com/office/drawing/2014/main" id="{555FED8A-16C9-8F42-B8B3-8C18FF9D4244}"/>
              </a:ext>
            </a:extLst>
          </p:cNvPr>
          <p:cNvSpPr txBox="1"/>
          <p:nvPr userDrawn="1"/>
        </p:nvSpPr>
        <p:spPr>
          <a:xfrm>
            <a:off x="249560" y="6477356"/>
            <a:ext cx="360040" cy="123111"/>
          </a:xfrm>
          <a:prstGeom prst="rect">
            <a:avLst/>
          </a:prstGeom>
          <a:noFill/>
        </p:spPr>
        <p:txBody>
          <a:bodyPr wrap="square" lIns="0" tIns="0" rIns="0" bIns="0" rtlCol="0">
            <a:spAutoFit/>
          </a:bodyPr>
          <a:lstStyle/>
          <a:p>
            <a:pPr marL="36000" indent="0" algn="l">
              <a:spcBef>
                <a:spcPts val="600"/>
              </a:spcBef>
              <a:buClr>
                <a:schemeClr val="accent2"/>
              </a:buClr>
              <a:buSzPct val="80000"/>
              <a:buNone/>
            </a:pPr>
            <a:r>
              <a:rPr lang="nb-NO" sz="800">
                <a:solidFill>
                  <a:schemeClr val="accent1"/>
                </a:solidFill>
                <a:latin typeface="Arial" panose="020B0604020202020204" pitchFamily="34" charset="0"/>
                <a:ea typeface="Segoe UI" charset="0"/>
                <a:cs typeface="Arial" panose="020B0604020202020204" pitchFamily="34" charset="0"/>
              </a:rPr>
              <a:t>//</a:t>
            </a:r>
            <a:r>
              <a:rPr lang="nb-NO" sz="800">
                <a:solidFill>
                  <a:schemeClr val="tx1">
                    <a:lumMod val="40000"/>
                    <a:lumOff val="60000"/>
                  </a:schemeClr>
                </a:solidFill>
                <a:latin typeface="Arial" panose="020B0604020202020204" pitchFamily="34" charset="0"/>
                <a:ea typeface="Segoe UI" charset="0"/>
                <a:cs typeface="Arial" panose="020B0604020202020204" pitchFamily="34" charset="0"/>
              </a:rPr>
              <a:t> </a:t>
            </a:r>
            <a:r>
              <a:rPr lang="nb-NO" sz="800">
                <a:solidFill>
                  <a:schemeClr val="tx2"/>
                </a:solidFill>
                <a:latin typeface="Arial" panose="020B0604020202020204" pitchFamily="34" charset="0"/>
                <a:ea typeface="Segoe UI" charset="0"/>
                <a:cs typeface="Arial" panose="020B0604020202020204" pitchFamily="34" charset="0"/>
              </a:rPr>
              <a:t>NAV</a:t>
            </a:r>
          </a:p>
        </p:txBody>
      </p:sp>
      <p:sp>
        <p:nvSpPr>
          <p:cNvPr id="8" name="Plassholder for bunntekst 7">
            <a:extLst>
              <a:ext uri="{FF2B5EF4-FFF2-40B4-BE49-F238E27FC236}">
                <a16:creationId xmlns:a16="http://schemas.microsoft.com/office/drawing/2014/main" id="{7122E58E-2832-4244-8616-203251C291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nb-NO"/>
          </a:p>
        </p:txBody>
      </p:sp>
    </p:spTree>
    <p:extLst>
      <p:ext uri="{BB962C8B-B14F-4D97-AF65-F5344CB8AC3E}">
        <p14:creationId xmlns:p14="http://schemas.microsoft.com/office/powerpoint/2010/main" val="2556319549"/>
      </p:ext>
    </p:extLst>
  </p:cSld>
  <p:clrMap bg1="lt1" tx1="dk1" bg2="lt2" tx2="dk2" accent1="accent1" accent2="accent2" accent3="accent3" accent4="accent4" accent5="accent5" accent6="accent6" hlink="hlink" folHlink="folHlink"/>
  <p:sldLayoutIdLst>
    <p:sldLayoutId id="2147483811" r:id="rId1"/>
    <p:sldLayoutId id="2147483784" r:id="rId2"/>
    <p:sldLayoutId id="2147483779" r:id="rId3"/>
    <p:sldLayoutId id="2147483793" r:id="rId4"/>
    <p:sldLayoutId id="2147483812" r:id="rId5"/>
    <p:sldLayoutId id="2147483785" r:id="rId6"/>
    <p:sldLayoutId id="2147483819" r:id="rId7"/>
    <p:sldLayoutId id="2147483820" r:id="rId8"/>
    <p:sldLayoutId id="2147483668" r:id="rId9"/>
    <p:sldLayoutId id="2147483669" r:id="rId10"/>
    <p:sldLayoutId id="2147483670" r:id="rId11"/>
    <p:sldLayoutId id="2147483671" r:id="rId12"/>
    <p:sldLayoutId id="2147483672" r:id="rId13"/>
    <p:sldLayoutId id="2147483801" r:id="rId14"/>
    <p:sldLayoutId id="2147483802" r:id="rId15"/>
    <p:sldLayoutId id="2147483675" r:id="rId16"/>
    <p:sldLayoutId id="2147483805" r:id="rId17"/>
    <p:sldLayoutId id="2147483806" r:id="rId18"/>
    <p:sldLayoutId id="2147483813" r:id="rId19"/>
    <p:sldLayoutId id="2147483814" r:id="rId20"/>
    <p:sldLayoutId id="2147483797" r:id="rId21"/>
    <p:sldLayoutId id="2147483786" r:id="rId22"/>
    <p:sldLayoutId id="2147483787" r:id="rId23"/>
    <p:sldLayoutId id="2147483823" r:id="rId24"/>
  </p:sldLayoutIdLst>
  <p:hf sldNum="0" hdr="0" ftr="0" dt="0"/>
  <p:txStyles>
    <p:titleStyle>
      <a:lvl1pPr algn="l" defTabSz="914400" rtl="0" eaLnBrk="1" latinLnBrk="0" hangingPunct="1">
        <a:lnSpc>
          <a:spcPct val="90000"/>
        </a:lnSpc>
        <a:spcBef>
          <a:spcPct val="0"/>
        </a:spcBef>
        <a:buNone/>
        <a:defRPr sz="3200" b="0" kern="120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Grafikk 5">
            <a:extLst>
              <a:ext uri="{FF2B5EF4-FFF2-40B4-BE49-F238E27FC236}">
                <a16:creationId xmlns:a16="http://schemas.microsoft.com/office/drawing/2014/main" id="{95CC21C3-EB29-EB79-2771-1499F138E45F}"/>
              </a:ext>
            </a:extLst>
          </p:cNvPr>
          <p:cNvPicPr>
            <a:picLocks noChangeAspect="1"/>
          </p:cNvPicPr>
          <p:nvPr userDrawn="1"/>
        </p:nvPicPr>
        <p:blipFill>
          <a:blip r:embed="rId61">
            <a:extLst>
              <a:ext uri="{96DAC541-7B7A-43D3-8B79-37D633B846F1}">
                <asvg:svgBlip xmlns:asvg="http://schemas.microsoft.com/office/drawing/2016/SVG/main" r:embed="rId62"/>
              </a:ext>
            </a:extLst>
          </a:blip>
          <a:srcRect/>
          <a:stretch/>
        </p:blipFill>
        <p:spPr>
          <a:xfrm>
            <a:off x="10147797" y="236701"/>
            <a:ext cx="1687793" cy="323493"/>
          </a:xfrm>
          <a:prstGeom prst="rect">
            <a:avLst/>
          </a:prstGeom>
        </p:spPr>
      </p:pic>
      <p:sp>
        <p:nvSpPr>
          <p:cNvPr id="2" name="Plassholder for tittel 1">
            <a:extLst>
              <a:ext uri="{FF2B5EF4-FFF2-40B4-BE49-F238E27FC236}">
                <a16:creationId xmlns:a16="http://schemas.microsoft.com/office/drawing/2014/main" id="{CFEBB075-9C47-4453-9690-0A6FB38DA69A}"/>
              </a:ext>
            </a:extLst>
          </p:cNvPr>
          <p:cNvSpPr>
            <a:spLocks noGrp="1"/>
          </p:cNvSpPr>
          <p:nvPr>
            <p:ph type="title"/>
          </p:nvPr>
        </p:nvSpPr>
        <p:spPr>
          <a:xfrm>
            <a:off x="685554" y="312373"/>
            <a:ext cx="10838109" cy="1325563"/>
          </a:xfrm>
          <a:prstGeom prst="rect">
            <a:avLst/>
          </a:prstGeom>
        </p:spPr>
        <p:txBody>
          <a:bodyPr vert="horz" lIns="0" tIns="0" rIns="0" bIns="0" rtlCol="0" anchor="ctr">
            <a:noAutofit/>
          </a:bodyPr>
          <a:lstStyle/>
          <a:p>
            <a:r>
              <a:rPr lang="nb-NO"/>
              <a:t>Klikk for å redigere tittelstil</a:t>
            </a:r>
          </a:p>
        </p:txBody>
      </p:sp>
      <p:sp>
        <p:nvSpPr>
          <p:cNvPr id="3" name="Plassholder for tekst 2">
            <a:extLst>
              <a:ext uri="{FF2B5EF4-FFF2-40B4-BE49-F238E27FC236}">
                <a16:creationId xmlns:a16="http://schemas.microsoft.com/office/drawing/2014/main" id="{B51EA8B1-AF33-49EC-B05D-C02FDD4D267E}"/>
              </a:ext>
            </a:extLst>
          </p:cNvPr>
          <p:cNvSpPr>
            <a:spLocks noGrp="1"/>
          </p:cNvSpPr>
          <p:nvPr>
            <p:ph type="body" idx="1"/>
          </p:nvPr>
        </p:nvSpPr>
        <p:spPr>
          <a:xfrm>
            <a:off x="685554" y="1886585"/>
            <a:ext cx="10838109" cy="4351338"/>
          </a:xfrm>
          <a:prstGeom prst="rect">
            <a:avLst/>
          </a:prstGeom>
        </p:spPr>
        <p:txBody>
          <a:bodyPr vert="horz" lIns="0" tIns="0" rIns="0" bIns="0" rtlCol="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8449660-2B4A-4F74-AAB1-AA6D0CB224E5}"/>
              </a:ext>
            </a:extLst>
          </p:cNvPr>
          <p:cNvSpPr>
            <a:spLocks noGrp="1"/>
          </p:cNvSpPr>
          <p:nvPr>
            <p:ph type="dt" sz="half" idx="2"/>
          </p:nvPr>
        </p:nvSpPr>
        <p:spPr>
          <a:xfrm>
            <a:off x="66750" y="-145806"/>
            <a:ext cx="2743200" cy="15389"/>
          </a:xfrm>
          <a:prstGeom prst="rect">
            <a:avLst/>
          </a:prstGeom>
        </p:spPr>
        <p:txBody>
          <a:bodyPr vert="horz" lIns="0" tIns="0" rIns="0" bIns="0" rtlCol="0" anchor="ctr">
            <a:spAutoFit/>
          </a:bodyPr>
          <a:lstStyle>
            <a:lvl1pPr algn="l">
              <a:defRPr sz="100">
                <a:solidFill>
                  <a:schemeClr val="accent1"/>
                </a:solidFill>
              </a:defRPr>
            </a:lvl1pPr>
          </a:lstStyle>
          <a:p>
            <a:fld id="{D2F738A8-F240-6546-BF8A-AB20EF388D28}" type="datetime1">
              <a:rPr lang="nb-NO" smtClean="0"/>
              <a:t>21.05.2025</a:t>
            </a:fld>
            <a:endParaRPr lang="nb-NO"/>
          </a:p>
        </p:txBody>
      </p:sp>
      <p:pic>
        <p:nvPicPr>
          <p:cNvPr id="7" name="Grafikk 6" hidden="1">
            <a:extLst>
              <a:ext uri="{FF2B5EF4-FFF2-40B4-BE49-F238E27FC236}">
                <a16:creationId xmlns:a16="http://schemas.microsoft.com/office/drawing/2014/main" id="{B947C669-140C-41EA-8775-401C580AE0AF}"/>
              </a:ext>
            </a:extLst>
          </p:cNvPr>
          <p:cNvPicPr>
            <a:picLocks noChangeAspect="1"/>
          </p:cNvPicPr>
          <p:nvPr/>
        </p:nvPicPr>
        <p:blipFill>
          <a:blip r:embed="rId63">
            <a:extLst>
              <a:ext uri="{28A0092B-C50C-407E-A947-70E740481C1C}">
                <a14:useLocalDpi xmlns:a14="http://schemas.microsoft.com/office/drawing/2010/main" val="0"/>
              </a:ext>
              <a:ext uri="{96DAC541-7B7A-43D3-8B79-37D633B846F1}">
                <asvg:svgBlip xmlns:asvg="http://schemas.microsoft.com/office/drawing/2016/SVG/main" r:embed="rId64"/>
              </a:ext>
            </a:extLst>
          </a:blip>
          <a:stretch>
            <a:fillRect/>
          </a:stretch>
        </p:blipFill>
        <p:spPr>
          <a:xfrm>
            <a:off x="2054199" y="-2805747"/>
            <a:ext cx="8342185" cy="7667309"/>
          </a:xfrm>
          <a:prstGeom prst="rect">
            <a:avLst/>
          </a:prstGeom>
        </p:spPr>
      </p:pic>
      <p:grpSp>
        <p:nvGrpSpPr>
          <p:cNvPr id="10" name="Gruppe 9">
            <a:extLst>
              <a:ext uri="{FF2B5EF4-FFF2-40B4-BE49-F238E27FC236}">
                <a16:creationId xmlns:a16="http://schemas.microsoft.com/office/drawing/2014/main" id="{FA15D006-9F47-174C-9112-81091CA16A94}"/>
              </a:ext>
            </a:extLst>
          </p:cNvPr>
          <p:cNvGrpSpPr/>
          <p:nvPr/>
        </p:nvGrpSpPr>
        <p:grpSpPr>
          <a:xfrm>
            <a:off x="34606" y="-1403311"/>
            <a:ext cx="10565746" cy="983841"/>
            <a:chOff x="8239319" y="-1788397"/>
            <a:chExt cx="14089038" cy="1311788"/>
          </a:xfrm>
        </p:grpSpPr>
        <p:sp>
          <p:nvSpPr>
            <p:cNvPr id="69" name="Rektangel 68">
              <a:extLst>
                <a:ext uri="{FF2B5EF4-FFF2-40B4-BE49-F238E27FC236}">
                  <a16:creationId xmlns:a16="http://schemas.microsoft.com/office/drawing/2014/main" id="{DE8F967A-25F2-8749-9AE1-56773E4C1D65}"/>
                </a:ext>
              </a:extLst>
            </p:cNvPr>
            <p:cNvSpPr/>
            <p:nvPr/>
          </p:nvSpPr>
          <p:spPr>
            <a:xfrm>
              <a:off x="8239319" y="-1788397"/>
              <a:ext cx="2007670" cy="400109"/>
            </a:xfrm>
            <a:prstGeom prst="rect">
              <a:avLst/>
            </a:prstGeom>
          </p:spPr>
          <p:txBody>
            <a:bodyPr wrap="none">
              <a:spAutoFit/>
            </a:bodyPr>
            <a:lstStyle/>
            <a:p>
              <a:r>
                <a:rPr lang="nb-NO" sz="1350">
                  <a:solidFill>
                    <a:schemeClr val="tx1"/>
                  </a:solidFill>
                </a:rPr>
                <a:t>NHOs fargepalett</a:t>
              </a:r>
            </a:p>
          </p:txBody>
        </p:sp>
        <p:sp>
          <p:nvSpPr>
            <p:cNvPr id="70" name="Rektangel 69">
              <a:extLst>
                <a:ext uri="{FF2B5EF4-FFF2-40B4-BE49-F238E27FC236}">
                  <a16:creationId xmlns:a16="http://schemas.microsoft.com/office/drawing/2014/main" id="{99F1C36A-FBAD-B34B-BCD5-D2F5CC73518D}"/>
                </a:ext>
              </a:extLst>
            </p:cNvPr>
            <p:cNvSpPr/>
            <p:nvPr/>
          </p:nvSpPr>
          <p:spPr>
            <a:xfrm>
              <a:off x="8239319" y="-1414936"/>
              <a:ext cx="14089038" cy="615553"/>
            </a:xfrm>
            <a:prstGeom prst="rect">
              <a:avLst/>
            </a:prstGeom>
          </p:spPr>
          <p:txBody>
            <a:bodyPr wrap="square">
              <a:spAutoFit/>
            </a:bodyPr>
            <a:lstStyle/>
            <a:p>
              <a:pPr marL="0" marR="0" lvl="0" indent="0" algn="l" defTabSz="914316" rtl="0" eaLnBrk="1" fontAlgn="auto" latinLnBrk="0" hangingPunct="1">
                <a:lnSpc>
                  <a:spcPct val="100000"/>
                </a:lnSpc>
                <a:spcBef>
                  <a:spcPts val="0"/>
                </a:spcBef>
                <a:spcAft>
                  <a:spcPts val="0"/>
                </a:spcAft>
                <a:buClrTx/>
                <a:buSzTx/>
                <a:buFontTx/>
                <a:buNone/>
                <a:tabLst/>
                <a:defRPr/>
              </a:pPr>
              <a:r>
                <a:rPr lang="nb-NO" sz="1200" b="1" i="0">
                  <a:solidFill>
                    <a:schemeClr val="tx1"/>
                  </a:solidFill>
                  <a:latin typeface="Arial Nova Light" panose="020B0304020202020204" pitchFamily="34" charset="0"/>
                </a:rPr>
                <a:t>Primærfarger 		</a:t>
              </a:r>
              <a:r>
                <a:rPr lang="nb-NO" sz="1200" b="0" i="0">
                  <a:solidFill>
                    <a:schemeClr val="tx1"/>
                  </a:solidFill>
                  <a:latin typeface="Arial Nova Light" panose="020B0304020202020204" pitchFamily="34" charset="0"/>
                </a:rPr>
                <a:t>Sekundærfarger skal </a:t>
              </a:r>
              <a:r>
                <a:rPr lang="nb-NO" sz="1200" b="1" i="0">
                  <a:solidFill>
                    <a:srgbClr val="FF8B4B"/>
                  </a:solidFill>
                  <a:latin typeface="Arial Nova" panose="020B0504020202020204" pitchFamily="34" charset="0"/>
                </a:rPr>
                <a:t>KUN</a:t>
              </a:r>
              <a:r>
                <a:rPr lang="nb-NO" sz="1200" b="0" i="0">
                  <a:solidFill>
                    <a:schemeClr val="bg1"/>
                  </a:solidFill>
                  <a:latin typeface="Arial Nova Light" panose="020B0304020202020204" pitchFamily="34" charset="0"/>
                </a:rPr>
                <a:t> </a:t>
              </a:r>
              <a:r>
                <a:rPr lang="nb-NO" sz="1200" b="0" i="0">
                  <a:solidFill>
                    <a:schemeClr val="tx1"/>
                  </a:solidFill>
                  <a:latin typeface="Arial Nova Light" panose="020B0304020202020204" pitchFamily="34" charset="0"/>
                </a:rPr>
                <a:t>benyttes i grafer, figurer og ikoner. Fargene finner du som egendefinerte farger i figurfyll eller figuromriss</a:t>
              </a:r>
            </a:p>
            <a:p>
              <a:pPr marL="0" marR="0" lvl="0" indent="0" algn="l" defTabSz="914316" rtl="0" eaLnBrk="1" fontAlgn="auto" latinLnBrk="0" hangingPunct="1">
                <a:lnSpc>
                  <a:spcPct val="100000"/>
                </a:lnSpc>
                <a:spcBef>
                  <a:spcPts val="0"/>
                </a:spcBef>
                <a:spcAft>
                  <a:spcPts val="0"/>
                </a:spcAft>
                <a:buClrTx/>
                <a:buSzTx/>
                <a:buFontTx/>
                <a:buNone/>
                <a:tabLst/>
                <a:defRPr/>
              </a:pPr>
              <a:endParaRPr lang="nb-NO" sz="1200" b="0" i="0">
                <a:solidFill>
                  <a:schemeClr val="bg1"/>
                </a:solidFill>
                <a:latin typeface="Arial Nova Light" panose="020B0304020202020204" pitchFamily="34" charset="0"/>
              </a:endParaRPr>
            </a:p>
          </p:txBody>
        </p:sp>
        <p:grpSp>
          <p:nvGrpSpPr>
            <p:cNvPr id="71" name="Gruppe 70">
              <a:extLst>
                <a:ext uri="{FF2B5EF4-FFF2-40B4-BE49-F238E27FC236}">
                  <a16:creationId xmlns:a16="http://schemas.microsoft.com/office/drawing/2014/main" id="{7008B59C-0BEF-7A4D-91EE-4DA501BCE004}"/>
                </a:ext>
              </a:extLst>
            </p:cNvPr>
            <p:cNvGrpSpPr/>
            <p:nvPr/>
          </p:nvGrpSpPr>
          <p:grpSpPr>
            <a:xfrm>
              <a:off x="8337719" y="-914297"/>
              <a:ext cx="2324689" cy="437688"/>
              <a:chOff x="31532" y="-965998"/>
              <a:chExt cx="2324689" cy="437688"/>
            </a:xfrm>
          </p:grpSpPr>
          <p:sp>
            <p:nvSpPr>
              <p:cNvPr id="72" name="Rektangel 71">
                <a:extLst>
                  <a:ext uri="{FF2B5EF4-FFF2-40B4-BE49-F238E27FC236}">
                    <a16:creationId xmlns:a16="http://schemas.microsoft.com/office/drawing/2014/main" id="{D9FBE0C1-8D69-7F4F-B8CB-710A8B601B69}"/>
                  </a:ext>
                </a:extLst>
              </p:cNvPr>
              <p:cNvSpPr/>
              <p:nvPr/>
            </p:nvSpPr>
            <p:spPr>
              <a:xfrm>
                <a:off x="31532" y="-965994"/>
                <a:ext cx="497456" cy="437684"/>
              </a:xfrm>
              <a:prstGeom prst="rect">
                <a:avLst/>
              </a:prstGeom>
              <a:solidFill>
                <a:schemeClr val="accent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b-NO" sz="1350">
                  <a:solidFill>
                    <a:schemeClr val="accent2"/>
                  </a:solidFill>
                </a:endParaRPr>
              </a:p>
            </p:txBody>
          </p:sp>
          <p:sp>
            <p:nvSpPr>
              <p:cNvPr id="73" name="Rektangel 72">
                <a:extLst>
                  <a:ext uri="{FF2B5EF4-FFF2-40B4-BE49-F238E27FC236}">
                    <a16:creationId xmlns:a16="http://schemas.microsoft.com/office/drawing/2014/main" id="{CB9D0D6A-3187-E547-9259-EA43D8EBA042}"/>
                  </a:ext>
                </a:extLst>
              </p:cNvPr>
              <p:cNvSpPr/>
              <p:nvPr/>
            </p:nvSpPr>
            <p:spPr>
              <a:xfrm>
                <a:off x="606680" y="-965994"/>
                <a:ext cx="497455" cy="437683"/>
              </a:xfrm>
              <a:prstGeom prst="rect">
                <a:avLst/>
              </a:prstGeom>
              <a:solidFill>
                <a:schemeClr val="accent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b-NO" sz="1350"/>
              </a:p>
            </p:txBody>
          </p:sp>
          <p:cxnSp>
            <p:nvCxnSpPr>
              <p:cNvPr id="85" name="Rett linje 84">
                <a:extLst>
                  <a:ext uri="{FF2B5EF4-FFF2-40B4-BE49-F238E27FC236}">
                    <a16:creationId xmlns:a16="http://schemas.microsoft.com/office/drawing/2014/main" id="{42155544-A0F0-1548-9951-71A6E524DA4B}"/>
                  </a:ext>
                </a:extLst>
              </p:cNvPr>
              <p:cNvCxnSpPr/>
              <p:nvPr/>
            </p:nvCxnSpPr>
            <p:spPr>
              <a:xfrm>
                <a:off x="2356221" y="-965998"/>
                <a:ext cx="0" cy="437684"/>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grpSp>
      </p:grpSp>
      <p:sp>
        <p:nvSpPr>
          <p:cNvPr id="39" name="Rektangel 73">
            <a:extLst>
              <a:ext uri="{FF2B5EF4-FFF2-40B4-BE49-F238E27FC236}">
                <a16:creationId xmlns:a16="http://schemas.microsoft.com/office/drawing/2014/main" id="{CF7A71B0-2789-638D-23DE-3921C7422A10}"/>
              </a:ext>
            </a:extLst>
          </p:cNvPr>
          <p:cNvSpPr/>
          <p:nvPr userDrawn="1"/>
        </p:nvSpPr>
        <p:spPr>
          <a:xfrm>
            <a:off x="977720" y="-747736"/>
            <a:ext cx="373056" cy="328263"/>
          </a:xfrm>
          <a:prstGeom prst="rect">
            <a:avLst/>
          </a:prstGeom>
          <a:solidFill>
            <a:srgbClr val="85D1EE"/>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b-NO" sz="1350"/>
          </a:p>
        </p:txBody>
      </p:sp>
      <p:sp>
        <p:nvSpPr>
          <p:cNvPr id="40" name="Rektangel 29">
            <a:extLst>
              <a:ext uri="{FF2B5EF4-FFF2-40B4-BE49-F238E27FC236}">
                <a16:creationId xmlns:a16="http://schemas.microsoft.com/office/drawing/2014/main" id="{E7CFAA8E-0CBB-67FC-7613-2585BF197423}"/>
              </a:ext>
            </a:extLst>
          </p:cNvPr>
          <p:cNvSpPr/>
          <p:nvPr userDrawn="1"/>
        </p:nvSpPr>
        <p:spPr>
          <a:xfrm>
            <a:off x="1412704" y="-749517"/>
            <a:ext cx="373056" cy="328263"/>
          </a:xfrm>
          <a:prstGeom prst="rect">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b-NO" sz="1350"/>
          </a:p>
        </p:txBody>
      </p:sp>
      <p:sp>
        <p:nvSpPr>
          <p:cNvPr id="25" name="Rektangel 74">
            <a:extLst>
              <a:ext uri="{FF2B5EF4-FFF2-40B4-BE49-F238E27FC236}">
                <a16:creationId xmlns:a16="http://schemas.microsoft.com/office/drawing/2014/main" id="{71984A75-4222-D43C-E6CD-E86E84933DFE}"/>
              </a:ext>
            </a:extLst>
          </p:cNvPr>
          <p:cNvSpPr/>
          <p:nvPr userDrawn="1"/>
        </p:nvSpPr>
        <p:spPr>
          <a:xfrm>
            <a:off x="2408610" y="-752727"/>
            <a:ext cx="373055" cy="328262"/>
          </a:xfrm>
          <a:prstGeom prst="rect">
            <a:avLst/>
          </a:prstGeom>
          <a:solidFill>
            <a:srgbClr val="77A8A9"/>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b-NO" sz="1350"/>
          </a:p>
        </p:txBody>
      </p:sp>
      <p:sp>
        <p:nvSpPr>
          <p:cNvPr id="26" name="Rektangel 76">
            <a:extLst>
              <a:ext uri="{FF2B5EF4-FFF2-40B4-BE49-F238E27FC236}">
                <a16:creationId xmlns:a16="http://schemas.microsoft.com/office/drawing/2014/main" id="{2AE7D14C-428B-26C4-5F9B-EC368444ED6A}"/>
              </a:ext>
            </a:extLst>
          </p:cNvPr>
          <p:cNvSpPr/>
          <p:nvPr userDrawn="1"/>
        </p:nvSpPr>
        <p:spPr>
          <a:xfrm>
            <a:off x="2843593" y="-752727"/>
            <a:ext cx="373056" cy="328263"/>
          </a:xfrm>
          <a:prstGeom prst="rect">
            <a:avLst/>
          </a:prstGeom>
          <a:solidFill>
            <a:srgbClr val="4C4D7B"/>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b-NO" sz="1350"/>
          </a:p>
        </p:txBody>
      </p:sp>
      <p:sp>
        <p:nvSpPr>
          <p:cNvPr id="27" name="Rektangel 77">
            <a:extLst>
              <a:ext uri="{FF2B5EF4-FFF2-40B4-BE49-F238E27FC236}">
                <a16:creationId xmlns:a16="http://schemas.microsoft.com/office/drawing/2014/main" id="{18F0E75D-4BA6-FCCB-D405-276B0141DB12}"/>
              </a:ext>
            </a:extLst>
          </p:cNvPr>
          <p:cNvSpPr/>
          <p:nvPr userDrawn="1"/>
        </p:nvSpPr>
        <p:spPr>
          <a:xfrm>
            <a:off x="3270083" y="-752727"/>
            <a:ext cx="373055" cy="328262"/>
          </a:xfrm>
          <a:prstGeom prst="rect">
            <a:avLst/>
          </a:prstGeom>
          <a:solidFill>
            <a:srgbClr val="797BAA"/>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b-NO" sz="1350"/>
          </a:p>
        </p:txBody>
      </p:sp>
      <p:sp>
        <p:nvSpPr>
          <p:cNvPr id="34" name="Rektangel 83">
            <a:extLst>
              <a:ext uri="{FF2B5EF4-FFF2-40B4-BE49-F238E27FC236}">
                <a16:creationId xmlns:a16="http://schemas.microsoft.com/office/drawing/2014/main" id="{93B16D2C-6D5D-BF39-029D-582FA696A65F}"/>
              </a:ext>
            </a:extLst>
          </p:cNvPr>
          <p:cNvSpPr/>
          <p:nvPr userDrawn="1"/>
        </p:nvSpPr>
        <p:spPr>
          <a:xfrm>
            <a:off x="1979659" y="-752728"/>
            <a:ext cx="373056" cy="328263"/>
          </a:xfrm>
          <a:prstGeom prst="rect">
            <a:avLst/>
          </a:prstGeom>
          <a:solidFill>
            <a:schemeClr val="accent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b-NO" sz="1350"/>
          </a:p>
        </p:txBody>
      </p:sp>
      <p:sp>
        <p:nvSpPr>
          <p:cNvPr id="35" name="Rektangel 79">
            <a:extLst>
              <a:ext uri="{FF2B5EF4-FFF2-40B4-BE49-F238E27FC236}">
                <a16:creationId xmlns:a16="http://schemas.microsoft.com/office/drawing/2014/main" id="{9BBD8ECA-DC91-6C73-51D0-982D824693BF}"/>
              </a:ext>
            </a:extLst>
          </p:cNvPr>
          <p:cNvSpPr/>
          <p:nvPr userDrawn="1"/>
        </p:nvSpPr>
        <p:spPr>
          <a:xfrm>
            <a:off x="4127890" y="-752728"/>
            <a:ext cx="373055" cy="328262"/>
          </a:xfrm>
          <a:prstGeom prst="rect">
            <a:avLst/>
          </a:prstGeom>
          <a:solidFill>
            <a:srgbClr val="00A087"/>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b-NO" sz="1350"/>
          </a:p>
        </p:txBody>
      </p:sp>
      <p:sp>
        <p:nvSpPr>
          <p:cNvPr id="36" name="Rektangel 80">
            <a:extLst>
              <a:ext uri="{FF2B5EF4-FFF2-40B4-BE49-F238E27FC236}">
                <a16:creationId xmlns:a16="http://schemas.microsoft.com/office/drawing/2014/main" id="{82A2A91E-B226-A7D5-7016-17D11C1113EC}"/>
              </a:ext>
            </a:extLst>
          </p:cNvPr>
          <p:cNvSpPr/>
          <p:nvPr userDrawn="1"/>
        </p:nvSpPr>
        <p:spPr>
          <a:xfrm>
            <a:off x="3696572" y="-752728"/>
            <a:ext cx="373056" cy="328263"/>
          </a:xfrm>
          <a:prstGeom prst="rect">
            <a:avLst/>
          </a:prstGeom>
          <a:solidFill>
            <a:srgbClr val="008479"/>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b-NO" sz="1350"/>
          </a:p>
        </p:txBody>
      </p:sp>
      <p:sp>
        <p:nvSpPr>
          <p:cNvPr id="37" name="Rektangel 32">
            <a:extLst>
              <a:ext uri="{FF2B5EF4-FFF2-40B4-BE49-F238E27FC236}">
                <a16:creationId xmlns:a16="http://schemas.microsoft.com/office/drawing/2014/main" id="{9EBC9AFE-E206-16D3-C4D5-13BAB5B7D4EF}"/>
              </a:ext>
            </a:extLst>
          </p:cNvPr>
          <p:cNvSpPr/>
          <p:nvPr userDrawn="1"/>
        </p:nvSpPr>
        <p:spPr>
          <a:xfrm>
            <a:off x="4558045" y="-752728"/>
            <a:ext cx="373055" cy="328262"/>
          </a:xfrm>
          <a:prstGeom prst="rect">
            <a:avLst/>
          </a:prstGeom>
          <a:solidFill>
            <a:srgbClr val="004479"/>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b-NO" sz="1350"/>
          </a:p>
        </p:txBody>
      </p:sp>
      <p:sp>
        <p:nvSpPr>
          <p:cNvPr id="38" name="Rektangel 75">
            <a:extLst>
              <a:ext uri="{FF2B5EF4-FFF2-40B4-BE49-F238E27FC236}">
                <a16:creationId xmlns:a16="http://schemas.microsoft.com/office/drawing/2014/main" id="{EFCF3160-818A-A6CB-AC69-E67D9F940C21}"/>
              </a:ext>
            </a:extLst>
          </p:cNvPr>
          <p:cNvSpPr/>
          <p:nvPr userDrawn="1"/>
        </p:nvSpPr>
        <p:spPr>
          <a:xfrm>
            <a:off x="5847813" y="-752728"/>
            <a:ext cx="373055" cy="328262"/>
          </a:xfrm>
          <a:prstGeom prst="rect">
            <a:avLst/>
          </a:prstGeom>
          <a:solidFill>
            <a:schemeClr val="accent6"/>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b-NO" sz="1350"/>
          </a:p>
        </p:txBody>
      </p:sp>
      <p:sp>
        <p:nvSpPr>
          <p:cNvPr id="42" name="Rektangel 78">
            <a:extLst>
              <a:ext uri="{FF2B5EF4-FFF2-40B4-BE49-F238E27FC236}">
                <a16:creationId xmlns:a16="http://schemas.microsoft.com/office/drawing/2014/main" id="{3144D791-B3CE-C8E2-733A-A04BC7B2A4F9}"/>
              </a:ext>
            </a:extLst>
          </p:cNvPr>
          <p:cNvSpPr/>
          <p:nvPr userDrawn="1"/>
        </p:nvSpPr>
        <p:spPr>
          <a:xfrm>
            <a:off x="4984535" y="-752728"/>
            <a:ext cx="373056" cy="328263"/>
          </a:xfrm>
          <a:prstGeom prst="rect">
            <a:avLst/>
          </a:prstGeom>
          <a:solidFill>
            <a:srgbClr val="FF844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b-NO" sz="1350"/>
          </a:p>
        </p:txBody>
      </p:sp>
      <p:sp>
        <p:nvSpPr>
          <p:cNvPr id="43" name="Rektangel 81">
            <a:extLst>
              <a:ext uri="{FF2B5EF4-FFF2-40B4-BE49-F238E27FC236}">
                <a16:creationId xmlns:a16="http://schemas.microsoft.com/office/drawing/2014/main" id="{6EF59F08-39B7-36D5-71D9-A88AB770124A}"/>
              </a:ext>
            </a:extLst>
          </p:cNvPr>
          <p:cNvSpPr/>
          <p:nvPr userDrawn="1"/>
        </p:nvSpPr>
        <p:spPr>
          <a:xfrm>
            <a:off x="6276104" y="-752728"/>
            <a:ext cx="373055" cy="328262"/>
          </a:xfrm>
          <a:prstGeom prst="rect">
            <a:avLst/>
          </a:prstGeom>
          <a:solidFill>
            <a:schemeClr val="accent6">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b-NO" sz="1350"/>
          </a:p>
        </p:txBody>
      </p:sp>
      <p:sp>
        <p:nvSpPr>
          <p:cNvPr id="44" name="Rektangel 82">
            <a:extLst>
              <a:ext uri="{FF2B5EF4-FFF2-40B4-BE49-F238E27FC236}">
                <a16:creationId xmlns:a16="http://schemas.microsoft.com/office/drawing/2014/main" id="{D02C03D7-5811-B31D-14B0-43DAE51751E8}"/>
              </a:ext>
            </a:extLst>
          </p:cNvPr>
          <p:cNvSpPr/>
          <p:nvPr userDrawn="1"/>
        </p:nvSpPr>
        <p:spPr>
          <a:xfrm>
            <a:off x="5415850" y="-752728"/>
            <a:ext cx="373056" cy="328263"/>
          </a:xfrm>
          <a:prstGeom prst="rect">
            <a:avLst/>
          </a:prstGeom>
          <a:solidFill>
            <a:srgbClr val="FBAB6F"/>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b-NO" sz="1350"/>
          </a:p>
        </p:txBody>
      </p:sp>
      <p:sp>
        <p:nvSpPr>
          <p:cNvPr id="45" name="Rektangel 30">
            <a:extLst>
              <a:ext uri="{FF2B5EF4-FFF2-40B4-BE49-F238E27FC236}">
                <a16:creationId xmlns:a16="http://schemas.microsoft.com/office/drawing/2014/main" id="{C92CB547-4DA9-6DE8-80BE-3E5AFF2C2EF5}"/>
              </a:ext>
            </a:extLst>
          </p:cNvPr>
          <p:cNvSpPr/>
          <p:nvPr userDrawn="1"/>
        </p:nvSpPr>
        <p:spPr>
          <a:xfrm>
            <a:off x="6704395" y="-752728"/>
            <a:ext cx="373055" cy="328262"/>
          </a:xfrm>
          <a:prstGeom prst="rect">
            <a:avLst/>
          </a:prstGeom>
          <a:solidFill>
            <a:srgbClr val="E15997"/>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b-NO" sz="1350"/>
          </a:p>
        </p:txBody>
      </p:sp>
      <p:sp>
        <p:nvSpPr>
          <p:cNvPr id="46" name="Rektangel 31">
            <a:extLst>
              <a:ext uri="{FF2B5EF4-FFF2-40B4-BE49-F238E27FC236}">
                <a16:creationId xmlns:a16="http://schemas.microsoft.com/office/drawing/2014/main" id="{2CBE82B3-190F-774E-47F9-7C8972BB1D6A}"/>
              </a:ext>
            </a:extLst>
          </p:cNvPr>
          <p:cNvSpPr/>
          <p:nvPr userDrawn="1"/>
        </p:nvSpPr>
        <p:spPr>
          <a:xfrm>
            <a:off x="7132685" y="-752728"/>
            <a:ext cx="373055" cy="328262"/>
          </a:xfrm>
          <a:prstGeom prst="rect">
            <a:avLst/>
          </a:prstGeom>
          <a:solidFill>
            <a:srgbClr val="F8B0CA"/>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b-NO" sz="1350"/>
          </a:p>
        </p:txBody>
      </p:sp>
      <p:sp>
        <p:nvSpPr>
          <p:cNvPr id="41" name="Slide Number Placeholder 6">
            <a:extLst>
              <a:ext uri="{FF2B5EF4-FFF2-40B4-BE49-F238E27FC236}">
                <a16:creationId xmlns:a16="http://schemas.microsoft.com/office/drawing/2014/main" id="{7D77BD85-37C8-CBCA-314E-3BBA6A43D5F6}"/>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
        <p:nvSpPr>
          <p:cNvPr id="8" name="Plassholder for bunntekst 7">
            <a:extLst>
              <a:ext uri="{FF2B5EF4-FFF2-40B4-BE49-F238E27FC236}">
                <a16:creationId xmlns:a16="http://schemas.microsoft.com/office/drawing/2014/main" id="{1B486369-F116-4A3B-06D8-148932485D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9" name="Plassholder for lysbildenummer 8">
            <a:extLst>
              <a:ext uri="{FF2B5EF4-FFF2-40B4-BE49-F238E27FC236}">
                <a16:creationId xmlns:a16="http://schemas.microsoft.com/office/drawing/2014/main" id="{4E3C2E0D-2B8E-4D43-B5BE-C4800C32CD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5A1B2E-2ED3-AF4D-8957-9A051B5A9ACF}" type="slidenum">
              <a:rPr lang="nb-NO" smtClean="0"/>
              <a:t>‹#›</a:t>
            </a:fld>
            <a:endParaRPr lang="nb-NO"/>
          </a:p>
        </p:txBody>
      </p:sp>
    </p:spTree>
    <p:extLst>
      <p:ext uri="{BB962C8B-B14F-4D97-AF65-F5344CB8AC3E}">
        <p14:creationId xmlns:p14="http://schemas.microsoft.com/office/powerpoint/2010/main" val="1891249009"/>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 id="2147483910" r:id="rId14"/>
    <p:sldLayoutId id="2147483911" r:id="rId15"/>
    <p:sldLayoutId id="2147483912" r:id="rId16"/>
    <p:sldLayoutId id="2147483913" r:id="rId17"/>
    <p:sldLayoutId id="2147483914" r:id="rId18"/>
    <p:sldLayoutId id="2147483915" r:id="rId19"/>
    <p:sldLayoutId id="2147483916" r:id="rId20"/>
    <p:sldLayoutId id="2147483917" r:id="rId21"/>
    <p:sldLayoutId id="2147483918" r:id="rId22"/>
    <p:sldLayoutId id="2147483919" r:id="rId23"/>
    <p:sldLayoutId id="2147483920" r:id="rId24"/>
    <p:sldLayoutId id="2147483921" r:id="rId25"/>
    <p:sldLayoutId id="2147483922" r:id="rId26"/>
    <p:sldLayoutId id="2147483923" r:id="rId27"/>
    <p:sldLayoutId id="2147483924" r:id="rId28"/>
    <p:sldLayoutId id="2147483925" r:id="rId29"/>
    <p:sldLayoutId id="2147483926" r:id="rId30"/>
    <p:sldLayoutId id="2147483927" r:id="rId31"/>
    <p:sldLayoutId id="2147483928" r:id="rId32"/>
    <p:sldLayoutId id="2147483929" r:id="rId33"/>
    <p:sldLayoutId id="2147483930" r:id="rId34"/>
    <p:sldLayoutId id="2147483931" r:id="rId35"/>
    <p:sldLayoutId id="2147483932" r:id="rId36"/>
    <p:sldLayoutId id="2147483933" r:id="rId37"/>
    <p:sldLayoutId id="2147483934" r:id="rId38"/>
    <p:sldLayoutId id="2147483935" r:id="rId39"/>
    <p:sldLayoutId id="2147483936" r:id="rId40"/>
    <p:sldLayoutId id="2147483937" r:id="rId41"/>
    <p:sldLayoutId id="2147483938" r:id="rId42"/>
    <p:sldLayoutId id="2147483939" r:id="rId43"/>
    <p:sldLayoutId id="2147483940" r:id="rId44"/>
    <p:sldLayoutId id="2147483941" r:id="rId45"/>
    <p:sldLayoutId id="2147483942" r:id="rId46"/>
    <p:sldLayoutId id="2147483943" r:id="rId47"/>
    <p:sldLayoutId id="2147483944" r:id="rId48"/>
    <p:sldLayoutId id="2147483945" r:id="rId49"/>
    <p:sldLayoutId id="2147483946" r:id="rId50"/>
    <p:sldLayoutId id="2147483947" r:id="rId51"/>
    <p:sldLayoutId id="2147483948" r:id="rId52"/>
    <p:sldLayoutId id="2147483949" r:id="rId53"/>
    <p:sldLayoutId id="2147483950" r:id="rId54"/>
    <p:sldLayoutId id="2147483951" r:id="rId55"/>
    <p:sldLayoutId id="2147483952" r:id="rId56"/>
    <p:sldLayoutId id="2147483953" r:id="rId57"/>
    <p:sldLayoutId id="2147483954" r:id="rId58"/>
    <p:sldLayoutId id="2147483955" r:id="rId59"/>
  </p:sldLayoutIdLst>
  <p:hf hdr="0"/>
  <p:txStyles>
    <p:titleStyle>
      <a:lvl1pPr algn="l" defTabSz="914248" rtl="0" eaLnBrk="1" latinLnBrk="0" hangingPunct="1">
        <a:lnSpc>
          <a:spcPct val="108000"/>
        </a:lnSpc>
        <a:spcBef>
          <a:spcPct val="0"/>
        </a:spcBef>
        <a:buNone/>
        <a:defRPr sz="3300" kern="1200">
          <a:solidFill>
            <a:schemeClr val="tx2"/>
          </a:solidFill>
          <a:latin typeface="+mj-lt"/>
          <a:ea typeface="+mj-ea"/>
          <a:cs typeface="+mj-cs"/>
        </a:defRPr>
      </a:lvl1pPr>
    </p:titleStyle>
    <p:bodyStyle>
      <a:lvl1pPr marL="228562" indent="-228562" algn="l" defTabSz="914248" rtl="0" eaLnBrk="1" latinLnBrk="0" hangingPunct="1">
        <a:lnSpc>
          <a:spcPct val="108000"/>
        </a:lnSpc>
        <a:spcBef>
          <a:spcPts val="1000"/>
        </a:spcBef>
        <a:buFont typeface="Arial" panose="020B0604020202020204" pitchFamily="34" charset="0"/>
        <a:buChar char="•"/>
        <a:defRPr sz="2250" kern="1200">
          <a:solidFill>
            <a:schemeClr val="tx1"/>
          </a:solidFill>
          <a:latin typeface="+mn-lt"/>
          <a:ea typeface="+mn-ea"/>
          <a:cs typeface="+mn-cs"/>
        </a:defRPr>
      </a:lvl1pPr>
      <a:lvl2pPr marL="685685" indent="-228562" algn="l" defTabSz="914248" rtl="0" eaLnBrk="1" latinLnBrk="0" hangingPunct="1">
        <a:lnSpc>
          <a:spcPct val="108000"/>
        </a:lnSpc>
        <a:spcBef>
          <a:spcPts val="500"/>
        </a:spcBef>
        <a:buFont typeface="Arial" panose="020B0604020202020204" pitchFamily="34" charset="0"/>
        <a:buChar char="•"/>
        <a:defRPr sz="2100" kern="1200">
          <a:solidFill>
            <a:schemeClr val="tx1"/>
          </a:solidFill>
          <a:latin typeface="+mn-lt"/>
          <a:ea typeface="+mn-ea"/>
          <a:cs typeface="+mn-cs"/>
        </a:defRPr>
      </a:lvl2pPr>
      <a:lvl3pPr marL="1142809" indent="-228562" algn="l" defTabSz="914248" rtl="0" eaLnBrk="1" latinLnBrk="0" hangingPunct="1">
        <a:lnSpc>
          <a:spcPct val="108000"/>
        </a:lnSpc>
        <a:spcBef>
          <a:spcPts val="500"/>
        </a:spcBef>
        <a:buFont typeface="Arial" panose="020B0604020202020204" pitchFamily="34" charset="0"/>
        <a:buChar char="•"/>
        <a:defRPr sz="1950" kern="1200">
          <a:solidFill>
            <a:schemeClr val="tx1"/>
          </a:solidFill>
          <a:latin typeface="+mn-lt"/>
          <a:ea typeface="+mn-ea"/>
          <a:cs typeface="+mn-cs"/>
        </a:defRPr>
      </a:lvl3pPr>
      <a:lvl4pPr marL="1599933" indent="-228562" algn="l" defTabSz="914248" rtl="0" eaLnBrk="1" latinLnBrk="0" hangingPunct="1">
        <a:lnSpc>
          <a:spcPct val="108000"/>
        </a:lnSpc>
        <a:spcBef>
          <a:spcPts val="500"/>
        </a:spcBef>
        <a:buFont typeface="Arial" panose="020B0604020202020204" pitchFamily="34" charset="0"/>
        <a:buChar char="•"/>
        <a:defRPr sz="1800" kern="1200">
          <a:solidFill>
            <a:schemeClr val="tx1"/>
          </a:solidFill>
          <a:latin typeface="+mn-lt"/>
          <a:ea typeface="+mn-ea"/>
          <a:cs typeface="+mn-cs"/>
        </a:defRPr>
      </a:lvl4pPr>
      <a:lvl5pPr marL="2057057" indent="-228562" algn="l" defTabSz="914248" rtl="0" eaLnBrk="1" latinLnBrk="0" hangingPunct="1">
        <a:lnSpc>
          <a:spcPct val="108000"/>
        </a:lnSpc>
        <a:spcBef>
          <a:spcPts val="500"/>
        </a:spcBef>
        <a:buFont typeface="Arial" panose="020B0604020202020204" pitchFamily="34" charset="0"/>
        <a:buChar char="•"/>
        <a:defRPr sz="1650" kern="1200">
          <a:solidFill>
            <a:schemeClr val="tx1"/>
          </a:solidFill>
          <a:latin typeface="+mn-lt"/>
          <a:ea typeface="+mn-ea"/>
          <a:cs typeface="+mn-cs"/>
        </a:defRPr>
      </a:lvl5pPr>
      <a:lvl6pPr marL="2514181" indent="-228562" algn="l" defTabSz="91424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306" indent="-228562" algn="l" defTabSz="91424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428" indent="-228562" algn="l" defTabSz="91424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51" indent="-228562" algn="l" defTabSz="91424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48" rtl="0" eaLnBrk="1" latinLnBrk="0" hangingPunct="1">
        <a:defRPr sz="1800" kern="1200">
          <a:solidFill>
            <a:schemeClr val="tx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1" algn="l" defTabSz="91424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21">
          <p15:clr>
            <a:srgbClr val="F26B43"/>
          </p15:clr>
        </p15:guide>
        <p15:guide id="2" orient="horz" pos="4082">
          <p15:clr>
            <a:srgbClr val="F26B43"/>
          </p15:clr>
        </p15:guide>
        <p15:guide id="3" pos="7259">
          <p15:clr>
            <a:srgbClr val="F26B43"/>
          </p15:clr>
        </p15:guide>
        <p15:guide id="6" orient="horz" pos="187">
          <p15:clr>
            <a:srgbClr val="F26B43"/>
          </p15:clr>
        </p15:guide>
        <p15:guide id="8" orient="horz" pos="527">
          <p15:clr>
            <a:srgbClr val="F26B43"/>
          </p15:clr>
        </p15:guide>
        <p15:guide id="9" orient="horz" pos="118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1FAD10EF-47D4-0240-947C-844B6DB7DA1B}"/>
              </a:ext>
            </a:extLst>
          </p:cNvPr>
          <p:cNvSpPr>
            <a:spLocks noGrp="1"/>
          </p:cNvSpPr>
          <p:nvPr>
            <p:ph type="title"/>
          </p:nvPr>
        </p:nvSpPr>
        <p:spPr>
          <a:xfrm>
            <a:off x="838200" y="482400"/>
            <a:ext cx="10515600" cy="1072080"/>
          </a:xfrm>
          <a:prstGeom prst="rect">
            <a:avLst/>
          </a:prstGeom>
        </p:spPr>
        <p:txBody>
          <a:bodyPr vert="horz" lIns="91440" tIns="45720" rIns="91440" bIns="45720" rtlCol="0" anchor="ctr">
            <a:normAutofit/>
          </a:bodyPr>
          <a:lstStyle/>
          <a:p>
            <a:r>
              <a:rPr lang="nb-NO"/>
              <a:t>Klikk for å redigere tittelen</a:t>
            </a:r>
          </a:p>
        </p:txBody>
      </p:sp>
      <p:sp>
        <p:nvSpPr>
          <p:cNvPr id="3" name="Plassholder for tekst 2">
            <a:extLst>
              <a:ext uri="{FF2B5EF4-FFF2-40B4-BE49-F238E27FC236}">
                <a16:creationId xmlns:a16="http://schemas.microsoft.com/office/drawing/2014/main" id="{CF3E8312-F0C7-3C46-BEEB-87BD7EA7DE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a:extLst>
              <a:ext uri="{FF2B5EF4-FFF2-40B4-BE49-F238E27FC236}">
                <a16:creationId xmlns:a16="http://schemas.microsoft.com/office/drawing/2014/main" id="{D8D59EA7-F2B2-7C49-89A4-3A578F1C80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800">
                <a:solidFill>
                  <a:schemeClr val="tx2"/>
                </a:solidFill>
                <a:latin typeface="Arial" panose="020B0604020202020204" pitchFamily="34" charset="0"/>
                <a:cs typeface="Arial" panose="020B0604020202020204" pitchFamily="34" charset="0"/>
              </a:defRPr>
            </a:lvl1pPr>
          </a:lstStyle>
          <a:p>
            <a:fld id="{95102788-B3AA-6746-B4E5-C52EBB4D0CEE}" type="slidenum">
              <a:rPr lang="nb-NO" smtClean="0"/>
              <a:pPr/>
              <a:t>‹#›</a:t>
            </a:fld>
            <a:endParaRPr lang="nb-NO"/>
          </a:p>
        </p:txBody>
      </p:sp>
      <p:sp>
        <p:nvSpPr>
          <p:cNvPr id="7" name="TekstSylinder 6">
            <a:extLst>
              <a:ext uri="{FF2B5EF4-FFF2-40B4-BE49-F238E27FC236}">
                <a16:creationId xmlns:a16="http://schemas.microsoft.com/office/drawing/2014/main" id="{555FED8A-16C9-8F42-B8B3-8C18FF9D4244}"/>
              </a:ext>
            </a:extLst>
          </p:cNvPr>
          <p:cNvSpPr txBox="1"/>
          <p:nvPr userDrawn="1"/>
        </p:nvSpPr>
        <p:spPr>
          <a:xfrm>
            <a:off x="249560" y="6477356"/>
            <a:ext cx="2299462" cy="123111"/>
          </a:xfrm>
          <a:prstGeom prst="rect">
            <a:avLst/>
          </a:prstGeom>
          <a:noFill/>
        </p:spPr>
        <p:txBody>
          <a:bodyPr wrap="square" lIns="0" tIns="0" rIns="0" bIns="0" rtlCol="0">
            <a:spAutoFit/>
          </a:bodyPr>
          <a:lstStyle/>
          <a:p>
            <a:pPr marL="36000" indent="0" algn="l">
              <a:spcBef>
                <a:spcPts val="600"/>
              </a:spcBef>
              <a:buClr>
                <a:schemeClr val="accent2"/>
              </a:buClr>
              <a:buSzPct val="80000"/>
              <a:buNone/>
            </a:pPr>
            <a:r>
              <a:rPr lang="nb-NO" sz="800">
                <a:solidFill>
                  <a:schemeClr val="accent1"/>
                </a:solidFill>
                <a:latin typeface="Arial" panose="020B0604020202020204" pitchFamily="34" charset="0"/>
                <a:ea typeface="Segoe UI" charset="0"/>
                <a:cs typeface="Arial" panose="020B0604020202020204" pitchFamily="34" charset="0"/>
              </a:rPr>
              <a:t>//</a:t>
            </a:r>
            <a:r>
              <a:rPr lang="nb-NO" sz="800">
                <a:solidFill>
                  <a:schemeClr val="tx1">
                    <a:lumMod val="40000"/>
                    <a:lumOff val="60000"/>
                  </a:schemeClr>
                </a:solidFill>
                <a:latin typeface="Arial" panose="020B0604020202020204" pitchFamily="34" charset="0"/>
                <a:ea typeface="Segoe UI" charset="0"/>
                <a:cs typeface="Arial" panose="020B0604020202020204" pitchFamily="34" charset="0"/>
              </a:rPr>
              <a:t> </a:t>
            </a:r>
            <a:r>
              <a:rPr lang="nb-NO" sz="800">
                <a:solidFill>
                  <a:schemeClr val="tx2"/>
                </a:solidFill>
                <a:latin typeface="Arial" panose="020B0604020202020204" pitchFamily="34" charset="0"/>
                <a:ea typeface="Segoe UI" charset="0"/>
                <a:cs typeface="Arial" panose="020B0604020202020204" pitchFamily="34" charset="0"/>
              </a:rPr>
              <a:t>NAV</a:t>
            </a:r>
          </a:p>
        </p:txBody>
      </p:sp>
      <p:sp>
        <p:nvSpPr>
          <p:cNvPr id="8" name="Plassholder for bunntekst 7">
            <a:extLst>
              <a:ext uri="{FF2B5EF4-FFF2-40B4-BE49-F238E27FC236}">
                <a16:creationId xmlns:a16="http://schemas.microsoft.com/office/drawing/2014/main" id="{7122E58E-2832-4244-8616-203251C291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nb-NO"/>
          </a:p>
        </p:txBody>
      </p:sp>
    </p:spTree>
    <p:extLst>
      <p:ext uri="{BB962C8B-B14F-4D97-AF65-F5344CB8AC3E}">
        <p14:creationId xmlns:p14="http://schemas.microsoft.com/office/powerpoint/2010/main" val="368391543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709" r:id="rId3"/>
    <p:sldLayoutId id="2147483666" r:id="rId4"/>
    <p:sldLayoutId id="2147483667" r:id="rId5"/>
    <p:sldLayoutId id="2147483712" r:id="rId6"/>
    <p:sldLayoutId id="2147483713" r:id="rId7"/>
    <p:sldLayoutId id="2147483714" r:id="rId8"/>
    <p:sldLayoutId id="2147483715" r:id="rId9"/>
    <p:sldLayoutId id="2147483780" r:id="rId10"/>
    <p:sldLayoutId id="2147483781" r:id="rId11"/>
    <p:sldLayoutId id="2147483782" r:id="rId12"/>
    <p:sldLayoutId id="2147483783" r:id="rId13"/>
    <p:sldLayoutId id="2147483723" r:id="rId14"/>
    <p:sldLayoutId id="2147483698" r:id="rId15"/>
    <p:sldLayoutId id="2147483699" r:id="rId16"/>
    <p:sldLayoutId id="2147483700" r:id="rId17"/>
    <p:sldLayoutId id="2147483680" r:id="rId18"/>
    <p:sldLayoutId id="2147483681" r:id="rId19"/>
    <p:sldLayoutId id="2147483682" r:id="rId20"/>
    <p:sldLayoutId id="2147483683" r:id="rId21"/>
    <p:sldLayoutId id="2147483705" r:id="rId22"/>
    <p:sldLayoutId id="2147483724" r:id="rId23"/>
    <p:sldLayoutId id="2147483792" r:id="rId24"/>
  </p:sldLayoutIdLst>
  <p:hf sldNum="0" hdr="0" ftr="0" dt="0"/>
  <p:txStyles>
    <p:titleStyle>
      <a:lvl1pPr algn="l" defTabSz="914400" rtl="0" eaLnBrk="1" latinLnBrk="0" hangingPunct="1">
        <a:lnSpc>
          <a:spcPct val="90000"/>
        </a:lnSpc>
        <a:spcBef>
          <a:spcPct val="0"/>
        </a:spcBef>
        <a:buNone/>
        <a:defRPr sz="3200" b="0" kern="120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1FAD10EF-47D4-0240-947C-844B6DB7DA1B}"/>
              </a:ext>
            </a:extLst>
          </p:cNvPr>
          <p:cNvSpPr>
            <a:spLocks noGrp="1"/>
          </p:cNvSpPr>
          <p:nvPr>
            <p:ph type="title"/>
          </p:nvPr>
        </p:nvSpPr>
        <p:spPr>
          <a:xfrm>
            <a:off x="838200" y="482400"/>
            <a:ext cx="10515600" cy="1072080"/>
          </a:xfrm>
          <a:prstGeom prst="rect">
            <a:avLst/>
          </a:prstGeom>
        </p:spPr>
        <p:txBody>
          <a:bodyPr vert="horz" lIns="91440" tIns="45720" rIns="91440" bIns="45720" rtlCol="0" anchor="ctr">
            <a:normAutofit/>
          </a:bodyPr>
          <a:lstStyle/>
          <a:p>
            <a:r>
              <a:rPr lang="nb-NO"/>
              <a:t>Klikk for å redigere tittelen</a:t>
            </a:r>
          </a:p>
        </p:txBody>
      </p:sp>
      <p:sp>
        <p:nvSpPr>
          <p:cNvPr id="3" name="Plassholder for tekst 2">
            <a:extLst>
              <a:ext uri="{FF2B5EF4-FFF2-40B4-BE49-F238E27FC236}">
                <a16:creationId xmlns:a16="http://schemas.microsoft.com/office/drawing/2014/main" id="{CF3E8312-F0C7-3C46-BEEB-87BD7EA7DE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a:extLst>
              <a:ext uri="{FF2B5EF4-FFF2-40B4-BE49-F238E27FC236}">
                <a16:creationId xmlns:a16="http://schemas.microsoft.com/office/drawing/2014/main" id="{D8D59EA7-F2B2-7C49-89A4-3A578F1C80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800">
                <a:solidFill>
                  <a:schemeClr val="tx2"/>
                </a:solidFill>
                <a:latin typeface="Arial" panose="020B0604020202020204" pitchFamily="34" charset="0"/>
                <a:cs typeface="Arial" panose="020B0604020202020204" pitchFamily="34" charset="0"/>
              </a:defRPr>
            </a:lvl1pPr>
          </a:lstStyle>
          <a:p>
            <a:fld id="{95102788-B3AA-6746-B4E5-C52EBB4D0CEE}" type="slidenum">
              <a:rPr lang="nb-NO" smtClean="0"/>
              <a:pPr/>
              <a:t>‹#›</a:t>
            </a:fld>
            <a:endParaRPr lang="nb-NO"/>
          </a:p>
        </p:txBody>
      </p:sp>
      <p:sp>
        <p:nvSpPr>
          <p:cNvPr id="7" name="TekstSylinder 6">
            <a:extLst>
              <a:ext uri="{FF2B5EF4-FFF2-40B4-BE49-F238E27FC236}">
                <a16:creationId xmlns:a16="http://schemas.microsoft.com/office/drawing/2014/main" id="{555FED8A-16C9-8F42-B8B3-8C18FF9D4244}"/>
              </a:ext>
            </a:extLst>
          </p:cNvPr>
          <p:cNvSpPr txBox="1"/>
          <p:nvPr userDrawn="1"/>
        </p:nvSpPr>
        <p:spPr>
          <a:xfrm>
            <a:off x="249560" y="6477356"/>
            <a:ext cx="360040" cy="123111"/>
          </a:xfrm>
          <a:prstGeom prst="rect">
            <a:avLst/>
          </a:prstGeom>
          <a:noFill/>
        </p:spPr>
        <p:txBody>
          <a:bodyPr wrap="square" lIns="0" tIns="0" rIns="0" bIns="0" rtlCol="0">
            <a:spAutoFit/>
          </a:bodyPr>
          <a:lstStyle/>
          <a:p>
            <a:pPr marL="36000" indent="0" algn="l">
              <a:spcBef>
                <a:spcPts val="600"/>
              </a:spcBef>
              <a:buClr>
                <a:schemeClr val="accent2"/>
              </a:buClr>
              <a:buSzPct val="80000"/>
              <a:buNone/>
            </a:pPr>
            <a:r>
              <a:rPr lang="nb-NO" sz="800">
                <a:solidFill>
                  <a:schemeClr val="accent1"/>
                </a:solidFill>
                <a:latin typeface="Arial" panose="020B0604020202020204" pitchFamily="34" charset="0"/>
                <a:ea typeface="Segoe UI" charset="0"/>
                <a:cs typeface="Arial" panose="020B0604020202020204" pitchFamily="34" charset="0"/>
              </a:rPr>
              <a:t>//</a:t>
            </a:r>
            <a:r>
              <a:rPr lang="nb-NO" sz="800">
                <a:solidFill>
                  <a:schemeClr val="tx2"/>
                </a:solidFill>
                <a:latin typeface="Arial" panose="020B0604020202020204" pitchFamily="34" charset="0"/>
                <a:ea typeface="Segoe UI" charset="0"/>
                <a:cs typeface="Arial" panose="020B0604020202020204" pitchFamily="34" charset="0"/>
              </a:rPr>
              <a:t>NAV</a:t>
            </a:r>
          </a:p>
        </p:txBody>
      </p:sp>
      <p:sp>
        <p:nvSpPr>
          <p:cNvPr id="8" name="Plassholder for bunntekst 7">
            <a:extLst>
              <a:ext uri="{FF2B5EF4-FFF2-40B4-BE49-F238E27FC236}">
                <a16:creationId xmlns:a16="http://schemas.microsoft.com/office/drawing/2014/main" id="{7122E58E-2832-4244-8616-203251C291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nb-NO"/>
          </a:p>
        </p:txBody>
      </p:sp>
    </p:spTree>
    <p:extLst>
      <p:ext uri="{BB962C8B-B14F-4D97-AF65-F5344CB8AC3E}">
        <p14:creationId xmlns:p14="http://schemas.microsoft.com/office/powerpoint/2010/main" val="2827523097"/>
      </p:ext>
    </p:extLst>
  </p:cSld>
  <p:clrMap bg1="lt1" tx1="dk1" bg2="lt2" tx2="dk2" accent1="accent1" accent2="accent2" accent3="accent3" accent4="accent4" accent5="accent5" accent6="accent6" hlink="hlink" folHlink="folHlink"/>
  <p:sldLayoutIdLst>
    <p:sldLayoutId id="2147483721" r:id="rId1"/>
    <p:sldLayoutId id="2147483803" r:id="rId2"/>
    <p:sldLayoutId id="2147483697" r:id="rId3"/>
    <p:sldLayoutId id="2147483718" r:id="rId4"/>
  </p:sldLayoutIdLst>
  <p:hf sldNum="0" hdr="0" ftr="0" dt="0"/>
  <p:txStyles>
    <p:titleStyle>
      <a:lvl1pPr algn="l" defTabSz="914400" rtl="0" eaLnBrk="1" latinLnBrk="0" hangingPunct="1">
        <a:lnSpc>
          <a:spcPct val="90000"/>
        </a:lnSpc>
        <a:spcBef>
          <a:spcPct val="0"/>
        </a:spcBef>
        <a:buNone/>
        <a:defRPr sz="3200" b="0" kern="120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1FAD10EF-47D4-0240-947C-844B6DB7DA1B}"/>
              </a:ext>
            </a:extLst>
          </p:cNvPr>
          <p:cNvSpPr>
            <a:spLocks noGrp="1"/>
          </p:cNvSpPr>
          <p:nvPr>
            <p:ph type="title"/>
          </p:nvPr>
        </p:nvSpPr>
        <p:spPr>
          <a:xfrm>
            <a:off x="838200" y="482400"/>
            <a:ext cx="10515600" cy="1072080"/>
          </a:xfrm>
          <a:prstGeom prst="rect">
            <a:avLst/>
          </a:prstGeom>
        </p:spPr>
        <p:txBody>
          <a:bodyPr vert="horz" lIns="91440" tIns="45720" rIns="91440" bIns="45720" rtlCol="0" anchor="ctr">
            <a:normAutofit/>
          </a:bodyPr>
          <a:lstStyle/>
          <a:p>
            <a:r>
              <a:rPr lang="nb-NO"/>
              <a:t>Klikk for å redigere tittelen</a:t>
            </a:r>
          </a:p>
        </p:txBody>
      </p:sp>
      <p:sp>
        <p:nvSpPr>
          <p:cNvPr id="3" name="Plassholder for tekst 2">
            <a:extLst>
              <a:ext uri="{FF2B5EF4-FFF2-40B4-BE49-F238E27FC236}">
                <a16:creationId xmlns:a16="http://schemas.microsoft.com/office/drawing/2014/main" id="{CF3E8312-F0C7-3C46-BEEB-87BD7EA7DE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a:extLst>
              <a:ext uri="{FF2B5EF4-FFF2-40B4-BE49-F238E27FC236}">
                <a16:creationId xmlns:a16="http://schemas.microsoft.com/office/drawing/2014/main" id="{D8D59EA7-F2B2-7C49-89A4-3A578F1C80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800">
                <a:solidFill>
                  <a:schemeClr val="tx2"/>
                </a:solidFill>
                <a:latin typeface="Arial" panose="020B0604020202020204" pitchFamily="34" charset="0"/>
                <a:cs typeface="Arial" panose="020B0604020202020204" pitchFamily="34" charset="0"/>
              </a:defRPr>
            </a:lvl1pPr>
          </a:lstStyle>
          <a:p>
            <a:fld id="{95102788-B3AA-6746-B4E5-C52EBB4D0CEE}" type="slidenum">
              <a:rPr lang="nb-NO" smtClean="0"/>
              <a:pPr/>
              <a:t>‹#›</a:t>
            </a:fld>
            <a:endParaRPr lang="nb-NO"/>
          </a:p>
        </p:txBody>
      </p:sp>
      <p:sp>
        <p:nvSpPr>
          <p:cNvPr id="7" name="TekstSylinder 6">
            <a:extLst>
              <a:ext uri="{FF2B5EF4-FFF2-40B4-BE49-F238E27FC236}">
                <a16:creationId xmlns:a16="http://schemas.microsoft.com/office/drawing/2014/main" id="{555FED8A-16C9-8F42-B8B3-8C18FF9D4244}"/>
              </a:ext>
            </a:extLst>
          </p:cNvPr>
          <p:cNvSpPr txBox="1"/>
          <p:nvPr userDrawn="1"/>
        </p:nvSpPr>
        <p:spPr>
          <a:xfrm>
            <a:off x="249560" y="6477356"/>
            <a:ext cx="360040" cy="123111"/>
          </a:xfrm>
          <a:prstGeom prst="rect">
            <a:avLst/>
          </a:prstGeom>
          <a:noFill/>
        </p:spPr>
        <p:txBody>
          <a:bodyPr wrap="square" lIns="0" tIns="0" rIns="0" bIns="0" rtlCol="0">
            <a:spAutoFit/>
          </a:bodyPr>
          <a:lstStyle/>
          <a:p>
            <a:pPr marL="36000" indent="0" algn="l">
              <a:spcBef>
                <a:spcPts val="600"/>
              </a:spcBef>
              <a:buClr>
                <a:schemeClr val="accent2"/>
              </a:buClr>
              <a:buSzPct val="80000"/>
              <a:buNone/>
            </a:pPr>
            <a:r>
              <a:rPr lang="nb-NO" sz="800">
                <a:solidFill>
                  <a:schemeClr val="accent1"/>
                </a:solidFill>
                <a:latin typeface="Arial" panose="020B0604020202020204" pitchFamily="34" charset="0"/>
                <a:ea typeface="Segoe UI" charset="0"/>
                <a:cs typeface="Arial" panose="020B0604020202020204" pitchFamily="34" charset="0"/>
              </a:rPr>
              <a:t>//</a:t>
            </a:r>
            <a:r>
              <a:rPr lang="nb-NO" sz="800">
                <a:solidFill>
                  <a:schemeClr val="tx1">
                    <a:lumMod val="40000"/>
                    <a:lumOff val="60000"/>
                  </a:schemeClr>
                </a:solidFill>
                <a:latin typeface="Arial" panose="020B0604020202020204" pitchFamily="34" charset="0"/>
                <a:ea typeface="Segoe UI" charset="0"/>
                <a:cs typeface="Arial" panose="020B0604020202020204" pitchFamily="34" charset="0"/>
              </a:rPr>
              <a:t> </a:t>
            </a:r>
            <a:r>
              <a:rPr lang="nb-NO" sz="800">
                <a:solidFill>
                  <a:schemeClr val="tx2"/>
                </a:solidFill>
                <a:latin typeface="Arial" panose="020B0604020202020204" pitchFamily="34" charset="0"/>
                <a:ea typeface="Segoe UI" charset="0"/>
                <a:cs typeface="Arial" panose="020B0604020202020204" pitchFamily="34" charset="0"/>
              </a:rPr>
              <a:t>NAV</a:t>
            </a:r>
          </a:p>
        </p:txBody>
      </p:sp>
      <p:sp>
        <p:nvSpPr>
          <p:cNvPr id="8" name="Plassholder for bunntekst 7">
            <a:extLst>
              <a:ext uri="{FF2B5EF4-FFF2-40B4-BE49-F238E27FC236}">
                <a16:creationId xmlns:a16="http://schemas.microsoft.com/office/drawing/2014/main" id="{7122E58E-2832-4244-8616-203251C291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nb-NO"/>
          </a:p>
        </p:txBody>
      </p:sp>
    </p:spTree>
    <p:extLst>
      <p:ext uri="{BB962C8B-B14F-4D97-AF65-F5344CB8AC3E}">
        <p14:creationId xmlns:p14="http://schemas.microsoft.com/office/powerpoint/2010/main" val="231915126"/>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Lst>
  <p:hf sldNum="0" hdr="0" ftr="0" dt="0"/>
  <p:txStyles>
    <p:titleStyle>
      <a:lvl1pPr algn="l" defTabSz="914400" rtl="0" eaLnBrk="1" latinLnBrk="0" hangingPunct="1">
        <a:lnSpc>
          <a:spcPct val="90000"/>
        </a:lnSpc>
        <a:spcBef>
          <a:spcPct val="0"/>
        </a:spcBef>
        <a:buNone/>
        <a:defRPr sz="3200" b="0" kern="120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CDE7D8"/>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B6A5C16D-E2D9-B0CC-A482-E8036E7BEE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EE96E256-0B4B-F2DB-29C6-BD9AF3535F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3D031DA-40F3-7E02-D4B0-665C053DDB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34384F-E39A-4081-BE90-10EC4F9B720B}" type="datetimeFigureOut">
              <a:rPr lang="nb-NO" smtClean="0"/>
              <a:t>21.05.2025</a:t>
            </a:fld>
            <a:endParaRPr lang="nb-NO"/>
          </a:p>
        </p:txBody>
      </p:sp>
      <p:sp>
        <p:nvSpPr>
          <p:cNvPr id="5" name="Plassholder for bunntekst 4">
            <a:extLst>
              <a:ext uri="{FF2B5EF4-FFF2-40B4-BE49-F238E27FC236}">
                <a16:creationId xmlns:a16="http://schemas.microsoft.com/office/drawing/2014/main" id="{4F04F16E-C0F4-70AF-BFCB-0AB5C24C14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69B38B5C-6E58-2A4F-8EBB-965DF715C4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6B0BFE-6526-4205-9B6F-9F598E094C46}" type="slidenum">
              <a:rPr lang="nb-NO" smtClean="0"/>
              <a:t>‹#›</a:t>
            </a:fld>
            <a:endParaRPr lang="nb-NO"/>
          </a:p>
        </p:txBody>
      </p:sp>
    </p:spTree>
    <p:extLst>
      <p:ext uri="{BB962C8B-B14F-4D97-AF65-F5344CB8AC3E}">
        <p14:creationId xmlns:p14="http://schemas.microsoft.com/office/powerpoint/2010/main" val="2688772802"/>
      </p:ext>
    </p:extLst>
  </p:cSld>
  <p:clrMap bg1="lt1" tx1="dk1" bg2="lt2" tx2="dk2" accent1="accent1" accent2="accent2" accent3="accent3" accent4="accent4" accent5="accent5" accent6="accent6" hlink="hlink" folHlink="folHlink"/>
  <p:sldLayoutIdLst>
    <p:sldLayoutId id="214748372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1FAD10EF-47D4-0240-947C-844B6DB7DA1B}"/>
              </a:ext>
            </a:extLst>
          </p:cNvPr>
          <p:cNvSpPr>
            <a:spLocks noGrp="1"/>
          </p:cNvSpPr>
          <p:nvPr>
            <p:ph type="title"/>
          </p:nvPr>
        </p:nvSpPr>
        <p:spPr>
          <a:xfrm>
            <a:off x="838200" y="482400"/>
            <a:ext cx="10515600" cy="1072080"/>
          </a:xfrm>
          <a:prstGeom prst="rect">
            <a:avLst/>
          </a:prstGeom>
        </p:spPr>
        <p:txBody>
          <a:bodyPr vert="horz" lIns="91440" tIns="45720" rIns="91440" bIns="45720" rtlCol="0" anchor="ctr">
            <a:normAutofit/>
          </a:bodyPr>
          <a:lstStyle/>
          <a:p>
            <a:r>
              <a:rPr lang="nb-NO"/>
              <a:t>Klikk for å redigere tittelen</a:t>
            </a:r>
          </a:p>
        </p:txBody>
      </p:sp>
      <p:sp>
        <p:nvSpPr>
          <p:cNvPr id="3" name="Plassholder for tekst 2">
            <a:extLst>
              <a:ext uri="{FF2B5EF4-FFF2-40B4-BE49-F238E27FC236}">
                <a16:creationId xmlns:a16="http://schemas.microsoft.com/office/drawing/2014/main" id="{CF3E8312-F0C7-3C46-BEEB-87BD7EA7DE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a:extLst>
              <a:ext uri="{FF2B5EF4-FFF2-40B4-BE49-F238E27FC236}">
                <a16:creationId xmlns:a16="http://schemas.microsoft.com/office/drawing/2014/main" id="{D8D59EA7-F2B2-7C49-89A4-3A578F1C80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800">
                <a:solidFill>
                  <a:schemeClr val="tx2"/>
                </a:solidFill>
                <a:latin typeface="Arial" panose="020B0604020202020204" pitchFamily="34" charset="0"/>
                <a:cs typeface="Arial" panose="020B0604020202020204" pitchFamily="34" charset="0"/>
              </a:defRPr>
            </a:lvl1pPr>
          </a:lstStyle>
          <a:p>
            <a:fld id="{95102788-B3AA-6746-B4E5-C52EBB4D0CEE}" type="slidenum">
              <a:rPr lang="nb-NO" smtClean="0"/>
              <a:pPr/>
              <a:t>‹#›</a:t>
            </a:fld>
            <a:endParaRPr lang="nb-NO"/>
          </a:p>
        </p:txBody>
      </p:sp>
      <p:sp>
        <p:nvSpPr>
          <p:cNvPr id="7" name="TekstSylinder 6">
            <a:extLst>
              <a:ext uri="{FF2B5EF4-FFF2-40B4-BE49-F238E27FC236}">
                <a16:creationId xmlns:a16="http://schemas.microsoft.com/office/drawing/2014/main" id="{555FED8A-16C9-8F42-B8B3-8C18FF9D4244}"/>
              </a:ext>
            </a:extLst>
          </p:cNvPr>
          <p:cNvSpPr txBox="1"/>
          <p:nvPr userDrawn="1"/>
        </p:nvSpPr>
        <p:spPr>
          <a:xfrm>
            <a:off x="249560" y="6477356"/>
            <a:ext cx="360040" cy="123111"/>
          </a:xfrm>
          <a:prstGeom prst="rect">
            <a:avLst/>
          </a:prstGeom>
          <a:noFill/>
        </p:spPr>
        <p:txBody>
          <a:bodyPr wrap="square" lIns="0" tIns="0" rIns="0" bIns="0" rtlCol="0">
            <a:spAutoFit/>
          </a:bodyPr>
          <a:lstStyle/>
          <a:p>
            <a:pPr marL="36000" indent="0" algn="l">
              <a:spcBef>
                <a:spcPts val="600"/>
              </a:spcBef>
              <a:buClr>
                <a:schemeClr val="accent2"/>
              </a:buClr>
              <a:buSzPct val="80000"/>
              <a:buNone/>
            </a:pPr>
            <a:r>
              <a:rPr lang="nb-NO" sz="800">
                <a:solidFill>
                  <a:schemeClr val="accent1"/>
                </a:solidFill>
                <a:latin typeface="Arial" panose="020B0604020202020204" pitchFamily="34" charset="0"/>
                <a:ea typeface="Segoe UI" charset="0"/>
                <a:cs typeface="Arial" panose="020B0604020202020204" pitchFamily="34" charset="0"/>
              </a:rPr>
              <a:t>//</a:t>
            </a:r>
            <a:r>
              <a:rPr lang="nb-NO" sz="800">
                <a:solidFill>
                  <a:schemeClr val="tx1">
                    <a:lumMod val="40000"/>
                    <a:lumOff val="60000"/>
                  </a:schemeClr>
                </a:solidFill>
                <a:latin typeface="Arial" panose="020B0604020202020204" pitchFamily="34" charset="0"/>
                <a:ea typeface="Segoe UI" charset="0"/>
                <a:cs typeface="Arial" panose="020B0604020202020204" pitchFamily="34" charset="0"/>
              </a:rPr>
              <a:t> </a:t>
            </a:r>
            <a:r>
              <a:rPr lang="nb-NO" sz="800">
                <a:solidFill>
                  <a:schemeClr val="tx2"/>
                </a:solidFill>
                <a:latin typeface="Arial" panose="020B0604020202020204" pitchFamily="34" charset="0"/>
                <a:ea typeface="Segoe UI" charset="0"/>
                <a:cs typeface="Arial" panose="020B0604020202020204" pitchFamily="34" charset="0"/>
              </a:rPr>
              <a:t>NAV</a:t>
            </a:r>
          </a:p>
        </p:txBody>
      </p:sp>
      <p:sp>
        <p:nvSpPr>
          <p:cNvPr id="8" name="Plassholder for bunntekst 7">
            <a:extLst>
              <a:ext uri="{FF2B5EF4-FFF2-40B4-BE49-F238E27FC236}">
                <a16:creationId xmlns:a16="http://schemas.microsoft.com/office/drawing/2014/main" id="{7122E58E-2832-4244-8616-203251C291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nb-NO"/>
          </a:p>
        </p:txBody>
      </p:sp>
    </p:spTree>
    <p:extLst>
      <p:ext uri="{BB962C8B-B14F-4D97-AF65-F5344CB8AC3E}">
        <p14:creationId xmlns:p14="http://schemas.microsoft.com/office/powerpoint/2010/main" val="598075427"/>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Lst>
  <p:hf sldNum="0" hdr="0" ftr="0" dt="0"/>
  <p:txStyles>
    <p:titleStyle>
      <a:lvl1pPr algn="l" defTabSz="914400" rtl="0" eaLnBrk="1" latinLnBrk="0" hangingPunct="1">
        <a:lnSpc>
          <a:spcPct val="90000"/>
        </a:lnSpc>
        <a:spcBef>
          <a:spcPct val="0"/>
        </a:spcBef>
        <a:buNone/>
        <a:defRPr sz="3200" b="0" kern="120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D43849EB-9A9C-BD72-953C-3EB147DA42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79968F61-71BD-42BC-87AB-5221C4AD1D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478E75BD-ED61-85EE-7E73-C15D4D6AEF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501DB4-CAD6-438D-937E-CE0BC122BEB2}" type="datetimeFigureOut">
              <a:rPr lang="nb-NO" smtClean="0"/>
              <a:t>21.05.2025</a:t>
            </a:fld>
            <a:endParaRPr lang="nb-NO"/>
          </a:p>
        </p:txBody>
      </p:sp>
      <p:sp>
        <p:nvSpPr>
          <p:cNvPr id="5" name="Plassholder for bunntekst 4">
            <a:extLst>
              <a:ext uri="{FF2B5EF4-FFF2-40B4-BE49-F238E27FC236}">
                <a16:creationId xmlns:a16="http://schemas.microsoft.com/office/drawing/2014/main" id="{99A71DCE-80FE-0360-08D1-A6FCCB21AE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3DA2F164-DEE2-1191-0320-1F6994EFDE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614E44-2BEE-4804-9A7A-8C437E53C815}" type="slidenum">
              <a:rPr lang="nb-NO" smtClean="0"/>
              <a:t>‹#›</a:t>
            </a:fld>
            <a:endParaRPr lang="nb-NO"/>
          </a:p>
        </p:txBody>
      </p:sp>
    </p:spTree>
    <p:extLst>
      <p:ext uri="{BB962C8B-B14F-4D97-AF65-F5344CB8AC3E}">
        <p14:creationId xmlns:p14="http://schemas.microsoft.com/office/powerpoint/2010/main" val="3334589713"/>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5996FB5B-5E5A-CD57-AF4A-E4E5FFE31D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C4DDF6F6-993B-7992-E3B2-011062544D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2AFE6FB-F188-6332-BFDF-09F13DF919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524B3A1-FDF3-4BD6-AA31-A58C543A8775}" type="datetimeFigureOut">
              <a:rPr lang="nb-NO" smtClean="0"/>
              <a:t>21.05.2025</a:t>
            </a:fld>
            <a:endParaRPr lang="nb-NO"/>
          </a:p>
        </p:txBody>
      </p:sp>
      <p:sp>
        <p:nvSpPr>
          <p:cNvPr id="5" name="Plassholder for bunntekst 4">
            <a:extLst>
              <a:ext uri="{FF2B5EF4-FFF2-40B4-BE49-F238E27FC236}">
                <a16:creationId xmlns:a16="http://schemas.microsoft.com/office/drawing/2014/main" id="{128B7B2A-C0EA-2511-A801-EBDC7C48E2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id="{3DE91EF4-3E50-7702-8C5F-461771DAF8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2BC615D-40A1-4D7F-9AA5-1E929FEAF197}" type="slidenum">
              <a:rPr lang="nb-NO" smtClean="0"/>
              <a:t>‹#›</a:t>
            </a:fld>
            <a:endParaRPr lang="nb-NO"/>
          </a:p>
        </p:txBody>
      </p:sp>
    </p:spTree>
    <p:extLst>
      <p:ext uri="{BB962C8B-B14F-4D97-AF65-F5344CB8AC3E}">
        <p14:creationId xmlns:p14="http://schemas.microsoft.com/office/powerpoint/2010/main" val="353873195"/>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Grafikk 5">
            <a:extLst>
              <a:ext uri="{FF2B5EF4-FFF2-40B4-BE49-F238E27FC236}">
                <a16:creationId xmlns:a16="http://schemas.microsoft.com/office/drawing/2014/main" id="{95CC21C3-EB29-EB79-2771-1499F138E45F}"/>
              </a:ext>
            </a:extLst>
          </p:cNvPr>
          <p:cNvPicPr>
            <a:picLocks noChangeAspect="1"/>
          </p:cNvPicPr>
          <p:nvPr userDrawn="1"/>
        </p:nvPicPr>
        <p:blipFill>
          <a:blip r:embed="rId61">
            <a:extLst>
              <a:ext uri="{96DAC541-7B7A-43D3-8B79-37D633B846F1}">
                <asvg:svgBlip xmlns:asvg="http://schemas.microsoft.com/office/drawing/2016/SVG/main" r:embed="rId62"/>
              </a:ext>
            </a:extLst>
          </a:blip>
          <a:srcRect/>
          <a:stretch/>
        </p:blipFill>
        <p:spPr>
          <a:xfrm>
            <a:off x="10147797" y="236701"/>
            <a:ext cx="1687793" cy="323493"/>
          </a:xfrm>
          <a:prstGeom prst="rect">
            <a:avLst/>
          </a:prstGeom>
        </p:spPr>
      </p:pic>
      <p:sp>
        <p:nvSpPr>
          <p:cNvPr id="2" name="Plassholder for tittel 1">
            <a:extLst>
              <a:ext uri="{FF2B5EF4-FFF2-40B4-BE49-F238E27FC236}">
                <a16:creationId xmlns:a16="http://schemas.microsoft.com/office/drawing/2014/main" id="{CFEBB075-9C47-4453-9690-0A6FB38DA69A}"/>
              </a:ext>
            </a:extLst>
          </p:cNvPr>
          <p:cNvSpPr>
            <a:spLocks noGrp="1"/>
          </p:cNvSpPr>
          <p:nvPr>
            <p:ph type="title"/>
          </p:nvPr>
        </p:nvSpPr>
        <p:spPr>
          <a:xfrm>
            <a:off x="685554" y="312373"/>
            <a:ext cx="10838109" cy="1325563"/>
          </a:xfrm>
          <a:prstGeom prst="rect">
            <a:avLst/>
          </a:prstGeom>
        </p:spPr>
        <p:txBody>
          <a:bodyPr vert="horz" lIns="0" tIns="0" rIns="0" bIns="0" rtlCol="0" anchor="ctr">
            <a:noAutofit/>
          </a:bodyPr>
          <a:lstStyle/>
          <a:p>
            <a:r>
              <a:rPr lang="nb-NO"/>
              <a:t>Klikk for å redigere tittelstil</a:t>
            </a:r>
          </a:p>
        </p:txBody>
      </p:sp>
      <p:sp>
        <p:nvSpPr>
          <p:cNvPr id="3" name="Plassholder for tekst 2">
            <a:extLst>
              <a:ext uri="{FF2B5EF4-FFF2-40B4-BE49-F238E27FC236}">
                <a16:creationId xmlns:a16="http://schemas.microsoft.com/office/drawing/2014/main" id="{B51EA8B1-AF33-49EC-B05D-C02FDD4D267E}"/>
              </a:ext>
            </a:extLst>
          </p:cNvPr>
          <p:cNvSpPr>
            <a:spLocks noGrp="1"/>
          </p:cNvSpPr>
          <p:nvPr>
            <p:ph type="body" idx="1"/>
          </p:nvPr>
        </p:nvSpPr>
        <p:spPr>
          <a:xfrm>
            <a:off x="685554" y="1886585"/>
            <a:ext cx="10838109" cy="4351338"/>
          </a:xfrm>
          <a:prstGeom prst="rect">
            <a:avLst/>
          </a:prstGeom>
        </p:spPr>
        <p:txBody>
          <a:bodyPr vert="horz" lIns="0" tIns="0" rIns="0" bIns="0" rtlCol="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8449660-2B4A-4F74-AAB1-AA6D0CB224E5}"/>
              </a:ext>
            </a:extLst>
          </p:cNvPr>
          <p:cNvSpPr>
            <a:spLocks noGrp="1"/>
          </p:cNvSpPr>
          <p:nvPr>
            <p:ph type="dt" sz="half" idx="2"/>
          </p:nvPr>
        </p:nvSpPr>
        <p:spPr>
          <a:xfrm>
            <a:off x="66750" y="-145806"/>
            <a:ext cx="2743200" cy="15389"/>
          </a:xfrm>
          <a:prstGeom prst="rect">
            <a:avLst/>
          </a:prstGeom>
        </p:spPr>
        <p:txBody>
          <a:bodyPr vert="horz" lIns="0" tIns="0" rIns="0" bIns="0" rtlCol="0" anchor="ctr">
            <a:spAutoFit/>
          </a:bodyPr>
          <a:lstStyle>
            <a:lvl1pPr algn="l">
              <a:defRPr sz="100">
                <a:solidFill>
                  <a:schemeClr val="accent1"/>
                </a:solidFill>
              </a:defRPr>
            </a:lvl1pPr>
          </a:lstStyle>
          <a:p>
            <a:fld id="{D2F738A8-F240-6546-BF8A-AB20EF388D28}" type="datetime1">
              <a:rPr lang="nb-NO" smtClean="0"/>
              <a:t>21.05.2025</a:t>
            </a:fld>
            <a:endParaRPr lang="nb-NO"/>
          </a:p>
        </p:txBody>
      </p:sp>
      <p:pic>
        <p:nvPicPr>
          <p:cNvPr id="7" name="Grafikk 6" hidden="1">
            <a:extLst>
              <a:ext uri="{FF2B5EF4-FFF2-40B4-BE49-F238E27FC236}">
                <a16:creationId xmlns:a16="http://schemas.microsoft.com/office/drawing/2014/main" id="{B947C669-140C-41EA-8775-401C580AE0AF}"/>
              </a:ext>
            </a:extLst>
          </p:cNvPr>
          <p:cNvPicPr>
            <a:picLocks noChangeAspect="1"/>
          </p:cNvPicPr>
          <p:nvPr/>
        </p:nvPicPr>
        <p:blipFill>
          <a:blip r:embed="rId63">
            <a:extLst>
              <a:ext uri="{28A0092B-C50C-407E-A947-70E740481C1C}">
                <a14:useLocalDpi xmlns:a14="http://schemas.microsoft.com/office/drawing/2010/main" val="0"/>
              </a:ext>
              <a:ext uri="{96DAC541-7B7A-43D3-8B79-37D633B846F1}">
                <asvg:svgBlip xmlns:asvg="http://schemas.microsoft.com/office/drawing/2016/SVG/main" r:embed="rId64"/>
              </a:ext>
            </a:extLst>
          </a:blip>
          <a:stretch>
            <a:fillRect/>
          </a:stretch>
        </p:blipFill>
        <p:spPr>
          <a:xfrm>
            <a:off x="2054199" y="-2805747"/>
            <a:ext cx="8342185" cy="7667309"/>
          </a:xfrm>
          <a:prstGeom prst="rect">
            <a:avLst/>
          </a:prstGeom>
        </p:spPr>
      </p:pic>
      <p:grpSp>
        <p:nvGrpSpPr>
          <p:cNvPr id="10" name="Gruppe 9">
            <a:extLst>
              <a:ext uri="{FF2B5EF4-FFF2-40B4-BE49-F238E27FC236}">
                <a16:creationId xmlns:a16="http://schemas.microsoft.com/office/drawing/2014/main" id="{FA15D006-9F47-174C-9112-81091CA16A94}"/>
              </a:ext>
            </a:extLst>
          </p:cNvPr>
          <p:cNvGrpSpPr/>
          <p:nvPr/>
        </p:nvGrpSpPr>
        <p:grpSpPr>
          <a:xfrm>
            <a:off x="34606" y="-1403311"/>
            <a:ext cx="10565746" cy="983841"/>
            <a:chOff x="8239319" y="-1788397"/>
            <a:chExt cx="14089038" cy="1311788"/>
          </a:xfrm>
        </p:grpSpPr>
        <p:sp>
          <p:nvSpPr>
            <p:cNvPr id="69" name="Rektangel 68">
              <a:extLst>
                <a:ext uri="{FF2B5EF4-FFF2-40B4-BE49-F238E27FC236}">
                  <a16:creationId xmlns:a16="http://schemas.microsoft.com/office/drawing/2014/main" id="{DE8F967A-25F2-8749-9AE1-56773E4C1D65}"/>
                </a:ext>
              </a:extLst>
            </p:cNvPr>
            <p:cNvSpPr/>
            <p:nvPr/>
          </p:nvSpPr>
          <p:spPr>
            <a:xfrm>
              <a:off x="8239319" y="-1788397"/>
              <a:ext cx="2007670" cy="400109"/>
            </a:xfrm>
            <a:prstGeom prst="rect">
              <a:avLst/>
            </a:prstGeom>
          </p:spPr>
          <p:txBody>
            <a:bodyPr wrap="none">
              <a:spAutoFit/>
            </a:bodyPr>
            <a:lstStyle/>
            <a:p>
              <a:r>
                <a:rPr lang="nb-NO" sz="1350">
                  <a:solidFill>
                    <a:schemeClr val="tx1"/>
                  </a:solidFill>
                </a:rPr>
                <a:t>NHOs fargepalett</a:t>
              </a:r>
            </a:p>
          </p:txBody>
        </p:sp>
        <p:sp>
          <p:nvSpPr>
            <p:cNvPr id="70" name="Rektangel 69">
              <a:extLst>
                <a:ext uri="{FF2B5EF4-FFF2-40B4-BE49-F238E27FC236}">
                  <a16:creationId xmlns:a16="http://schemas.microsoft.com/office/drawing/2014/main" id="{99F1C36A-FBAD-B34B-BCD5-D2F5CC73518D}"/>
                </a:ext>
              </a:extLst>
            </p:cNvPr>
            <p:cNvSpPr/>
            <p:nvPr/>
          </p:nvSpPr>
          <p:spPr>
            <a:xfrm>
              <a:off x="8239319" y="-1414936"/>
              <a:ext cx="14089038" cy="615553"/>
            </a:xfrm>
            <a:prstGeom prst="rect">
              <a:avLst/>
            </a:prstGeom>
          </p:spPr>
          <p:txBody>
            <a:bodyPr wrap="square">
              <a:spAutoFit/>
            </a:bodyPr>
            <a:lstStyle/>
            <a:p>
              <a:pPr marL="0" marR="0" lvl="0" indent="0" algn="l" defTabSz="914316" rtl="0" eaLnBrk="1" fontAlgn="auto" latinLnBrk="0" hangingPunct="1">
                <a:lnSpc>
                  <a:spcPct val="100000"/>
                </a:lnSpc>
                <a:spcBef>
                  <a:spcPts val="0"/>
                </a:spcBef>
                <a:spcAft>
                  <a:spcPts val="0"/>
                </a:spcAft>
                <a:buClrTx/>
                <a:buSzTx/>
                <a:buFontTx/>
                <a:buNone/>
                <a:tabLst/>
                <a:defRPr/>
              </a:pPr>
              <a:r>
                <a:rPr lang="nb-NO" sz="1200" b="1" i="0">
                  <a:solidFill>
                    <a:schemeClr val="tx1"/>
                  </a:solidFill>
                  <a:latin typeface="Arial Nova Light" panose="020B0304020202020204" pitchFamily="34" charset="0"/>
                </a:rPr>
                <a:t>Primærfarger 		</a:t>
              </a:r>
              <a:r>
                <a:rPr lang="nb-NO" sz="1200" b="0" i="0">
                  <a:solidFill>
                    <a:schemeClr val="tx1"/>
                  </a:solidFill>
                  <a:latin typeface="Arial Nova Light" panose="020B0304020202020204" pitchFamily="34" charset="0"/>
                </a:rPr>
                <a:t>Sekundærfarger skal </a:t>
              </a:r>
              <a:r>
                <a:rPr lang="nb-NO" sz="1200" b="1" i="0">
                  <a:solidFill>
                    <a:srgbClr val="FF8B4B"/>
                  </a:solidFill>
                  <a:latin typeface="Arial Nova" panose="020B0504020202020204" pitchFamily="34" charset="0"/>
                </a:rPr>
                <a:t>KUN</a:t>
              </a:r>
              <a:r>
                <a:rPr lang="nb-NO" sz="1200" b="0" i="0">
                  <a:solidFill>
                    <a:schemeClr val="bg1"/>
                  </a:solidFill>
                  <a:latin typeface="Arial Nova Light" panose="020B0304020202020204" pitchFamily="34" charset="0"/>
                </a:rPr>
                <a:t> </a:t>
              </a:r>
              <a:r>
                <a:rPr lang="nb-NO" sz="1200" b="0" i="0">
                  <a:solidFill>
                    <a:schemeClr val="tx1"/>
                  </a:solidFill>
                  <a:latin typeface="Arial Nova Light" panose="020B0304020202020204" pitchFamily="34" charset="0"/>
                </a:rPr>
                <a:t>benyttes i grafer, figurer og ikoner. Fargene finner du som egendefinerte farger i figurfyll eller figuromriss</a:t>
              </a:r>
            </a:p>
            <a:p>
              <a:pPr marL="0" marR="0" lvl="0" indent="0" algn="l" defTabSz="914316" rtl="0" eaLnBrk="1" fontAlgn="auto" latinLnBrk="0" hangingPunct="1">
                <a:lnSpc>
                  <a:spcPct val="100000"/>
                </a:lnSpc>
                <a:spcBef>
                  <a:spcPts val="0"/>
                </a:spcBef>
                <a:spcAft>
                  <a:spcPts val="0"/>
                </a:spcAft>
                <a:buClrTx/>
                <a:buSzTx/>
                <a:buFontTx/>
                <a:buNone/>
                <a:tabLst/>
                <a:defRPr/>
              </a:pPr>
              <a:endParaRPr lang="nb-NO" sz="1200" b="0" i="0">
                <a:solidFill>
                  <a:schemeClr val="bg1"/>
                </a:solidFill>
                <a:latin typeface="Arial Nova Light" panose="020B0304020202020204" pitchFamily="34" charset="0"/>
              </a:endParaRPr>
            </a:p>
          </p:txBody>
        </p:sp>
        <p:grpSp>
          <p:nvGrpSpPr>
            <p:cNvPr id="71" name="Gruppe 70">
              <a:extLst>
                <a:ext uri="{FF2B5EF4-FFF2-40B4-BE49-F238E27FC236}">
                  <a16:creationId xmlns:a16="http://schemas.microsoft.com/office/drawing/2014/main" id="{7008B59C-0BEF-7A4D-91EE-4DA501BCE004}"/>
                </a:ext>
              </a:extLst>
            </p:cNvPr>
            <p:cNvGrpSpPr/>
            <p:nvPr/>
          </p:nvGrpSpPr>
          <p:grpSpPr>
            <a:xfrm>
              <a:off x="8337719" y="-914297"/>
              <a:ext cx="2324689" cy="437688"/>
              <a:chOff x="31532" y="-965998"/>
              <a:chExt cx="2324689" cy="437688"/>
            </a:xfrm>
          </p:grpSpPr>
          <p:sp>
            <p:nvSpPr>
              <p:cNvPr id="72" name="Rektangel 71">
                <a:extLst>
                  <a:ext uri="{FF2B5EF4-FFF2-40B4-BE49-F238E27FC236}">
                    <a16:creationId xmlns:a16="http://schemas.microsoft.com/office/drawing/2014/main" id="{D9FBE0C1-8D69-7F4F-B8CB-710A8B601B69}"/>
                  </a:ext>
                </a:extLst>
              </p:cNvPr>
              <p:cNvSpPr/>
              <p:nvPr/>
            </p:nvSpPr>
            <p:spPr>
              <a:xfrm>
                <a:off x="31532" y="-965994"/>
                <a:ext cx="497456" cy="437684"/>
              </a:xfrm>
              <a:prstGeom prst="rect">
                <a:avLst/>
              </a:prstGeom>
              <a:solidFill>
                <a:schemeClr val="accent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b-NO" sz="1350">
                  <a:solidFill>
                    <a:schemeClr val="accent2"/>
                  </a:solidFill>
                </a:endParaRPr>
              </a:p>
            </p:txBody>
          </p:sp>
          <p:sp>
            <p:nvSpPr>
              <p:cNvPr id="73" name="Rektangel 72">
                <a:extLst>
                  <a:ext uri="{FF2B5EF4-FFF2-40B4-BE49-F238E27FC236}">
                    <a16:creationId xmlns:a16="http://schemas.microsoft.com/office/drawing/2014/main" id="{CB9D0D6A-3187-E547-9259-EA43D8EBA042}"/>
                  </a:ext>
                </a:extLst>
              </p:cNvPr>
              <p:cNvSpPr/>
              <p:nvPr/>
            </p:nvSpPr>
            <p:spPr>
              <a:xfrm>
                <a:off x="606680" y="-965994"/>
                <a:ext cx="497455" cy="437683"/>
              </a:xfrm>
              <a:prstGeom prst="rect">
                <a:avLst/>
              </a:prstGeom>
              <a:solidFill>
                <a:schemeClr val="accent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b-NO" sz="1350"/>
              </a:p>
            </p:txBody>
          </p:sp>
          <p:cxnSp>
            <p:nvCxnSpPr>
              <p:cNvPr id="85" name="Rett linje 84">
                <a:extLst>
                  <a:ext uri="{FF2B5EF4-FFF2-40B4-BE49-F238E27FC236}">
                    <a16:creationId xmlns:a16="http://schemas.microsoft.com/office/drawing/2014/main" id="{42155544-A0F0-1548-9951-71A6E524DA4B}"/>
                  </a:ext>
                </a:extLst>
              </p:cNvPr>
              <p:cNvCxnSpPr/>
              <p:nvPr/>
            </p:nvCxnSpPr>
            <p:spPr>
              <a:xfrm>
                <a:off x="2356221" y="-965998"/>
                <a:ext cx="0" cy="437684"/>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grpSp>
      </p:grpSp>
      <p:sp>
        <p:nvSpPr>
          <p:cNvPr id="39" name="Rektangel 73">
            <a:extLst>
              <a:ext uri="{FF2B5EF4-FFF2-40B4-BE49-F238E27FC236}">
                <a16:creationId xmlns:a16="http://schemas.microsoft.com/office/drawing/2014/main" id="{CF7A71B0-2789-638D-23DE-3921C7422A10}"/>
              </a:ext>
            </a:extLst>
          </p:cNvPr>
          <p:cNvSpPr/>
          <p:nvPr userDrawn="1"/>
        </p:nvSpPr>
        <p:spPr>
          <a:xfrm>
            <a:off x="977720" y="-747736"/>
            <a:ext cx="373056" cy="328263"/>
          </a:xfrm>
          <a:prstGeom prst="rect">
            <a:avLst/>
          </a:prstGeom>
          <a:solidFill>
            <a:srgbClr val="85D1EE"/>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b-NO" sz="1350"/>
          </a:p>
        </p:txBody>
      </p:sp>
      <p:sp>
        <p:nvSpPr>
          <p:cNvPr id="40" name="Rektangel 29">
            <a:extLst>
              <a:ext uri="{FF2B5EF4-FFF2-40B4-BE49-F238E27FC236}">
                <a16:creationId xmlns:a16="http://schemas.microsoft.com/office/drawing/2014/main" id="{E7CFAA8E-0CBB-67FC-7613-2585BF197423}"/>
              </a:ext>
            </a:extLst>
          </p:cNvPr>
          <p:cNvSpPr/>
          <p:nvPr userDrawn="1"/>
        </p:nvSpPr>
        <p:spPr>
          <a:xfrm>
            <a:off x="1412704" y="-749517"/>
            <a:ext cx="373056" cy="328263"/>
          </a:xfrm>
          <a:prstGeom prst="rect">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b-NO" sz="1350"/>
          </a:p>
        </p:txBody>
      </p:sp>
      <p:sp>
        <p:nvSpPr>
          <p:cNvPr id="25" name="Rektangel 74">
            <a:extLst>
              <a:ext uri="{FF2B5EF4-FFF2-40B4-BE49-F238E27FC236}">
                <a16:creationId xmlns:a16="http://schemas.microsoft.com/office/drawing/2014/main" id="{71984A75-4222-D43C-E6CD-E86E84933DFE}"/>
              </a:ext>
            </a:extLst>
          </p:cNvPr>
          <p:cNvSpPr/>
          <p:nvPr userDrawn="1"/>
        </p:nvSpPr>
        <p:spPr>
          <a:xfrm>
            <a:off x="2408610" y="-752727"/>
            <a:ext cx="373055" cy="328262"/>
          </a:xfrm>
          <a:prstGeom prst="rect">
            <a:avLst/>
          </a:prstGeom>
          <a:solidFill>
            <a:srgbClr val="77A8A9"/>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b-NO" sz="1350"/>
          </a:p>
        </p:txBody>
      </p:sp>
      <p:sp>
        <p:nvSpPr>
          <p:cNvPr id="26" name="Rektangel 76">
            <a:extLst>
              <a:ext uri="{FF2B5EF4-FFF2-40B4-BE49-F238E27FC236}">
                <a16:creationId xmlns:a16="http://schemas.microsoft.com/office/drawing/2014/main" id="{2AE7D14C-428B-26C4-5F9B-EC368444ED6A}"/>
              </a:ext>
            </a:extLst>
          </p:cNvPr>
          <p:cNvSpPr/>
          <p:nvPr userDrawn="1"/>
        </p:nvSpPr>
        <p:spPr>
          <a:xfrm>
            <a:off x="2843593" y="-752727"/>
            <a:ext cx="373056" cy="328263"/>
          </a:xfrm>
          <a:prstGeom prst="rect">
            <a:avLst/>
          </a:prstGeom>
          <a:solidFill>
            <a:srgbClr val="4C4D7B"/>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b-NO" sz="1350"/>
          </a:p>
        </p:txBody>
      </p:sp>
      <p:sp>
        <p:nvSpPr>
          <p:cNvPr id="27" name="Rektangel 77">
            <a:extLst>
              <a:ext uri="{FF2B5EF4-FFF2-40B4-BE49-F238E27FC236}">
                <a16:creationId xmlns:a16="http://schemas.microsoft.com/office/drawing/2014/main" id="{18F0E75D-4BA6-FCCB-D405-276B0141DB12}"/>
              </a:ext>
            </a:extLst>
          </p:cNvPr>
          <p:cNvSpPr/>
          <p:nvPr userDrawn="1"/>
        </p:nvSpPr>
        <p:spPr>
          <a:xfrm>
            <a:off x="3270083" y="-752727"/>
            <a:ext cx="373055" cy="328262"/>
          </a:xfrm>
          <a:prstGeom prst="rect">
            <a:avLst/>
          </a:prstGeom>
          <a:solidFill>
            <a:srgbClr val="797BAA"/>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b-NO" sz="1350"/>
          </a:p>
        </p:txBody>
      </p:sp>
      <p:sp>
        <p:nvSpPr>
          <p:cNvPr id="34" name="Rektangel 83">
            <a:extLst>
              <a:ext uri="{FF2B5EF4-FFF2-40B4-BE49-F238E27FC236}">
                <a16:creationId xmlns:a16="http://schemas.microsoft.com/office/drawing/2014/main" id="{93B16D2C-6D5D-BF39-029D-582FA696A65F}"/>
              </a:ext>
            </a:extLst>
          </p:cNvPr>
          <p:cNvSpPr/>
          <p:nvPr userDrawn="1"/>
        </p:nvSpPr>
        <p:spPr>
          <a:xfrm>
            <a:off x="1979659" y="-752728"/>
            <a:ext cx="373056" cy="328263"/>
          </a:xfrm>
          <a:prstGeom prst="rect">
            <a:avLst/>
          </a:prstGeom>
          <a:solidFill>
            <a:schemeClr val="accent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b-NO" sz="1350"/>
          </a:p>
        </p:txBody>
      </p:sp>
      <p:sp>
        <p:nvSpPr>
          <p:cNvPr id="35" name="Rektangel 79">
            <a:extLst>
              <a:ext uri="{FF2B5EF4-FFF2-40B4-BE49-F238E27FC236}">
                <a16:creationId xmlns:a16="http://schemas.microsoft.com/office/drawing/2014/main" id="{9BBD8ECA-DC91-6C73-51D0-982D824693BF}"/>
              </a:ext>
            </a:extLst>
          </p:cNvPr>
          <p:cNvSpPr/>
          <p:nvPr userDrawn="1"/>
        </p:nvSpPr>
        <p:spPr>
          <a:xfrm>
            <a:off x="4127890" y="-752728"/>
            <a:ext cx="373055" cy="328262"/>
          </a:xfrm>
          <a:prstGeom prst="rect">
            <a:avLst/>
          </a:prstGeom>
          <a:solidFill>
            <a:srgbClr val="00A087"/>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b-NO" sz="1350"/>
          </a:p>
        </p:txBody>
      </p:sp>
      <p:sp>
        <p:nvSpPr>
          <p:cNvPr id="36" name="Rektangel 80">
            <a:extLst>
              <a:ext uri="{FF2B5EF4-FFF2-40B4-BE49-F238E27FC236}">
                <a16:creationId xmlns:a16="http://schemas.microsoft.com/office/drawing/2014/main" id="{82A2A91E-B226-A7D5-7016-17D11C1113EC}"/>
              </a:ext>
            </a:extLst>
          </p:cNvPr>
          <p:cNvSpPr/>
          <p:nvPr userDrawn="1"/>
        </p:nvSpPr>
        <p:spPr>
          <a:xfrm>
            <a:off x="3696572" y="-752728"/>
            <a:ext cx="373056" cy="328263"/>
          </a:xfrm>
          <a:prstGeom prst="rect">
            <a:avLst/>
          </a:prstGeom>
          <a:solidFill>
            <a:srgbClr val="008479"/>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b-NO" sz="1350"/>
          </a:p>
        </p:txBody>
      </p:sp>
      <p:sp>
        <p:nvSpPr>
          <p:cNvPr id="37" name="Rektangel 32">
            <a:extLst>
              <a:ext uri="{FF2B5EF4-FFF2-40B4-BE49-F238E27FC236}">
                <a16:creationId xmlns:a16="http://schemas.microsoft.com/office/drawing/2014/main" id="{9EBC9AFE-E206-16D3-C4D5-13BAB5B7D4EF}"/>
              </a:ext>
            </a:extLst>
          </p:cNvPr>
          <p:cNvSpPr/>
          <p:nvPr userDrawn="1"/>
        </p:nvSpPr>
        <p:spPr>
          <a:xfrm>
            <a:off x="4558045" y="-752728"/>
            <a:ext cx="373055" cy="328262"/>
          </a:xfrm>
          <a:prstGeom prst="rect">
            <a:avLst/>
          </a:prstGeom>
          <a:solidFill>
            <a:srgbClr val="004479"/>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b-NO" sz="1350"/>
          </a:p>
        </p:txBody>
      </p:sp>
      <p:sp>
        <p:nvSpPr>
          <p:cNvPr id="38" name="Rektangel 75">
            <a:extLst>
              <a:ext uri="{FF2B5EF4-FFF2-40B4-BE49-F238E27FC236}">
                <a16:creationId xmlns:a16="http://schemas.microsoft.com/office/drawing/2014/main" id="{EFCF3160-818A-A6CB-AC69-E67D9F940C21}"/>
              </a:ext>
            </a:extLst>
          </p:cNvPr>
          <p:cNvSpPr/>
          <p:nvPr userDrawn="1"/>
        </p:nvSpPr>
        <p:spPr>
          <a:xfrm>
            <a:off x="5847813" y="-752728"/>
            <a:ext cx="373055" cy="328262"/>
          </a:xfrm>
          <a:prstGeom prst="rect">
            <a:avLst/>
          </a:prstGeom>
          <a:solidFill>
            <a:schemeClr val="accent6"/>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b-NO" sz="1350"/>
          </a:p>
        </p:txBody>
      </p:sp>
      <p:sp>
        <p:nvSpPr>
          <p:cNvPr id="42" name="Rektangel 78">
            <a:extLst>
              <a:ext uri="{FF2B5EF4-FFF2-40B4-BE49-F238E27FC236}">
                <a16:creationId xmlns:a16="http://schemas.microsoft.com/office/drawing/2014/main" id="{3144D791-B3CE-C8E2-733A-A04BC7B2A4F9}"/>
              </a:ext>
            </a:extLst>
          </p:cNvPr>
          <p:cNvSpPr/>
          <p:nvPr userDrawn="1"/>
        </p:nvSpPr>
        <p:spPr>
          <a:xfrm>
            <a:off x="4984535" y="-752728"/>
            <a:ext cx="373056" cy="328263"/>
          </a:xfrm>
          <a:prstGeom prst="rect">
            <a:avLst/>
          </a:prstGeom>
          <a:solidFill>
            <a:srgbClr val="FF844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b-NO" sz="1350"/>
          </a:p>
        </p:txBody>
      </p:sp>
      <p:sp>
        <p:nvSpPr>
          <p:cNvPr id="43" name="Rektangel 81">
            <a:extLst>
              <a:ext uri="{FF2B5EF4-FFF2-40B4-BE49-F238E27FC236}">
                <a16:creationId xmlns:a16="http://schemas.microsoft.com/office/drawing/2014/main" id="{6EF59F08-39B7-36D5-71D9-A88AB770124A}"/>
              </a:ext>
            </a:extLst>
          </p:cNvPr>
          <p:cNvSpPr/>
          <p:nvPr userDrawn="1"/>
        </p:nvSpPr>
        <p:spPr>
          <a:xfrm>
            <a:off x="6276104" y="-752728"/>
            <a:ext cx="373055" cy="328262"/>
          </a:xfrm>
          <a:prstGeom prst="rect">
            <a:avLst/>
          </a:prstGeom>
          <a:solidFill>
            <a:schemeClr val="accent6">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b-NO" sz="1350"/>
          </a:p>
        </p:txBody>
      </p:sp>
      <p:sp>
        <p:nvSpPr>
          <p:cNvPr id="44" name="Rektangel 82">
            <a:extLst>
              <a:ext uri="{FF2B5EF4-FFF2-40B4-BE49-F238E27FC236}">
                <a16:creationId xmlns:a16="http://schemas.microsoft.com/office/drawing/2014/main" id="{D02C03D7-5811-B31D-14B0-43DAE51751E8}"/>
              </a:ext>
            </a:extLst>
          </p:cNvPr>
          <p:cNvSpPr/>
          <p:nvPr userDrawn="1"/>
        </p:nvSpPr>
        <p:spPr>
          <a:xfrm>
            <a:off x="5415850" y="-752728"/>
            <a:ext cx="373056" cy="328263"/>
          </a:xfrm>
          <a:prstGeom prst="rect">
            <a:avLst/>
          </a:prstGeom>
          <a:solidFill>
            <a:srgbClr val="FBAB6F"/>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b-NO" sz="1350"/>
          </a:p>
        </p:txBody>
      </p:sp>
      <p:sp>
        <p:nvSpPr>
          <p:cNvPr id="45" name="Rektangel 30">
            <a:extLst>
              <a:ext uri="{FF2B5EF4-FFF2-40B4-BE49-F238E27FC236}">
                <a16:creationId xmlns:a16="http://schemas.microsoft.com/office/drawing/2014/main" id="{C92CB547-4DA9-6DE8-80BE-3E5AFF2C2EF5}"/>
              </a:ext>
            </a:extLst>
          </p:cNvPr>
          <p:cNvSpPr/>
          <p:nvPr userDrawn="1"/>
        </p:nvSpPr>
        <p:spPr>
          <a:xfrm>
            <a:off x="6704395" y="-752728"/>
            <a:ext cx="373055" cy="328262"/>
          </a:xfrm>
          <a:prstGeom prst="rect">
            <a:avLst/>
          </a:prstGeom>
          <a:solidFill>
            <a:srgbClr val="E15997"/>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b-NO" sz="1350"/>
          </a:p>
        </p:txBody>
      </p:sp>
      <p:sp>
        <p:nvSpPr>
          <p:cNvPr id="46" name="Rektangel 31">
            <a:extLst>
              <a:ext uri="{FF2B5EF4-FFF2-40B4-BE49-F238E27FC236}">
                <a16:creationId xmlns:a16="http://schemas.microsoft.com/office/drawing/2014/main" id="{2CBE82B3-190F-774E-47F9-7C8972BB1D6A}"/>
              </a:ext>
            </a:extLst>
          </p:cNvPr>
          <p:cNvSpPr/>
          <p:nvPr userDrawn="1"/>
        </p:nvSpPr>
        <p:spPr>
          <a:xfrm>
            <a:off x="7132685" y="-752728"/>
            <a:ext cx="373055" cy="328262"/>
          </a:xfrm>
          <a:prstGeom prst="rect">
            <a:avLst/>
          </a:prstGeom>
          <a:solidFill>
            <a:srgbClr val="F8B0CA"/>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b-NO" sz="1350"/>
          </a:p>
        </p:txBody>
      </p:sp>
      <p:sp>
        <p:nvSpPr>
          <p:cNvPr id="41" name="Slide Number Placeholder 6">
            <a:extLst>
              <a:ext uri="{FF2B5EF4-FFF2-40B4-BE49-F238E27FC236}">
                <a16:creationId xmlns:a16="http://schemas.microsoft.com/office/drawing/2014/main" id="{7D77BD85-37C8-CBCA-314E-3BBA6A43D5F6}"/>
              </a:ext>
            </a:extLst>
          </p:cNvPr>
          <p:cNvSpPr txBox="1">
            <a:spLocks/>
          </p:cNvSpPr>
          <p:nvPr userDrawn="1"/>
        </p:nvSpPr>
        <p:spPr>
          <a:xfrm>
            <a:off x="11571297" y="6491385"/>
            <a:ext cx="264293" cy="184666"/>
          </a:xfrm>
          <a:prstGeom prst="rect">
            <a:avLst/>
          </a:prstGeom>
        </p:spPr>
        <p:txBody>
          <a:bodyPr vert="horz" wrap="square" lIns="0" tIns="0" rIns="0" bIns="0" rtlCol="0" anchor="ctr">
            <a:noAutofit/>
          </a:bodyPr>
          <a:lstStyle>
            <a:defPPr>
              <a:defRPr lang="en-US"/>
            </a:defPPr>
            <a:lvl1pPr marL="0" algn="r" defTabSz="914248" rtl="0" eaLnBrk="1" latinLnBrk="0" hangingPunct="1">
              <a:defRPr sz="1200" kern="1200">
                <a:solidFill>
                  <a:schemeClr val="dk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0" algn="l" defTabSz="914248" rtl="0" eaLnBrk="1" latinLnBrk="0" hangingPunct="1">
              <a:defRPr sz="1800" kern="1200">
                <a:solidFill>
                  <a:schemeClr val="tx1"/>
                </a:solidFill>
                <a:latin typeface="+mn-lt"/>
                <a:ea typeface="+mn-ea"/>
                <a:cs typeface="+mn-cs"/>
              </a:defRPr>
            </a:lvl9pPr>
          </a:lstStyle>
          <a:p>
            <a:fld id="{B7B102EC-AAEC-484C-8A9B-B15A6B4E7EEA}" type="slidenum">
              <a:rPr lang="nb-NO" smtClean="0"/>
              <a:pPr/>
              <a:t>‹#›</a:t>
            </a:fld>
            <a:endParaRPr lang="nb-NO"/>
          </a:p>
        </p:txBody>
      </p:sp>
      <p:sp>
        <p:nvSpPr>
          <p:cNvPr id="8" name="Plassholder for bunntekst 7">
            <a:extLst>
              <a:ext uri="{FF2B5EF4-FFF2-40B4-BE49-F238E27FC236}">
                <a16:creationId xmlns:a16="http://schemas.microsoft.com/office/drawing/2014/main" id="{1B486369-F116-4A3B-06D8-148932485D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9" name="Plassholder for lysbildenummer 8">
            <a:extLst>
              <a:ext uri="{FF2B5EF4-FFF2-40B4-BE49-F238E27FC236}">
                <a16:creationId xmlns:a16="http://schemas.microsoft.com/office/drawing/2014/main" id="{4E3C2E0D-2B8E-4D43-B5BE-C4800C32CD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5A1B2E-2ED3-AF4D-8957-9A051B5A9ACF}" type="slidenum">
              <a:rPr lang="nb-NO" smtClean="0"/>
              <a:t>‹#›</a:t>
            </a:fld>
            <a:endParaRPr lang="nb-NO"/>
          </a:p>
        </p:txBody>
      </p:sp>
    </p:spTree>
    <p:extLst>
      <p:ext uri="{BB962C8B-B14F-4D97-AF65-F5344CB8AC3E}">
        <p14:creationId xmlns:p14="http://schemas.microsoft.com/office/powerpoint/2010/main" val="922368729"/>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 id="2147483850" r:id="rId14"/>
    <p:sldLayoutId id="2147483851" r:id="rId15"/>
    <p:sldLayoutId id="2147483852" r:id="rId16"/>
    <p:sldLayoutId id="2147483853" r:id="rId17"/>
    <p:sldLayoutId id="2147483854" r:id="rId18"/>
    <p:sldLayoutId id="2147483855" r:id="rId19"/>
    <p:sldLayoutId id="2147483856" r:id="rId20"/>
    <p:sldLayoutId id="2147483857" r:id="rId21"/>
    <p:sldLayoutId id="2147483858" r:id="rId22"/>
    <p:sldLayoutId id="2147483859" r:id="rId23"/>
    <p:sldLayoutId id="2147483860" r:id="rId24"/>
    <p:sldLayoutId id="2147483861" r:id="rId25"/>
    <p:sldLayoutId id="2147483862" r:id="rId26"/>
    <p:sldLayoutId id="2147483863" r:id="rId27"/>
    <p:sldLayoutId id="2147483864" r:id="rId28"/>
    <p:sldLayoutId id="2147483865" r:id="rId29"/>
    <p:sldLayoutId id="2147483866" r:id="rId30"/>
    <p:sldLayoutId id="2147483867" r:id="rId31"/>
    <p:sldLayoutId id="2147483868" r:id="rId32"/>
    <p:sldLayoutId id="2147483869" r:id="rId33"/>
    <p:sldLayoutId id="2147483870" r:id="rId34"/>
    <p:sldLayoutId id="2147483871" r:id="rId35"/>
    <p:sldLayoutId id="2147483872" r:id="rId36"/>
    <p:sldLayoutId id="2147483873" r:id="rId37"/>
    <p:sldLayoutId id="2147483874" r:id="rId38"/>
    <p:sldLayoutId id="2147483875" r:id="rId39"/>
    <p:sldLayoutId id="2147483876" r:id="rId40"/>
    <p:sldLayoutId id="2147483877" r:id="rId41"/>
    <p:sldLayoutId id="2147483878" r:id="rId42"/>
    <p:sldLayoutId id="2147483879" r:id="rId43"/>
    <p:sldLayoutId id="2147483880" r:id="rId44"/>
    <p:sldLayoutId id="2147483881" r:id="rId45"/>
    <p:sldLayoutId id="2147483882" r:id="rId46"/>
    <p:sldLayoutId id="2147483883" r:id="rId47"/>
    <p:sldLayoutId id="2147483884" r:id="rId48"/>
    <p:sldLayoutId id="2147483885" r:id="rId49"/>
    <p:sldLayoutId id="2147483886" r:id="rId50"/>
    <p:sldLayoutId id="2147483887" r:id="rId51"/>
    <p:sldLayoutId id="2147483888" r:id="rId52"/>
    <p:sldLayoutId id="2147483889" r:id="rId53"/>
    <p:sldLayoutId id="2147483890" r:id="rId54"/>
    <p:sldLayoutId id="2147483891" r:id="rId55"/>
    <p:sldLayoutId id="2147483892" r:id="rId56"/>
    <p:sldLayoutId id="2147483893" r:id="rId57"/>
    <p:sldLayoutId id="2147483894" r:id="rId58"/>
    <p:sldLayoutId id="2147483895" r:id="rId59"/>
  </p:sldLayoutIdLst>
  <p:hf hdr="0"/>
  <p:txStyles>
    <p:titleStyle>
      <a:lvl1pPr algn="l" defTabSz="914248" rtl="0" eaLnBrk="1" latinLnBrk="0" hangingPunct="1">
        <a:lnSpc>
          <a:spcPct val="108000"/>
        </a:lnSpc>
        <a:spcBef>
          <a:spcPct val="0"/>
        </a:spcBef>
        <a:buNone/>
        <a:defRPr sz="3300" kern="1200">
          <a:solidFill>
            <a:schemeClr val="tx2"/>
          </a:solidFill>
          <a:latin typeface="+mj-lt"/>
          <a:ea typeface="+mj-ea"/>
          <a:cs typeface="+mj-cs"/>
        </a:defRPr>
      </a:lvl1pPr>
    </p:titleStyle>
    <p:bodyStyle>
      <a:lvl1pPr marL="228562" indent="-228562" algn="l" defTabSz="914248" rtl="0" eaLnBrk="1" latinLnBrk="0" hangingPunct="1">
        <a:lnSpc>
          <a:spcPct val="108000"/>
        </a:lnSpc>
        <a:spcBef>
          <a:spcPts val="1000"/>
        </a:spcBef>
        <a:buFont typeface="Arial" panose="020B0604020202020204" pitchFamily="34" charset="0"/>
        <a:buChar char="•"/>
        <a:defRPr sz="2250" kern="1200">
          <a:solidFill>
            <a:schemeClr val="tx1"/>
          </a:solidFill>
          <a:latin typeface="+mn-lt"/>
          <a:ea typeface="+mn-ea"/>
          <a:cs typeface="+mn-cs"/>
        </a:defRPr>
      </a:lvl1pPr>
      <a:lvl2pPr marL="685685" indent="-228562" algn="l" defTabSz="914248" rtl="0" eaLnBrk="1" latinLnBrk="0" hangingPunct="1">
        <a:lnSpc>
          <a:spcPct val="108000"/>
        </a:lnSpc>
        <a:spcBef>
          <a:spcPts val="500"/>
        </a:spcBef>
        <a:buFont typeface="Arial" panose="020B0604020202020204" pitchFamily="34" charset="0"/>
        <a:buChar char="•"/>
        <a:defRPr sz="2100" kern="1200">
          <a:solidFill>
            <a:schemeClr val="tx1"/>
          </a:solidFill>
          <a:latin typeface="+mn-lt"/>
          <a:ea typeface="+mn-ea"/>
          <a:cs typeface="+mn-cs"/>
        </a:defRPr>
      </a:lvl2pPr>
      <a:lvl3pPr marL="1142809" indent="-228562" algn="l" defTabSz="914248" rtl="0" eaLnBrk="1" latinLnBrk="0" hangingPunct="1">
        <a:lnSpc>
          <a:spcPct val="108000"/>
        </a:lnSpc>
        <a:spcBef>
          <a:spcPts val="500"/>
        </a:spcBef>
        <a:buFont typeface="Arial" panose="020B0604020202020204" pitchFamily="34" charset="0"/>
        <a:buChar char="•"/>
        <a:defRPr sz="1950" kern="1200">
          <a:solidFill>
            <a:schemeClr val="tx1"/>
          </a:solidFill>
          <a:latin typeface="+mn-lt"/>
          <a:ea typeface="+mn-ea"/>
          <a:cs typeface="+mn-cs"/>
        </a:defRPr>
      </a:lvl3pPr>
      <a:lvl4pPr marL="1599933" indent="-228562" algn="l" defTabSz="914248" rtl="0" eaLnBrk="1" latinLnBrk="0" hangingPunct="1">
        <a:lnSpc>
          <a:spcPct val="108000"/>
        </a:lnSpc>
        <a:spcBef>
          <a:spcPts val="500"/>
        </a:spcBef>
        <a:buFont typeface="Arial" panose="020B0604020202020204" pitchFamily="34" charset="0"/>
        <a:buChar char="•"/>
        <a:defRPr sz="1800" kern="1200">
          <a:solidFill>
            <a:schemeClr val="tx1"/>
          </a:solidFill>
          <a:latin typeface="+mn-lt"/>
          <a:ea typeface="+mn-ea"/>
          <a:cs typeface="+mn-cs"/>
        </a:defRPr>
      </a:lvl4pPr>
      <a:lvl5pPr marL="2057057" indent="-228562" algn="l" defTabSz="914248" rtl="0" eaLnBrk="1" latinLnBrk="0" hangingPunct="1">
        <a:lnSpc>
          <a:spcPct val="108000"/>
        </a:lnSpc>
        <a:spcBef>
          <a:spcPts val="500"/>
        </a:spcBef>
        <a:buFont typeface="Arial" panose="020B0604020202020204" pitchFamily="34" charset="0"/>
        <a:buChar char="•"/>
        <a:defRPr sz="1650" kern="1200">
          <a:solidFill>
            <a:schemeClr val="tx1"/>
          </a:solidFill>
          <a:latin typeface="+mn-lt"/>
          <a:ea typeface="+mn-ea"/>
          <a:cs typeface="+mn-cs"/>
        </a:defRPr>
      </a:lvl5pPr>
      <a:lvl6pPr marL="2514181" indent="-228562" algn="l" defTabSz="91424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306" indent="-228562" algn="l" defTabSz="91424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428" indent="-228562" algn="l" defTabSz="91424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51" indent="-228562" algn="l" defTabSz="91424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48" rtl="0" eaLnBrk="1" latinLnBrk="0" hangingPunct="1">
        <a:defRPr sz="1800" kern="1200">
          <a:solidFill>
            <a:schemeClr val="tx1"/>
          </a:solidFill>
          <a:latin typeface="+mn-lt"/>
          <a:ea typeface="+mn-ea"/>
          <a:cs typeface="+mn-cs"/>
        </a:defRPr>
      </a:lvl1pPr>
      <a:lvl2pPr marL="457124" algn="l" defTabSz="914248" rtl="0" eaLnBrk="1" latinLnBrk="0" hangingPunct="1">
        <a:defRPr sz="1800" kern="1200">
          <a:solidFill>
            <a:schemeClr val="tx1"/>
          </a:solidFill>
          <a:latin typeface="+mn-lt"/>
          <a:ea typeface="+mn-ea"/>
          <a:cs typeface="+mn-cs"/>
        </a:defRPr>
      </a:lvl2pPr>
      <a:lvl3pPr marL="914248" algn="l" defTabSz="914248" rtl="0" eaLnBrk="1" latinLnBrk="0" hangingPunct="1">
        <a:defRPr sz="1800" kern="1200">
          <a:solidFill>
            <a:schemeClr val="tx1"/>
          </a:solidFill>
          <a:latin typeface="+mn-lt"/>
          <a:ea typeface="+mn-ea"/>
          <a:cs typeface="+mn-cs"/>
        </a:defRPr>
      </a:lvl3pPr>
      <a:lvl4pPr marL="1371371" algn="l" defTabSz="914248" rtl="0" eaLnBrk="1" latinLnBrk="0" hangingPunct="1">
        <a:defRPr sz="1800" kern="1200">
          <a:solidFill>
            <a:schemeClr val="tx1"/>
          </a:solidFill>
          <a:latin typeface="+mn-lt"/>
          <a:ea typeface="+mn-ea"/>
          <a:cs typeface="+mn-cs"/>
        </a:defRPr>
      </a:lvl4pPr>
      <a:lvl5pPr marL="1828495" algn="l" defTabSz="914248" rtl="0" eaLnBrk="1" latinLnBrk="0" hangingPunct="1">
        <a:defRPr sz="1800" kern="1200">
          <a:solidFill>
            <a:schemeClr val="tx1"/>
          </a:solidFill>
          <a:latin typeface="+mn-lt"/>
          <a:ea typeface="+mn-ea"/>
          <a:cs typeface="+mn-cs"/>
        </a:defRPr>
      </a:lvl5pPr>
      <a:lvl6pPr marL="2285619" algn="l" defTabSz="914248" rtl="0" eaLnBrk="1" latinLnBrk="0" hangingPunct="1">
        <a:defRPr sz="1800" kern="1200">
          <a:solidFill>
            <a:schemeClr val="tx1"/>
          </a:solidFill>
          <a:latin typeface="+mn-lt"/>
          <a:ea typeface="+mn-ea"/>
          <a:cs typeface="+mn-cs"/>
        </a:defRPr>
      </a:lvl6pPr>
      <a:lvl7pPr marL="2742743" algn="l" defTabSz="914248" rtl="0" eaLnBrk="1" latinLnBrk="0" hangingPunct="1">
        <a:defRPr sz="1800" kern="1200">
          <a:solidFill>
            <a:schemeClr val="tx1"/>
          </a:solidFill>
          <a:latin typeface="+mn-lt"/>
          <a:ea typeface="+mn-ea"/>
          <a:cs typeface="+mn-cs"/>
        </a:defRPr>
      </a:lvl7pPr>
      <a:lvl8pPr marL="3199866" algn="l" defTabSz="914248" rtl="0" eaLnBrk="1" latinLnBrk="0" hangingPunct="1">
        <a:defRPr sz="1800" kern="1200">
          <a:solidFill>
            <a:schemeClr val="tx1"/>
          </a:solidFill>
          <a:latin typeface="+mn-lt"/>
          <a:ea typeface="+mn-ea"/>
          <a:cs typeface="+mn-cs"/>
        </a:defRPr>
      </a:lvl8pPr>
      <a:lvl9pPr marL="3656991" algn="l" defTabSz="91424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21">
          <p15:clr>
            <a:srgbClr val="F26B43"/>
          </p15:clr>
        </p15:guide>
        <p15:guide id="2" orient="horz" pos="4082">
          <p15:clr>
            <a:srgbClr val="F26B43"/>
          </p15:clr>
        </p15:guide>
        <p15:guide id="3" pos="7259">
          <p15:clr>
            <a:srgbClr val="F26B43"/>
          </p15:clr>
        </p15:guide>
        <p15:guide id="6" orient="horz" pos="187">
          <p15:clr>
            <a:srgbClr val="F26B43"/>
          </p15:clr>
        </p15:guide>
        <p15:guide id="8" orient="horz" pos="527">
          <p15:clr>
            <a:srgbClr val="F26B43"/>
          </p15:clr>
        </p15:guide>
        <p15:guide id="9" orient="horz" pos="118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53.xml"/></Relationships>
</file>

<file path=ppt/slides/_rels/slide1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1.xml"/><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8.xml"/></Relationships>
</file>

<file path=ppt/slides/_rels/slide14.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notesSlide" Target="../notesSlides/notesSlide14.xml"/><Relationship Id="rId16" Type="http://schemas.openxmlformats.org/officeDocument/2006/relationships/image" Target="../media/image68.png"/><Relationship Id="rId1" Type="http://schemas.openxmlformats.org/officeDocument/2006/relationships/slideLayout" Target="../slideLayouts/slideLayout31.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png"/><Relationship Id="rId19" Type="http://schemas.openxmlformats.org/officeDocument/2006/relationships/image" Target="../media/image71.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8.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2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27.xml"/><Relationship Id="rId5" Type="http://schemas.openxmlformats.org/officeDocument/2006/relationships/image" Target="../media/image75.png"/><Relationship Id="rId4" Type="http://schemas.openxmlformats.org/officeDocument/2006/relationships/image" Target="../media/image74.png"/></Relationships>
</file>

<file path=ppt/slides/_rels/slide1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76.jpeg"/><Relationship Id="rId7" Type="http://schemas.openxmlformats.org/officeDocument/2006/relationships/diagramColors" Target="../diagrams/colors3.xml"/><Relationship Id="rId2" Type="http://schemas.openxmlformats.org/officeDocument/2006/relationships/notesSlide" Target="../notesSlides/notesSlide19.xml"/><Relationship Id="rId1" Type="http://schemas.openxmlformats.org/officeDocument/2006/relationships/slideLayout" Target="../slideLayouts/slideLayout70.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36.png"/><Relationship Id="rId4" Type="http://schemas.openxmlformats.org/officeDocument/2006/relationships/image" Target="../media/image35.jpeg"/></Relationships>
</file>

<file path=ppt/slides/_rels/slide20.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20.xml"/><Relationship Id="rId1" Type="http://schemas.openxmlformats.org/officeDocument/2006/relationships/slideLayout" Target="../slideLayouts/slideLayout182.xml"/><Relationship Id="rId4" Type="http://schemas.openxmlformats.org/officeDocument/2006/relationships/image" Target="../media/image78.png"/></Relationships>
</file>

<file path=ppt/slides/_rels/slide2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07.xml"/></Relationships>
</file>

<file path=ppt/slides/_rels/slide2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0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37.jpeg"/><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90.xml"/><Relationship Id="rId4" Type="http://schemas.openxmlformats.org/officeDocument/2006/relationships/image" Target="../media/image39.svg"/></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72.xml"/><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D8B3E3D1-A64F-6C49-A65E-78234E99BA50}"/>
              </a:ext>
            </a:extLst>
          </p:cNvPr>
          <p:cNvSpPr>
            <a:spLocks noGrp="1"/>
          </p:cNvSpPr>
          <p:nvPr>
            <p:ph type="ctrTitle"/>
          </p:nvPr>
        </p:nvSpPr>
        <p:spPr/>
        <p:txBody>
          <a:bodyPr>
            <a:normAutofit/>
          </a:bodyPr>
          <a:lstStyle/>
          <a:p>
            <a:r>
              <a:rPr lang="nb-NO" i="1"/>
              <a:t>Unge i utenforskap, og ungdomsgarantien i Nav</a:t>
            </a:r>
          </a:p>
        </p:txBody>
      </p:sp>
      <p:sp>
        <p:nvSpPr>
          <p:cNvPr id="5" name="Undertittel 4">
            <a:extLst>
              <a:ext uri="{FF2B5EF4-FFF2-40B4-BE49-F238E27FC236}">
                <a16:creationId xmlns:a16="http://schemas.microsoft.com/office/drawing/2014/main" id="{972C9742-7508-1E46-970C-66D5DB19D6F4}"/>
              </a:ext>
            </a:extLst>
          </p:cNvPr>
          <p:cNvSpPr>
            <a:spLocks noGrp="1"/>
          </p:cNvSpPr>
          <p:nvPr>
            <p:ph type="subTitle" idx="1"/>
          </p:nvPr>
        </p:nvSpPr>
        <p:spPr/>
        <p:txBody>
          <a:bodyPr vert="horz" lIns="91440" tIns="45720" rIns="91440" bIns="45720" rtlCol="0" anchor="t">
            <a:normAutofit/>
          </a:bodyPr>
          <a:lstStyle/>
          <a:p>
            <a:r>
              <a:rPr lang="nb-NO" dirty="0">
                <a:latin typeface="Arial"/>
                <a:cs typeface="Arial"/>
              </a:rPr>
              <a:t>Bjørn Kristian Hilling</a:t>
            </a:r>
          </a:p>
          <a:p>
            <a:r>
              <a:rPr lang="nb-NO" dirty="0">
                <a:latin typeface="Arial"/>
                <a:cs typeface="Arial"/>
              </a:rPr>
              <a:t>Seniorrådgiver // Nav Nordland</a:t>
            </a:r>
          </a:p>
        </p:txBody>
      </p:sp>
      <p:pic>
        <p:nvPicPr>
          <p:cNvPr id="6" name="Plassholder for bilde 5" descr="Tre elever som forlater skolen">
            <a:extLst>
              <a:ext uri="{FF2B5EF4-FFF2-40B4-BE49-F238E27FC236}">
                <a16:creationId xmlns:a16="http://schemas.microsoft.com/office/drawing/2014/main" id="{146EFD1E-363C-A568-E6B7-E215301D2CFA}"/>
              </a:ext>
            </a:extLst>
          </p:cNvPr>
          <p:cNvPicPr>
            <a:picLocks noGrp="1" noChangeAspect="1"/>
          </p:cNvPicPr>
          <p:nvPr>
            <p:ph type="pic" sz="quarter" idx="11"/>
          </p:nvPr>
        </p:nvPicPr>
        <p:blipFill>
          <a:blip r:embed="rId3"/>
          <a:srcRect l="20679" r="20679"/>
          <a:stretch/>
        </p:blipFill>
        <p:spPr/>
      </p:pic>
      <p:sp>
        <p:nvSpPr>
          <p:cNvPr id="2" name="Plassholder for tekst 1">
            <a:extLst>
              <a:ext uri="{FF2B5EF4-FFF2-40B4-BE49-F238E27FC236}">
                <a16:creationId xmlns:a16="http://schemas.microsoft.com/office/drawing/2014/main" id="{6A3AFB32-5726-5806-2EC0-1857BDD201BA}"/>
              </a:ext>
            </a:extLst>
          </p:cNvPr>
          <p:cNvSpPr>
            <a:spLocks noGrp="1"/>
          </p:cNvSpPr>
          <p:nvPr>
            <p:ph type="body" sz="quarter" idx="12"/>
          </p:nvPr>
        </p:nvSpPr>
        <p:spPr/>
        <p:txBody>
          <a:bodyPr/>
          <a:lstStyle/>
          <a:p>
            <a:endParaRPr lang="nb-NO"/>
          </a:p>
        </p:txBody>
      </p:sp>
      <p:sp>
        <p:nvSpPr>
          <p:cNvPr id="10" name="TekstSylinder 9">
            <a:extLst>
              <a:ext uri="{FF2B5EF4-FFF2-40B4-BE49-F238E27FC236}">
                <a16:creationId xmlns:a16="http://schemas.microsoft.com/office/drawing/2014/main" id="{A33C5340-0589-858F-7599-BAB4915D8D86}"/>
              </a:ext>
            </a:extLst>
          </p:cNvPr>
          <p:cNvSpPr txBox="1"/>
          <p:nvPr/>
        </p:nvSpPr>
        <p:spPr>
          <a:xfrm>
            <a:off x="11172130" y="19962"/>
            <a:ext cx="981359"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800" b="1" i="0" u="none" strike="noStrike" kern="1200" cap="none" spc="0" normalizeH="0" baseline="0" noProof="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Foto: Colourbox</a:t>
            </a:r>
          </a:p>
        </p:txBody>
      </p:sp>
    </p:spTree>
    <p:extLst>
      <p:ext uri="{BB962C8B-B14F-4D97-AF65-F5344CB8AC3E}">
        <p14:creationId xmlns:p14="http://schemas.microsoft.com/office/powerpoint/2010/main" val="3969053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descr="Et bilde som inneholder himmel, utendørs, kran, transport&#10;&#10;Automatisk generert beskrivelse">
            <a:extLst>
              <a:ext uri="{FF2B5EF4-FFF2-40B4-BE49-F238E27FC236}">
                <a16:creationId xmlns:a16="http://schemas.microsoft.com/office/drawing/2014/main" id="{9EEE2541-66FC-0CC4-7AE5-0F7C6B526B9C}"/>
              </a:ext>
            </a:extLst>
          </p:cNvPr>
          <p:cNvPicPr>
            <a:picLocks noGrp="1" noChangeAspect="1"/>
          </p:cNvPicPr>
          <p:nvPr>
            <p:ph type="pic" sz="quarter" idx="13"/>
          </p:nvPr>
        </p:nvPicPr>
        <p:blipFill rotWithShape="1">
          <a:blip r:embed="rId3"/>
          <a:srcRect l="20645" r="20644" b="-1"/>
          <a:stretch/>
        </p:blipFill>
        <p:spPr>
          <a:xfrm>
            <a:off x="6160021" y="10"/>
            <a:ext cx="6031979" cy="6857990"/>
          </a:xfrm>
          <a:noFill/>
        </p:spPr>
      </p:pic>
      <p:sp>
        <p:nvSpPr>
          <p:cNvPr id="12" name="Title 3">
            <a:extLst>
              <a:ext uri="{FF2B5EF4-FFF2-40B4-BE49-F238E27FC236}">
                <a16:creationId xmlns:a16="http://schemas.microsoft.com/office/drawing/2014/main" id="{FC68258E-E231-0843-28B6-96D63B8626B0}"/>
              </a:ext>
            </a:extLst>
          </p:cNvPr>
          <p:cNvSpPr>
            <a:spLocks noGrp="1"/>
          </p:cNvSpPr>
          <p:nvPr>
            <p:ph type="title"/>
          </p:nvPr>
        </p:nvSpPr>
        <p:spPr>
          <a:xfrm>
            <a:off x="434566" y="482399"/>
            <a:ext cx="6228784" cy="5365951"/>
          </a:xfrm>
        </p:spPr>
        <p:txBody>
          <a:bodyPr>
            <a:normAutofit/>
          </a:bodyPr>
          <a:lstStyle/>
          <a:p>
            <a:r>
              <a:rPr lang="nb-NO" sz="4000">
                <a:solidFill>
                  <a:schemeClr val="tx1"/>
                </a:solidFill>
              </a:rPr>
              <a:t>Utenforskap har </a:t>
            </a:r>
            <a:r>
              <a:rPr lang="nb-NO" sz="4000" b="1">
                <a:solidFill>
                  <a:srgbClr val="FF0000"/>
                </a:solidFill>
              </a:rPr>
              <a:t>store konsekvenser</a:t>
            </a:r>
            <a:r>
              <a:rPr lang="nb-NO" sz="4000" b="1">
                <a:solidFill>
                  <a:schemeClr val="tx1"/>
                </a:solidFill>
              </a:rPr>
              <a:t> </a:t>
            </a:r>
            <a:r>
              <a:rPr lang="nb-NO" sz="4000">
                <a:solidFill>
                  <a:schemeClr val="tx1"/>
                </a:solidFill>
              </a:rPr>
              <a:t>for den enkelte. For Norge som nasjon får utenforskap </a:t>
            </a:r>
            <a:r>
              <a:rPr lang="nb-NO" sz="4000" b="1">
                <a:solidFill>
                  <a:srgbClr val="FF0000"/>
                </a:solidFill>
              </a:rPr>
              <a:t>store konsekvenser </a:t>
            </a:r>
            <a:r>
              <a:rPr lang="nb-NO" sz="4000">
                <a:solidFill>
                  <a:schemeClr val="tx1"/>
                </a:solidFill>
              </a:rPr>
              <a:t>for arbeidsmarkedet og vår evne til å opprettholde velferdssamfunnet vårt.</a:t>
            </a:r>
          </a:p>
        </p:txBody>
      </p:sp>
      <p:sp>
        <p:nvSpPr>
          <p:cNvPr id="2" name="TekstSylinder 1">
            <a:extLst>
              <a:ext uri="{FF2B5EF4-FFF2-40B4-BE49-F238E27FC236}">
                <a16:creationId xmlns:a16="http://schemas.microsoft.com/office/drawing/2014/main" id="{9F0720E7-08A0-39F6-4905-983E6DB6408D}"/>
              </a:ext>
            </a:extLst>
          </p:cNvPr>
          <p:cNvSpPr txBox="1"/>
          <p:nvPr/>
        </p:nvSpPr>
        <p:spPr>
          <a:xfrm>
            <a:off x="10767702" y="6594044"/>
            <a:ext cx="1276311"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50" b="1" i="0" u="none" strike="noStrike" kern="1200" cap="none" spc="0" normalizeH="0" baseline="0" noProof="0">
                <a:ln>
                  <a:noFill/>
                </a:ln>
                <a:solidFill>
                  <a:srgbClr val="FFFFFF"/>
                </a:solidFill>
                <a:effectLst/>
                <a:uLnTx/>
                <a:uFillTx/>
                <a:latin typeface="Calibri" panose="020F0502020204030204"/>
                <a:ea typeface="+mn-ea"/>
                <a:cs typeface="+mn-cs"/>
              </a:rPr>
              <a:t>Foto: </a:t>
            </a:r>
            <a:r>
              <a:rPr kumimoji="0" lang="nb-NO" sz="1050" b="1" i="0" u="none" strike="noStrike" kern="1200" cap="none" spc="0" normalizeH="0" baseline="0" noProof="0" err="1">
                <a:ln>
                  <a:noFill/>
                </a:ln>
                <a:solidFill>
                  <a:srgbClr val="FFFFFF"/>
                </a:solidFill>
                <a:effectLst/>
                <a:uLnTx/>
                <a:uFillTx/>
                <a:latin typeface="Calibri" panose="020F0502020204030204"/>
                <a:ea typeface="+mn-ea"/>
                <a:cs typeface="+mn-cs"/>
              </a:rPr>
              <a:t>Getty</a:t>
            </a:r>
            <a:r>
              <a:rPr kumimoji="0" lang="nb-NO" sz="1050" b="1" i="0" u="none" strike="noStrike" kern="1200" cap="none" spc="0" normalizeH="0" baseline="0" noProof="0">
                <a:ln>
                  <a:noFill/>
                </a:ln>
                <a:solidFill>
                  <a:srgbClr val="FFFFFF"/>
                </a:solidFill>
                <a:effectLst/>
                <a:uLnTx/>
                <a:uFillTx/>
                <a:latin typeface="Calibri" panose="020F0502020204030204"/>
                <a:ea typeface="+mn-ea"/>
                <a:cs typeface="+mn-cs"/>
              </a:rPr>
              <a:t> Images</a:t>
            </a:r>
          </a:p>
        </p:txBody>
      </p:sp>
    </p:spTree>
    <p:extLst>
      <p:ext uri="{BB962C8B-B14F-4D97-AF65-F5344CB8AC3E}">
        <p14:creationId xmlns:p14="http://schemas.microsoft.com/office/powerpoint/2010/main" val="2213044808"/>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FA9DB461-0D9D-6F89-A413-32EE2C89CA7E}"/>
              </a:ext>
            </a:extLst>
          </p:cNvPr>
          <p:cNvPicPr>
            <a:picLocks noChangeAspect="1"/>
          </p:cNvPicPr>
          <p:nvPr/>
        </p:nvPicPr>
        <p:blipFill>
          <a:blip r:embed="rId3">
            <a:extLst>
              <a:ext uri="{28A0092B-C50C-407E-A947-70E740481C1C}">
                <a14:useLocalDpi xmlns:a14="http://schemas.microsoft.com/office/drawing/2010/main" val="0"/>
              </a:ext>
            </a:extLst>
          </a:blip>
          <a:srcRect t="7979" b="7979"/>
          <a:stretch/>
        </p:blipFill>
        <p:spPr>
          <a:xfrm>
            <a:off x="-37048" y="-7883"/>
            <a:ext cx="12294737" cy="6899286"/>
          </a:xfrm>
          <a:prstGeom prst="rect">
            <a:avLst/>
          </a:prstGeom>
        </p:spPr>
      </p:pic>
      <p:sp>
        <p:nvSpPr>
          <p:cNvPr id="6" name="TekstSylinder 5">
            <a:extLst>
              <a:ext uri="{FF2B5EF4-FFF2-40B4-BE49-F238E27FC236}">
                <a16:creationId xmlns:a16="http://schemas.microsoft.com/office/drawing/2014/main" id="{B03EF1EE-C940-9CEA-E102-6ADC1ECF0E95}"/>
              </a:ext>
            </a:extLst>
          </p:cNvPr>
          <p:cNvSpPr txBox="1"/>
          <p:nvPr/>
        </p:nvSpPr>
        <p:spPr>
          <a:xfrm>
            <a:off x="243840" y="6423674"/>
            <a:ext cx="291084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FFFFFF"/>
                </a:solidFill>
                <a:effectLst/>
                <a:uLnTx/>
                <a:uFillTx/>
                <a:latin typeface="Calibri" panose="020F0502020204030204"/>
                <a:ea typeface="+mn-ea"/>
                <a:cs typeface="+mn-cs"/>
              </a:rPr>
              <a:t>Foto: Sebastian Loraas</a:t>
            </a:r>
          </a:p>
        </p:txBody>
      </p:sp>
      <p:sp>
        <p:nvSpPr>
          <p:cNvPr id="2" name="TekstSylinder 1">
            <a:extLst>
              <a:ext uri="{FF2B5EF4-FFF2-40B4-BE49-F238E27FC236}">
                <a16:creationId xmlns:a16="http://schemas.microsoft.com/office/drawing/2014/main" id="{763A01D8-9ACD-C720-9B05-43C0CEF2F92F}"/>
              </a:ext>
            </a:extLst>
          </p:cNvPr>
          <p:cNvSpPr txBox="1"/>
          <p:nvPr/>
        </p:nvSpPr>
        <p:spPr>
          <a:xfrm>
            <a:off x="-2" y="2624025"/>
            <a:ext cx="12192002"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0000" b="1" i="0" u="none" strike="noStrike" kern="1200" cap="none" spc="0" normalizeH="0" baseline="0" noProof="0">
                <a:ln>
                  <a:noFill/>
                </a:ln>
                <a:solidFill>
                  <a:srgbClr val="FFFFFF">
                    <a:alpha val="60000"/>
                  </a:srgbClr>
                </a:solidFill>
                <a:effectLst/>
                <a:uLnTx/>
                <a:uFillTx/>
                <a:latin typeface="Anton" pitchFamily="2" charset="0"/>
                <a:cs typeface="Arial" panose="020B0604020202020204" pitchFamily="34" charset="0"/>
              </a:rPr>
              <a:t>UNGDOMSGARANTIEN</a:t>
            </a:r>
          </a:p>
        </p:txBody>
      </p:sp>
    </p:spTree>
    <p:extLst>
      <p:ext uri="{BB962C8B-B14F-4D97-AF65-F5344CB8AC3E}">
        <p14:creationId xmlns:p14="http://schemas.microsoft.com/office/powerpoint/2010/main" val="708096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2B3E4FA-844C-CAFF-5140-B22ED2549CBF}"/>
              </a:ext>
            </a:extLst>
          </p:cNvPr>
          <p:cNvSpPr>
            <a:spLocks noGrp="1"/>
          </p:cNvSpPr>
          <p:nvPr>
            <p:ph type="title"/>
          </p:nvPr>
        </p:nvSpPr>
        <p:spPr>
          <a:xfrm>
            <a:off x="838200" y="482400"/>
            <a:ext cx="10515600" cy="1072080"/>
          </a:xfrm>
        </p:spPr>
        <p:txBody>
          <a:bodyPr anchor="ctr">
            <a:normAutofit/>
          </a:bodyPr>
          <a:lstStyle/>
          <a:p>
            <a:r>
              <a:rPr lang="nb-NO"/>
              <a:t>Ungdomsgarantien i NAV</a:t>
            </a:r>
          </a:p>
        </p:txBody>
      </p:sp>
      <p:graphicFrame>
        <p:nvGraphicFramePr>
          <p:cNvPr id="5" name="Plassholder for innhold 2">
            <a:extLst>
              <a:ext uri="{FF2B5EF4-FFF2-40B4-BE49-F238E27FC236}">
                <a16:creationId xmlns:a16="http://schemas.microsoft.com/office/drawing/2014/main" id="{CEE8DBCC-D85C-D6AF-3CBD-1961CEC04994}"/>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45936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87BF42CA-AD55-48B4-8949-C4DCA60A6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66AE1D3D-3106-4CB2-AA7C-0C1642AC0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58" name="Group 57">
            <a:extLst>
              <a:ext uri="{FF2B5EF4-FFF2-40B4-BE49-F238E27FC236}">
                <a16:creationId xmlns:a16="http://schemas.microsoft.com/office/drawing/2014/main" id="{0A31B6AF-B711-4CDB-8C2B-16E963DDC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37" y="0"/>
            <a:ext cx="5646974" cy="6483075"/>
            <a:chOff x="-19221" y="0"/>
            <a:chExt cx="5646974" cy="6483075"/>
          </a:xfrm>
        </p:grpSpPr>
        <p:sp>
          <p:nvSpPr>
            <p:cNvPr id="59" name="Freeform: Shape 58">
              <a:extLst>
                <a:ext uri="{FF2B5EF4-FFF2-40B4-BE49-F238E27FC236}">
                  <a16:creationId xmlns:a16="http://schemas.microsoft.com/office/drawing/2014/main" id="{CA818331-E13C-49C6-B98D-A60AD0E8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37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Freeform: Shape 59">
              <a:extLst>
                <a:ext uri="{FF2B5EF4-FFF2-40B4-BE49-F238E27FC236}">
                  <a16:creationId xmlns:a16="http://schemas.microsoft.com/office/drawing/2014/main" id="{67C4629D-4AB7-48D4-A61B-1AE1837A78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54000">
                  <a:schemeClr val="accent6">
                    <a:alpha val="10000"/>
                  </a:schemeClr>
                </a:gs>
                <a:gs pos="100000">
                  <a:schemeClr val="bg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Freeform: Shape 60">
              <a:extLst>
                <a:ext uri="{FF2B5EF4-FFF2-40B4-BE49-F238E27FC236}">
                  <a16:creationId xmlns:a16="http://schemas.microsoft.com/office/drawing/2014/main" id="{D1E30050-9FC4-4CC7-8C0B-BF5EFD106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Freeform: Shape 61">
              <a:extLst>
                <a:ext uri="{FF2B5EF4-FFF2-40B4-BE49-F238E27FC236}">
                  <a16:creationId xmlns:a16="http://schemas.microsoft.com/office/drawing/2014/main" id="{E7E03733-50FD-49A6-B226-40F6A0AD45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3" name="Freeform: Shape 62">
              <a:extLst>
                <a:ext uri="{FF2B5EF4-FFF2-40B4-BE49-F238E27FC236}">
                  <a16:creationId xmlns:a16="http://schemas.microsoft.com/office/drawing/2014/main" id="{8A614510-A9F4-41B6-B78E-F49E390C7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74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tel 1">
            <a:extLst>
              <a:ext uri="{FF2B5EF4-FFF2-40B4-BE49-F238E27FC236}">
                <a16:creationId xmlns:a16="http://schemas.microsoft.com/office/drawing/2014/main" id="{38376F4F-ADD9-1CD8-978E-A5DA62792091}"/>
              </a:ext>
            </a:extLst>
          </p:cNvPr>
          <p:cNvSpPr>
            <a:spLocks noGrp="1"/>
          </p:cNvSpPr>
          <p:nvPr>
            <p:ph type="title"/>
          </p:nvPr>
        </p:nvSpPr>
        <p:spPr>
          <a:xfrm>
            <a:off x="804672" y="2053641"/>
            <a:ext cx="3669161" cy="2760098"/>
          </a:xfrm>
        </p:spPr>
        <p:txBody>
          <a:bodyPr>
            <a:normAutofit/>
          </a:bodyPr>
          <a:lstStyle/>
          <a:p>
            <a:r>
              <a:rPr lang="nb-NO" sz="4000">
                <a:solidFill>
                  <a:schemeClr val="tx2"/>
                </a:solidFill>
              </a:rPr>
              <a:t>Hvem er målgruppa?</a:t>
            </a:r>
          </a:p>
        </p:txBody>
      </p:sp>
      <p:sp>
        <p:nvSpPr>
          <p:cNvPr id="3" name="Plassholder for innhold 2">
            <a:extLst>
              <a:ext uri="{FF2B5EF4-FFF2-40B4-BE49-F238E27FC236}">
                <a16:creationId xmlns:a16="http://schemas.microsoft.com/office/drawing/2014/main" id="{6C84D881-AC72-441C-8032-0EB9D963CE32}"/>
              </a:ext>
            </a:extLst>
          </p:cNvPr>
          <p:cNvSpPr>
            <a:spLocks noGrp="1"/>
          </p:cNvSpPr>
          <p:nvPr>
            <p:ph idx="1"/>
          </p:nvPr>
        </p:nvSpPr>
        <p:spPr>
          <a:xfrm>
            <a:off x="6090574" y="801866"/>
            <a:ext cx="5306084" cy="5230634"/>
          </a:xfrm>
          <a:noFill/>
          <a:ln>
            <a:noFill/>
          </a:ln>
        </p:spPr>
        <p:txBody>
          <a:bodyPr anchor="ctr">
            <a:normAutofit/>
          </a:bodyPr>
          <a:lstStyle/>
          <a:p>
            <a:pPr marL="0" indent="0">
              <a:buNone/>
            </a:pPr>
            <a:r>
              <a:rPr lang="nb-NO" sz="3200" b="0">
                <a:solidFill>
                  <a:schemeClr val="tx2"/>
                </a:solidFill>
                <a:effectLst/>
              </a:rPr>
              <a:t>Ungdomsgarantien gjelder for personer fra </a:t>
            </a:r>
            <a:r>
              <a:rPr lang="nb-NO" sz="3200" b="1">
                <a:solidFill>
                  <a:schemeClr val="tx2"/>
                </a:solidFill>
                <a:effectLst/>
              </a:rPr>
              <a:t>fylte 16 år og fram til fylte 30 år </a:t>
            </a:r>
            <a:r>
              <a:rPr lang="nb-NO" sz="3200" b="0">
                <a:solidFill>
                  <a:schemeClr val="tx2"/>
                </a:solidFill>
                <a:effectLst/>
              </a:rPr>
              <a:t>som har fått fastslått at de har et behov for bistand fra Arbeids- og velferdsetaten for å komme i ordinært arbeid.</a:t>
            </a:r>
            <a:br>
              <a:rPr lang="nb-NO" sz="3200" b="0">
                <a:solidFill>
                  <a:schemeClr val="tx2"/>
                </a:solidFill>
                <a:effectLst/>
              </a:rPr>
            </a:br>
            <a:endParaRPr lang="nb-NO" sz="3200">
              <a:solidFill>
                <a:schemeClr val="tx2"/>
              </a:solidFill>
            </a:endParaRPr>
          </a:p>
        </p:txBody>
      </p:sp>
    </p:spTree>
    <p:extLst>
      <p:ext uri="{BB962C8B-B14F-4D97-AF65-F5344CB8AC3E}">
        <p14:creationId xmlns:p14="http://schemas.microsoft.com/office/powerpoint/2010/main" val="1506148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Bilde 35">
            <a:extLst>
              <a:ext uri="{FF2B5EF4-FFF2-40B4-BE49-F238E27FC236}">
                <a16:creationId xmlns:a16="http://schemas.microsoft.com/office/drawing/2014/main" id="{4DDA30BE-C4D0-433B-81E7-796D51234886}"/>
              </a:ext>
            </a:extLst>
          </p:cNvPr>
          <p:cNvPicPr>
            <a:picLocks noChangeAspect="1"/>
          </p:cNvPicPr>
          <p:nvPr/>
        </p:nvPicPr>
        <p:blipFill>
          <a:blip r:embed="rId3"/>
          <a:stretch>
            <a:fillRect/>
          </a:stretch>
        </p:blipFill>
        <p:spPr>
          <a:xfrm>
            <a:off x="8135727" y="6319"/>
            <a:ext cx="2255525" cy="3544831"/>
          </a:xfrm>
          <a:prstGeom prst="rect">
            <a:avLst/>
          </a:prstGeom>
        </p:spPr>
      </p:pic>
      <p:pic>
        <p:nvPicPr>
          <p:cNvPr id="8" name="Bilde 7">
            <a:extLst>
              <a:ext uri="{FF2B5EF4-FFF2-40B4-BE49-F238E27FC236}">
                <a16:creationId xmlns:a16="http://schemas.microsoft.com/office/drawing/2014/main" id="{82EBB900-6F11-448D-AEB3-51788996D262}"/>
              </a:ext>
            </a:extLst>
          </p:cNvPr>
          <p:cNvPicPr>
            <a:picLocks noChangeAspect="1"/>
          </p:cNvPicPr>
          <p:nvPr/>
        </p:nvPicPr>
        <p:blipFill>
          <a:blip r:embed="rId4"/>
          <a:stretch>
            <a:fillRect/>
          </a:stretch>
        </p:blipFill>
        <p:spPr>
          <a:xfrm>
            <a:off x="3850932" y="42456"/>
            <a:ext cx="2438405" cy="3505207"/>
          </a:xfrm>
          <a:prstGeom prst="rect">
            <a:avLst/>
          </a:prstGeom>
        </p:spPr>
      </p:pic>
      <p:pic>
        <p:nvPicPr>
          <p:cNvPr id="14" name="Bilde 13" descr="Et bilde som inneholder tekst, utklipp, vektorgrafikk&#10;&#10;Automatisk generert beskrivelse">
            <a:extLst>
              <a:ext uri="{FF2B5EF4-FFF2-40B4-BE49-F238E27FC236}">
                <a16:creationId xmlns:a16="http://schemas.microsoft.com/office/drawing/2014/main" id="{82FA4AD0-37F0-4158-AB24-BAFB1DC84933}"/>
              </a:ext>
            </a:extLst>
          </p:cNvPr>
          <p:cNvPicPr>
            <a:picLocks noChangeAspect="1"/>
          </p:cNvPicPr>
          <p:nvPr/>
        </p:nvPicPr>
        <p:blipFill>
          <a:blip r:embed="rId5"/>
          <a:stretch>
            <a:fillRect/>
          </a:stretch>
        </p:blipFill>
        <p:spPr>
          <a:xfrm>
            <a:off x="10205796" y="42456"/>
            <a:ext cx="2060452" cy="3663703"/>
          </a:xfrm>
          <a:prstGeom prst="rect">
            <a:avLst/>
          </a:prstGeom>
        </p:spPr>
      </p:pic>
      <p:pic>
        <p:nvPicPr>
          <p:cNvPr id="16" name="Bilde 15">
            <a:extLst>
              <a:ext uri="{FF2B5EF4-FFF2-40B4-BE49-F238E27FC236}">
                <a16:creationId xmlns:a16="http://schemas.microsoft.com/office/drawing/2014/main" id="{4714E0F0-BC26-4D8E-BFDF-218186F7119E}"/>
              </a:ext>
            </a:extLst>
          </p:cNvPr>
          <p:cNvPicPr>
            <a:picLocks noChangeAspect="1"/>
          </p:cNvPicPr>
          <p:nvPr/>
        </p:nvPicPr>
        <p:blipFill>
          <a:blip r:embed="rId6"/>
          <a:stretch>
            <a:fillRect/>
          </a:stretch>
        </p:blipFill>
        <p:spPr>
          <a:xfrm>
            <a:off x="201594" y="42456"/>
            <a:ext cx="1905004" cy="3505207"/>
          </a:xfrm>
          <a:prstGeom prst="rect">
            <a:avLst/>
          </a:prstGeom>
        </p:spPr>
      </p:pic>
      <p:pic>
        <p:nvPicPr>
          <p:cNvPr id="28" name="Bilde 27">
            <a:extLst>
              <a:ext uri="{FF2B5EF4-FFF2-40B4-BE49-F238E27FC236}">
                <a16:creationId xmlns:a16="http://schemas.microsoft.com/office/drawing/2014/main" id="{60EDB7D3-17EF-4C83-9496-380844F2BADC}"/>
              </a:ext>
            </a:extLst>
          </p:cNvPr>
          <p:cNvPicPr>
            <a:picLocks noChangeAspect="1"/>
          </p:cNvPicPr>
          <p:nvPr/>
        </p:nvPicPr>
        <p:blipFill>
          <a:blip r:embed="rId7"/>
          <a:stretch>
            <a:fillRect/>
          </a:stretch>
        </p:blipFill>
        <p:spPr>
          <a:xfrm>
            <a:off x="6298860" y="-27012"/>
            <a:ext cx="1908052" cy="3544831"/>
          </a:xfrm>
          <a:prstGeom prst="rect">
            <a:avLst/>
          </a:prstGeom>
        </p:spPr>
      </p:pic>
      <p:pic>
        <p:nvPicPr>
          <p:cNvPr id="26" name="Bilde 25">
            <a:extLst>
              <a:ext uri="{FF2B5EF4-FFF2-40B4-BE49-F238E27FC236}">
                <a16:creationId xmlns:a16="http://schemas.microsoft.com/office/drawing/2014/main" id="{56BA324D-EAC5-499C-B46B-C1046D4B4012}"/>
              </a:ext>
            </a:extLst>
          </p:cNvPr>
          <p:cNvPicPr>
            <a:picLocks noChangeAspect="1"/>
          </p:cNvPicPr>
          <p:nvPr/>
        </p:nvPicPr>
        <p:blipFill>
          <a:blip r:embed="rId8"/>
          <a:stretch>
            <a:fillRect/>
          </a:stretch>
        </p:blipFill>
        <p:spPr>
          <a:xfrm>
            <a:off x="2267083" y="-18918"/>
            <a:ext cx="2060452" cy="3547879"/>
          </a:xfrm>
          <a:prstGeom prst="rect">
            <a:avLst/>
          </a:prstGeom>
        </p:spPr>
      </p:pic>
      <p:pic>
        <p:nvPicPr>
          <p:cNvPr id="10" name="Bilde 9">
            <a:extLst>
              <a:ext uri="{FF2B5EF4-FFF2-40B4-BE49-F238E27FC236}">
                <a16:creationId xmlns:a16="http://schemas.microsoft.com/office/drawing/2014/main" id="{3874FC1B-C062-4A0B-84BF-3AF8D8D6BD65}"/>
              </a:ext>
            </a:extLst>
          </p:cNvPr>
          <p:cNvPicPr>
            <a:picLocks noChangeAspect="1"/>
          </p:cNvPicPr>
          <p:nvPr/>
        </p:nvPicPr>
        <p:blipFill>
          <a:blip r:embed="rId9"/>
          <a:stretch>
            <a:fillRect/>
          </a:stretch>
        </p:blipFill>
        <p:spPr>
          <a:xfrm>
            <a:off x="9605628" y="1718445"/>
            <a:ext cx="2060452" cy="3621031"/>
          </a:xfrm>
          <a:prstGeom prst="rect">
            <a:avLst/>
          </a:prstGeom>
        </p:spPr>
      </p:pic>
      <p:pic>
        <p:nvPicPr>
          <p:cNvPr id="18" name="Bilde 17">
            <a:extLst>
              <a:ext uri="{FF2B5EF4-FFF2-40B4-BE49-F238E27FC236}">
                <a16:creationId xmlns:a16="http://schemas.microsoft.com/office/drawing/2014/main" id="{7C4D36BC-FC21-4195-8C0E-E24615CB3F44}"/>
              </a:ext>
            </a:extLst>
          </p:cNvPr>
          <p:cNvPicPr>
            <a:picLocks noChangeAspect="1"/>
          </p:cNvPicPr>
          <p:nvPr/>
        </p:nvPicPr>
        <p:blipFill>
          <a:blip r:embed="rId10"/>
          <a:stretch>
            <a:fillRect/>
          </a:stretch>
        </p:blipFill>
        <p:spPr>
          <a:xfrm>
            <a:off x="8724779" y="3231448"/>
            <a:ext cx="2060452" cy="3657607"/>
          </a:xfrm>
          <a:prstGeom prst="rect">
            <a:avLst/>
          </a:prstGeom>
        </p:spPr>
      </p:pic>
      <p:pic>
        <p:nvPicPr>
          <p:cNvPr id="32" name="Bilde 31" descr="Et bilde som inneholder tekst, vektorgrafikk&#10;&#10;Automatisk generert beskrivelse">
            <a:extLst>
              <a:ext uri="{FF2B5EF4-FFF2-40B4-BE49-F238E27FC236}">
                <a16:creationId xmlns:a16="http://schemas.microsoft.com/office/drawing/2014/main" id="{BFA09CA7-161C-4561-ACC8-95FA07E50A97}"/>
              </a:ext>
            </a:extLst>
          </p:cNvPr>
          <p:cNvPicPr>
            <a:picLocks noChangeAspect="1"/>
          </p:cNvPicPr>
          <p:nvPr/>
        </p:nvPicPr>
        <p:blipFill>
          <a:blip r:embed="rId11"/>
          <a:stretch>
            <a:fillRect/>
          </a:stretch>
        </p:blipFill>
        <p:spPr>
          <a:xfrm>
            <a:off x="10357106" y="3625451"/>
            <a:ext cx="1908052" cy="3544831"/>
          </a:xfrm>
          <a:prstGeom prst="rect">
            <a:avLst/>
          </a:prstGeom>
        </p:spPr>
      </p:pic>
      <p:pic>
        <p:nvPicPr>
          <p:cNvPr id="38" name="Bilde 37">
            <a:extLst>
              <a:ext uri="{FF2B5EF4-FFF2-40B4-BE49-F238E27FC236}">
                <a16:creationId xmlns:a16="http://schemas.microsoft.com/office/drawing/2014/main" id="{E572D0BC-1B6B-44CA-B6AE-880ECE86EBE5}"/>
              </a:ext>
            </a:extLst>
          </p:cNvPr>
          <p:cNvPicPr>
            <a:picLocks noChangeAspect="1"/>
          </p:cNvPicPr>
          <p:nvPr/>
        </p:nvPicPr>
        <p:blipFill>
          <a:blip r:embed="rId12"/>
          <a:stretch>
            <a:fillRect/>
          </a:stretch>
        </p:blipFill>
        <p:spPr>
          <a:xfrm>
            <a:off x="5213297" y="2113888"/>
            <a:ext cx="1905004" cy="3465583"/>
          </a:xfrm>
          <a:prstGeom prst="rect">
            <a:avLst/>
          </a:prstGeom>
        </p:spPr>
      </p:pic>
      <p:pic>
        <p:nvPicPr>
          <p:cNvPr id="24" name="Bilde 23">
            <a:extLst>
              <a:ext uri="{FF2B5EF4-FFF2-40B4-BE49-F238E27FC236}">
                <a16:creationId xmlns:a16="http://schemas.microsoft.com/office/drawing/2014/main" id="{5A829C59-DB27-4764-B19D-12D8335E782B}"/>
              </a:ext>
            </a:extLst>
          </p:cNvPr>
          <p:cNvPicPr>
            <a:picLocks noChangeAspect="1"/>
          </p:cNvPicPr>
          <p:nvPr/>
        </p:nvPicPr>
        <p:blipFill>
          <a:blip r:embed="rId13"/>
          <a:stretch>
            <a:fillRect/>
          </a:stretch>
        </p:blipFill>
        <p:spPr>
          <a:xfrm>
            <a:off x="7277220" y="2430778"/>
            <a:ext cx="2060452" cy="3962408"/>
          </a:xfrm>
          <a:prstGeom prst="rect">
            <a:avLst/>
          </a:prstGeom>
        </p:spPr>
      </p:pic>
      <p:pic>
        <p:nvPicPr>
          <p:cNvPr id="22" name="Bilde 21">
            <a:extLst>
              <a:ext uri="{FF2B5EF4-FFF2-40B4-BE49-F238E27FC236}">
                <a16:creationId xmlns:a16="http://schemas.microsoft.com/office/drawing/2014/main" id="{7D190A0D-A9F2-494E-A150-00E9466E2C2B}"/>
              </a:ext>
            </a:extLst>
          </p:cNvPr>
          <p:cNvPicPr>
            <a:picLocks noChangeAspect="1"/>
          </p:cNvPicPr>
          <p:nvPr/>
        </p:nvPicPr>
        <p:blipFill>
          <a:blip r:embed="rId14"/>
          <a:stretch>
            <a:fillRect/>
          </a:stretch>
        </p:blipFill>
        <p:spPr>
          <a:xfrm>
            <a:off x="6089599" y="3381847"/>
            <a:ext cx="2057404" cy="3617983"/>
          </a:xfrm>
          <a:prstGeom prst="rect">
            <a:avLst/>
          </a:prstGeom>
        </p:spPr>
      </p:pic>
      <p:pic>
        <p:nvPicPr>
          <p:cNvPr id="40" name="Bilde 39">
            <a:extLst>
              <a:ext uri="{FF2B5EF4-FFF2-40B4-BE49-F238E27FC236}">
                <a16:creationId xmlns:a16="http://schemas.microsoft.com/office/drawing/2014/main" id="{6E9F8B6A-CD79-40A8-976E-841A39DC2657}"/>
              </a:ext>
            </a:extLst>
          </p:cNvPr>
          <p:cNvPicPr>
            <a:picLocks noChangeAspect="1"/>
          </p:cNvPicPr>
          <p:nvPr/>
        </p:nvPicPr>
        <p:blipFill>
          <a:blip r:embed="rId15"/>
          <a:stretch>
            <a:fillRect/>
          </a:stretch>
        </p:blipFill>
        <p:spPr>
          <a:xfrm>
            <a:off x="1378882" y="1523582"/>
            <a:ext cx="2060452" cy="3621031"/>
          </a:xfrm>
          <a:prstGeom prst="rect">
            <a:avLst/>
          </a:prstGeom>
        </p:spPr>
      </p:pic>
      <p:pic>
        <p:nvPicPr>
          <p:cNvPr id="30" name="Bilde 29" descr="Et bilde som inneholder tekst, vektorgrafikk&#10;&#10;Automatisk generert beskrivelse">
            <a:extLst>
              <a:ext uri="{FF2B5EF4-FFF2-40B4-BE49-F238E27FC236}">
                <a16:creationId xmlns:a16="http://schemas.microsoft.com/office/drawing/2014/main" id="{6D1E85C8-46B2-45BE-B2B0-28D2C4BAA277}"/>
              </a:ext>
            </a:extLst>
          </p:cNvPr>
          <p:cNvPicPr>
            <a:picLocks noChangeAspect="1"/>
          </p:cNvPicPr>
          <p:nvPr/>
        </p:nvPicPr>
        <p:blipFill>
          <a:blip r:embed="rId16"/>
          <a:stretch>
            <a:fillRect/>
          </a:stretch>
        </p:blipFill>
        <p:spPr>
          <a:xfrm>
            <a:off x="11116" y="3287835"/>
            <a:ext cx="1908052" cy="3544831"/>
          </a:xfrm>
          <a:prstGeom prst="rect">
            <a:avLst/>
          </a:prstGeom>
        </p:spPr>
      </p:pic>
      <p:pic>
        <p:nvPicPr>
          <p:cNvPr id="42" name="Bilde 41" descr="Et bilde som inneholder tekst, vektorgrafikk&#10;&#10;Automatisk generert beskrivelse">
            <a:extLst>
              <a:ext uri="{FF2B5EF4-FFF2-40B4-BE49-F238E27FC236}">
                <a16:creationId xmlns:a16="http://schemas.microsoft.com/office/drawing/2014/main" id="{8516BC95-AE9A-4D99-A56C-EDBC72CC5371}"/>
              </a:ext>
            </a:extLst>
          </p:cNvPr>
          <p:cNvPicPr>
            <a:picLocks noChangeAspect="1"/>
          </p:cNvPicPr>
          <p:nvPr/>
        </p:nvPicPr>
        <p:blipFill>
          <a:blip r:embed="rId17"/>
          <a:stretch>
            <a:fillRect/>
          </a:stretch>
        </p:blipFill>
        <p:spPr>
          <a:xfrm>
            <a:off x="3218221" y="1658108"/>
            <a:ext cx="2286005" cy="3541783"/>
          </a:xfrm>
          <a:prstGeom prst="rect">
            <a:avLst/>
          </a:prstGeom>
        </p:spPr>
      </p:pic>
      <p:pic>
        <p:nvPicPr>
          <p:cNvPr id="12" name="Bilde 11">
            <a:extLst>
              <a:ext uri="{FF2B5EF4-FFF2-40B4-BE49-F238E27FC236}">
                <a16:creationId xmlns:a16="http://schemas.microsoft.com/office/drawing/2014/main" id="{8286D93D-AFCF-4820-B84C-B10DDEA63800}"/>
              </a:ext>
            </a:extLst>
          </p:cNvPr>
          <p:cNvPicPr>
            <a:picLocks noChangeAspect="1"/>
          </p:cNvPicPr>
          <p:nvPr/>
        </p:nvPicPr>
        <p:blipFill>
          <a:blip r:embed="rId18"/>
          <a:stretch>
            <a:fillRect/>
          </a:stretch>
        </p:blipFill>
        <p:spPr>
          <a:xfrm>
            <a:off x="1950215" y="3569062"/>
            <a:ext cx="2060452" cy="3657607"/>
          </a:xfrm>
          <a:prstGeom prst="rect">
            <a:avLst/>
          </a:prstGeom>
        </p:spPr>
      </p:pic>
      <p:pic>
        <p:nvPicPr>
          <p:cNvPr id="20" name="Bilde 19">
            <a:extLst>
              <a:ext uri="{FF2B5EF4-FFF2-40B4-BE49-F238E27FC236}">
                <a16:creationId xmlns:a16="http://schemas.microsoft.com/office/drawing/2014/main" id="{206E829D-FA50-4600-9900-CE82E1814ACC}"/>
              </a:ext>
            </a:extLst>
          </p:cNvPr>
          <p:cNvPicPr>
            <a:picLocks noChangeAspect="1"/>
          </p:cNvPicPr>
          <p:nvPr/>
        </p:nvPicPr>
        <p:blipFill>
          <a:blip r:embed="rId19"/>
          <a:stretch>
            <a:fillRect/>
          </a:stretch>
        </p:blipFill>
        <p:spPr>
          <a:xfrm>
            <a:off x="3995337" y="3681838"/>
            <a:ext cx="1908052" cy="3544831"/>
          </a:xfrm>
          <a:prstGeom prst="rect">
            <a:avLst/>
          </a:prstGeom>
        </p:spPr>
      </p:pic>
      <p:sp>
        <p:nvSpPr>
          <p:cNvPr id="4" name="Rektangel 3">
            <a:extLst>
              <a:ext uri="{FF2B5EF4-FFF2-40B4-BE49-F238E27FC236}">
                <a16:creationId xmlns:a16="http://schemas.microsoft.com/office/drawing/2014/main" id="{74B2DA34-7BA7-6DD9-FA84-10AB632438F3}"/>
              </a:ext>
            </a:extLst>
          </p:cNvPr>
          <p:cNvSpPr/>
          <p:nvPr/>
        </p:nvSpPr>
        <p:spPr>
          <a:xfrm>
            <a:off x="1531620" y="1400100"/>
            <a:ext cx="9110047" cy="4278235"/>
          </a:xfrm>
          <a:prstGeom prst="rect">
            <a:avLst/>
          </a:prstGeom>
          <a:solidFill>
            <a:srgbClr val="9BD0B0">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4000" b="0" i="0" u="none" strike="noStrike" kern="1200" cap="none" spc="0" normalizeH="0" baseline="0" noProof="0">
                <a:ln>
                  <a:noFill/>
                </a:ln>
                <a:solidFill>
                  <a:srgbClr val="000000"/>
                </a:solidFill>
                <a:effectLst/>
                <a:uLnTx/>
                <a:uFillTx/>
                <a:latin typeface="Source Sans Pro"/>
                <a:ea typeface="Source Sans Pro"/>
                <a:cs typeface="+mn-cs"/>
              </a:rPr>
              <a:t>Hvor mange er i målgruppa for ungdomsgarantien hos </a:t>
            </a:r>
            <a:r>
              <a:rPr lang="nb-NO" sz="4000">
                <a:solidFill>
                  <a:srgbClr val="000000"/>
                </a:solidFill>
                <a:latin typeface="Source Sans Pro"/>
                <a:ea typeface="Source Sans Pro"/>
              </a:rPr>
              <a:t>Nav</a:t>
            </a:r>
            <a:r>
              <a:rPr kumimoji="0" lang="nb-NO" sz="4000" b="0" i="0" u="none" strike="noStrike" kern="1200" cap="none" spc="0" normalizeH="0" baseline="0" noProof="0">
                <a:ln>
                  <a:noFill/>
                </a:ln>
                <a:solidFill>
                  <a:srgbClr val="000000"/>
                </a:solidFill>
                <a:effectLst/>
                <a:uLnTx/>
                <a:uFillTx/>
                <a:latin typeface="Source Sans Pro"/>
                <a:ea typeface="Source Sans Pro"/>
                <a:cs typeface="+mn-cs"/>
              </a:rPr>
              <a:t> i Nordland?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4000" b="0" i="0" u="none" strike="noStrike" kern="1200" cap="none" spc="0" normalizeH="0" baseline="0" noProof="0">
              <a:ln>
                <a:noFill/>
              </a:ln>
              <a:solidFill>
                <a:srgbClr val="000000"/>
              </a:solidFill>
              <a:effectLst/>
              <a:uLnTx/>
              <a:uFillTx/>
              <a:latin typeface="Source Sans Pro"/>
              <a:ea typeface="Source Sans Pro"/>
              <a:cs typeface="+mn-cs"/>
            </a:endParaRPr>
          </a:p>
        </p:txBody>
      </p:sp>
      <p:sp>
        <p:nvSpPr>
          <p:cNvPr id="3" name="TekstSylinder 2">
            <a:extLst>
              <a:ext uri="{FF2B5EF4-FFF2-40B4-BE49-F238E27FC236}">
                <a16:creationId xmlns:a16="http://schemas.microsoft.com/office/drawing/2014/main" id="{9AC0E503-2E39-49F4-D6AF-397CF1A0613A}"/>
              </a:ext>
            </a:extLst>
          </p:cNvPr>
          <p:cNvSpPr txBox="1"/>
          <p:nvPr/>
        </p:nvSpPr>
        <p:spPr>
          <a:xfrm>
            <a:off x="5259917" y="4083233"/>
            <a:ext cx="1662906"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800" b="1"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a:rPr>
              <a:t>2 825</a:t>
            </a:r>
            <a:endParaRPr kumimoji="0" lang="nb-NO" sz="2400" b="1"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a:endParaRPr>
          </a:p>
        </p:txBody>
      </p:sp>
    </p:spTree>
    <p:extLst>
      <p:ext uri="{BB962C8B-B14F-4D97-AF65-F5344CB8AC3E}">
        <p14:creationId xmlns:p14="http://schemas.microsoft.com/office/powerpoint/2010/main" val="21817586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87BF42CA-AD55-48B4-8949-C4DCA60A6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66AE1D3D-3106-4CB2-AA7C-0C1642AC0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57" name="Group 56">
            <a:extLst>
              <a:ext uri="{FF2B5EF4-FFF2-40B4-BE49-F238E27FC236}">
                <a16:creationId xmlns:a16="http://schemas.microsoft.com/office/drawing/2014/main" id="{0A31B6AF-B711-4CDB-8C2B-16E963DDC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37" y="0"/>
            <a:ext cx="5646974" cy="6483075"/>
            <a:chOff x="-19221" y="0"/>
            <a:chExt cx="5646974" cy="6483075"/>
          </a:xfrm>
        </p:grpSpPr>
        <p:sp>
          <p:nvSpPr>
            <p:cNvPr id="58" name="Freeform: Shape 57">
              <a:extLst>
                <a:ext uri="{FF2B5EF4-FFF2-40B4-BE49-F238E27FC236}">
                  <a16:creationId xmlns:a16="http://schemas.microsoft.com/office/drawing/2014/main" id="{CA818331-E13C-49C6-B98D-A60AD0E8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37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9" name="Freeform: Shape 58">
              <a:extLst>
                <a:ext uri="{FF2B5EF4-FFF2-40B4-BE49-F238E27FC236}">
                  <a16:creationId xmlns:a16="http://schemas.microsoft.com/office/drawing/2014/main" id="{67C4629D-4AB7-48D4-A61B-1AE1837A78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54000">
                  <a:schemeClr val="accent6">
                    <a:alpha val="10000"/>
                  </a:schemeClr>
                </a:gs>
                <a:gs pos="100000">
                  <a:schemeClr val="bg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Freeform: Shape 59">
              <a:extLst>
                <a:ext uri="{FF2B5EF4-FFF2-40B4-BE49-F238E27FC236}">
                  <a16:creationId xmlns:a16="http://schemas.microsoft.com/office/drawing/2014/main" id="{D1E30050-9FC4-4CC7-8C0B-BF5EFD106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Freeform: Shape 60">
              <a:extLst>
                <a:ext uri="{FF2B5EF4-FFF2-40B4-BE49-F238E27FC236}">
                  <a16:creationId xmlns:a16="http://schemas.microsoft.com/office/drawing/2014/main" id="{E7E03733-50FD-49A6-B226-40F6A0AD45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Freeform: Shape 61">
              <a:extLst>
                <a:ext uri="{FF2B5EF4-FFF2-40B4-BE49-F238E27FC236}">
                  <a16:creationId xmlns:a16="http://schemas.microsoft.com/office/drawing/2014/main" id="{8A614510-A9F4-41B6-B78E-F49E390C7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74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tel 1">
            <a:extLst>
              <a:ext uri="{FF2B5EF4-FFF2-40B4-BE49-F238E27FC236}">
                <a16:creationId xmlns:a16="http://schemas.microsoft.com/office/drawing/2014/main" id="{7EA0D45F-73E0-43E9-BBF4-F2EE9D100DCD}"/>
              </a:ext>
            </a:extLst>
          </p:cNvPr>
          <p:cNvSpPr>
            <a:spLocks noGrp="1"/>
          </p:cNvSpPr>
          <p:nvPr>
            <p:ph type="title"/>
          </p:nvPr>
        </p:nvSpPr>
        <p:spPr>
          <a:xfrm>
            <a:off x="804672" y="2053641"/>
            <a:ext cx="3669161" cy="2760098"/>
          </a:xfrm>
        </p:spPr>
        <p:txBody>
          <a:bodyPr>
            <a:normAutofit/>
          </a:bodyPr>
          <a:lstStyle/>
          <a:p>
            <a:r>
              <a:rPr lang="nb-NO" sz="2800" b="1" i="0">
                <a:solidFill>
                  <a:schemeClr val="tx2"/>
                </a:solidFill>
                <a:effectLst/>
                <a:latin typeface="Segoe UI" panose="020B0502040204020203" pitchFamily="34" charset="0"/>
              </a:rPr>
              <a:t>En oppfølgingsgaranti</a:t>
            </a:r>
            <a:br>
              <a:rPr lang="nb-NO" sz="2800" b="1" i="0">
                <a:solidFill>
                  <a:schemeClr val="tx2"/>
                </a:solidFill>
                <a:effectLst/>
                <a:latin typeface="Segoe UI" panose="020B0502040204020203" pitchFamily="34" charset="0"/>
              </a:rPr>
            </a:br>
            <a:endParaRPr lang="nb-NO" sz="2800">
              <a:solidFill>
                <a:schemeClr val="tx2"/>
              </a:solidFill>
            </a:endParaRPr>
          </a:p>
        </p:txBody>
      </p:sp>
      <p:sp>
        <p:nvSpPr>
          <p:cNvPr id="3" name="Plassholder for innhold 2">
            <a:extLst>
              <a:ext uri="{FF2B5EF4-FFF2-40B4-BE49-F238E27FC236}">
                <a16:creationId xmlns:a16="http://schemas.microsoft.com/office/drawing/2014/main" id="{44676CDA-37EA-5627-6522-E59653C495B4}"/>
              </a:ext>
            </a:extLst>
          </p:cNvPr>
          <p:cNvSpPr>
            <a:spLocks noGrp="1"/>
          </p:cNvSpPr>
          <p:nvPr>
            <p:ph idx="1"/>
          </p:nvPr>
        </p:nvSpPr>
        <p:spPr>
          <a:xfrm>
            <a:off x="6090574" y="801866"/>
            <a:ext cx="5306084" cy="5230634"/>
          </a:xfrm>
          <a:noFill/>
          <a:ln>
            <a:noFill/>
          </a:ln>
        </p:spPr>
        <p:txBody>
          <a:bodyPr anchor="ctr">
            <a:normAutofit/>
          </a:bodyPr>
          <a:lstStyle/>
          <a:p>
            <a:endParaRPr lang="nb-NO" sz="2400" b="0" i="0">
              <a:solidFill>
                <a:schemeClr val="tx2"/>
              </a:solidFill>
              <a:effectLst/>
              <a:ea typeface="Calibri"/>
              <a:cs typeface="Calibri"/>
            </a:endParaRPr>
          </a:p>
          <a:p>
            <a:r>
              <a:rPr lang="nb-NO" sz="2400" b="0" i="0" dirty="0">
                <a:solidFill>
                  <a:schemeClr val="tx2"/>
                </a:solidFill>
                <a:effectLst/>
              </a:rPr>
              <a:t>Ungdomsgarantien er fremfor alt en </a:t>
            </a:r>
            <a:r>
              <a:rPr lang="nb-NO" b="1" i="0" dirty="0">
                <a:solidFill>
                  <a:schemeClr val="tx2"/>
                </a:solidFill>
                <a:effectLst/>
              </a:rPr>
              <a:t>oppfølgingsgaranti </a:t>
            </a:r>
            <a:endParaRPr lang="nb-NO" b="1" i="0" dirty="0">
              <a:solidFill>
                <a:schemeClr val="tx2"/>
              </a:solidFill>
              <a:effectLst/>
              <a:ea typeface="Calibri"/>
              <a:cs typeface="Calibri"/>
            </a:endParaRPr>
          </a:p>
          <a:p>
            <a:pPr lvl="1"/>
            <a:r>
              <a:rPr lang="nb-NO" b="0" i="0" dirty="0">
                <a:solidFill>
                  <a:srgbClr val="262626"/>
                </a:solidFill>
                <a:effectLst/>
                <a:latin typeface="Segoe UI"/>
                <a:cs typeface="Segoe UI"/>
              </a:rPr>
              <a:t>rask hjelp og tett oppfølging</a:t>
            </a:r>
            <a:r>
              <a:rPr lang="nb-NO" dirty="0">
                <a:solidFill>
                  <a:srgbClr val="262626"/>
                </a:solidFill>
                <a:latin typeface="Segoe UI"/>
                <a:cs typeface="Segoe UI"/>
              </a:rPr>
              <a:t> så lenge det er nødvendig</a:t>
            </a:r>
            <a:endParaRPr lang="nb-NO" b="0" i="0" dirty="0">
              <a:solidFill>
                <a:srgbClr val="262626"/>
              </a:solidFill>
              <a:effectLst/>
              <a:latin typeface="Segoe UI"/>
              <a:cs typeface="Segoe UI"/>
            </a:endParaRPr>
          </a:p>
          <a:p>
            <a:pPr lvl="1"/>
            <a:r>
              <a:rPr lang="nb-NO" b="0" i="0" dirty="0">
                <a:solidFill>
                  <a:schemeClr val="tx2"/>
                </a:solidFill>
                <a:effectLst/>
              </a:rPr>
              <a:t>Hvordan denne oppfølgingen skal være</a:t>
            </a:r>
            <a:endParaRPr lang="nb-NO" dirty="0">
              <a:solidFill>
                <a:schemeClr val="tx2"/>
              </a:solidFill>
              <a:ea typeface="Calibri"/>
              <a:cs typeface="Calibri"/>
            </a:endParaRPr>
          </a:p>
          <a:p>
            <a:r>
              <a:rPr lang="nb-NO" b="1" dirty="0">
                <a:solidFill>
                  <a:schemeClr val="tx2"/>
                </a:solidFill>
                <a:ea typeface="Calibri"/>
                <a:cs typeface="Calibri"/>
              </a:rPr>
              <a:t>Fast kontaktperson</a:t>
            </a:r>
            <a:endParaRPr lang="en-US" dirty="0">
              <a:solidFill>
                <a:schemeClr val="tx2"/>
              </a:solidFill>
              <a:ea typeface="Calibri"/>
              <a:cs typeface="Calibri"/>
            </a:endParaRPr>
          </a:p>
          <a:p>
            <a:pPr lvl="1"/>
            <a:r>
              <a:rPr lang="nb-NO" b="1" dirty="0">
                <a:solidFill>
                  <a:schemeClr val="tx2"/>
                </a:solidFill>
                <a:ea typeface="Calibri"/>
                <a:cs typeface="Calibri"/>
              </a:rPr>
              <a:t>Bedre tid til å følge opp tett</a:t>
            </a:r>
            <a:endParaRPr lang="nb-NO" dirty="0">
              <a:solidFill>
                <a:schemeClr val="tx2"/>
              </a:solidFill>
              <a:ea typeface="Calibri"/>
              <a:cs typeface="Calibri"/>
            </a:endParaRPr>
          </a:p>
          <a:p>
            <a:r>
              <a:rPr lang="nb-NO" sz="2400" kern="0" dirty="0">
                <a:solidFill>
                  <a:schemeClr val="tx2"/>
                </a:solidFill>
                <a:ea typeface="Times New Roman" panose="02020603050405020304" pitchFamily="18" charset="0"/>
                <a:cs typeface="Times New Roman"/>
              </a:rPr>
              <a:t>Arbeidsrettet med stort fokus på å gi </a:t>
            </a:r>
            <a:r>
              <a:rPr lang="nb-NO" sz="2400" b="1" kern="0" dirty="0">
                <a:solidFill>
                  <a:schemeClr val="tx2"/>
                </a:solidFill>
                <a:ea typeface="Times New Roman" panose="02020603050405020304" pitchFamily="18" charset="0"/>
                <a:cs typeface="Times New Roman"/>
              </a:rPr>
              <a:t>stabil tilknytning til arbeidslivet</a:t>
            </a:r>
            <a:endParaRPr lang="nb-NO" sz="2400" b="1" kern="0" dirty="0">
              <a:solidFill>
                <a:schemeClr val="tx2"/>
              </a:solidFill>
              <a:effectLst/>
              <a:ea typeface="Times New Roman" panose="02020603050405020304" pitchFamily="18" charset="0"/>
              <a:cs typeface="Times New Roman" panose="02020603050405020304" pitchFamily="18" charset="0"/>
            </a:endParaRPr>
          </a:p>
          <a:p>
            <a:endParaRPr lang="nb-NO" b="1" i="0" kern="0">
              <a:solidFill>
                <a:schemeClr val="tx2"/>
              </a:solidFill>
              <a:effectLst/>
              <a:latin typeface="Times New Roman"/>
              <a:ea typeface="Calibri"/>
              <a:cs typeface="Times New Roman"/>
            </a:endParaRPr>
          </a:p>
          <a:p>
            <a:pPr marL="0" indent="0">
              <a:buNone/>
            </a:pPr>
            <a:endParaRPr lang="nb-NO" sz="1800" b="0" i="0">
              <a:solidFill>
                <a:schemeClr val="tx2"/>
              </a:solidFill>
              <a:effectLst/>
              <a:latin typeface="Segoe UI" panose="020B0502040204020203" pitchFamily="34" charset="0"/>
            </a:endParaRPr>
          </a:p>
          <a:p>
            <a:pPr marL="0" indent="0">
              <a:buNone/>
            </a:pPr>
            <a:endParaRPr lang="nb-NO" sz="1800">
              <a:solidFill>
                <a:schemeClr val="tx2"/>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0869778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87BF42CA-AD55-48B4-8949-C4DCA60A6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6AE1D3D-3106-4CB2-AA7C-0C1642AC0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7" name="Group 26">
            <a:extLst>
              <a:ext uri="{FF2B5EF4-FFF2-40B4-BE49-F238E27FC236}">
                <a16:creationId xmlns:a16="http://schemas.microsoft.com/office/drawing/2014/main" id="{0A31B6AF-B711-4CDB-8C2B-16E963DDC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37" y="0"/>
            <a:ext cx="5646974" cy="6483075"/>
            <a:chOff x="-19221" y="0"/>
            <a:chExt cx="5646974" cy="6483075"/>
          </a:xfrm>
        </p:grpSpPr>
        <p:sp>
          <p:nvSpPr>
            <p:cNvPr id="28" name="Freeform: Shape 27">
              <a:extLst>
                <a:ext uri="{FF2B5EF4-FFF2-40B4-BE49-F238E27FC236}">
                  <a16:creationId xmlns:a16="http://schemas.microsoft.com/office/drawing/2014/main" id="{CA818331-E13C-49C6-B98D-A60AD0E8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37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67C4629D-4AB7-48D4-A61B-1AE1837A78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54000">
                  <a:schemeClr val="accent6">
                    <a:alpha val="10000"/>
                  </a:schemeClr>
                </a:gs>
                <a:gs pos="100000">
                  <a:schemeClr val="bg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29">
              <a:extLst>
                <a:ext uri="{FF2B5EF4-FFF2-40B4-BE49-F238E27FC236}">
                  <a16:creationId xmlns:a16="http://schemas.microsoft.com/office/drawing/2014/main" id="{D1E30050-9FC4-4CC7-8C0B-BF5EFD106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E7E03733-50FD-49A6-B226-40F6A0AD45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8A614510-A9F4-41B6-B78E-F49E390C7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74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tel 1">
            <a:extLst>
              <a:ext uri="{FF2B5EF4-FFF2-40B4-BE49-F238E27FC236}">
                <a16:creationId xmlns:a16="http://schemas.microsoft.com/office/drawing/2014/main" id="{29F48308-EF66-9DA1-5C52-12EFAA669463}"/>
              </a:ext>
            </a:extLst>
          </p:cNvPr>
          <p:cNvSpPr>
            <a:spLocks noGrp="1"/>
          </p:cNvSpPr>
          <p:nvPr>
            <p:ph type="title"/>
          </p:nvPr>
        </p:nvSpPr>
        <p:spPr>
          <a:xfrm>
            <a:off x="804672" y="2053641"/>
            <a:ext cx="3669161" cy="2760098"/>
          </a:xfrm>
        </p:spPr>
        <p:txBody>
          <a:bodyPr>
            <a:normAutofit/>
          </a:bodyPr>
          <a:lstStyle/>
          <a:p>
            <a:r>
              <a:rPr lang="nb-NO" sz="4000">
                <a:solidFill>
                  <a:schemeClr val="tx2"/>
                </a:solidFill>
              </a:rPr>
              <a:t>Fast kontaktperson</a:t>
            </a:r>
          </a:p>
        </p:txBody>
      </p:sp>
      <p:sp>
        <p:nvSpPr>
          <p:cNvPr id="3" name="Plassholder for innhold 2">
            <a:extLst>
              <a:ext uri="{FF2B5EF4-FFF2-40B4-BE49-F238E27FC236}">
                <a16:creationId xmlns:a16="http://schemas.microsoft.com/office/drawing/2014/main" id="{08B8E93C-6E35-2531-C5BB-8C30F60A29F1}"/>
              </a:ext>
            </a:extLst>
          </p:cNvPr>
          <p:cNvSpPr>
            <a:spLocks noGrp="1"/>
          </p:cNvSpPr>
          <p:nvPr>
            <p:ph idx="1"/>
          </p:nvPr>
        </p:nvSpPr>
        <p:spPr>
          <a:xfrm>
            <a:off x="6090574" y="801866"/>
            <a:ext cx="5306084" cy="5230634"/>
          </a:xfrm>
          <a:noFill/>
          <a:ln>
            <a:noFill/>
          </a:ln>
        </p:spPr>
        <p:txBody>
          <a:bodyPr anchor="ctr">
            <a:normAutofit/>
          </a:bodyPr>
          <a:lstStyle/>
          <a:p>
            <a:r>
              <a:rPr lang="nb-NO" sz="2400">
                <a:solidFill>
                  <a:schemeClr val="tx2"/>
                </a:solidFill>
                <a:latin typeface="Segoe UI"/>
                <a:cs typeface="Segoe UI"/>
              </a:rPr>
              <a:t>En ungdomsveileder som følger opp og koordinerer bistand -</a:t>
            </a:r>
            <a:r>
              <a:rPr lang="nb-NO" sz="2400" b="1">
                <a:solidFill>
                  <a:schemeClr val="tx2"/>
                </a:solidFill>
                <a:latin typeface="Segoe UI"/>
                <a:cs typeface="Segoe UI"/>
              </a:rPr>
              <a:t> færre brukere</a:t>
            </a:r>
            <a:endParaRPr lang="en-US" sz="2400" b="1">
              <a:solidFill>
                <a:schemeClr val="tx2"/>
              </a:solidFill>
              <a:ea typeface="Calibri"/>
              <a:cs typeface="Calibri"/>
            </a:endParaRPr>
          </a:p>
          <a:p>
            <a:r>
              <a:rPr lang="nb-NO" sz="2400">
                <a:solidFill>
                  <a:schemeClr val="tx2"/>
                </a:solidFill>
                <a:latin typeface="Segoe UI"/>
                <a:cs typeface="Segoe UI"/>
              </a:rPr>
              <a:t>Regelmessige</a:t>
            </a:r>
            <a:r>
              <a:rPr lang="nb-NO" sz="2400" b="0" i="0">
                <a:solidFill>
                  <a:schemeClr val="tx2"/>
                </a:solidFill>
                <a:effectLst/>
                <a:latin typeface="Segoe UI"/>
                <a:cs typeface="Segoe UI"/>
              </a:rPr>
              <a:t> oppfølgingssamtaler</a:t>
            </a:r>
            <a:endParaRPr lang="nb-NO" sz="2400">
              <a:solidFill>
                <a:schemeClr val="tx2"/>
              </a:solidFill>
              <a:latin typeface="Calibri" panose="020F0502020204030204"/>
              <a:ea typeface="Calibri" panose="020F0502020204030204"/>
              <a:cs typeface="Calibri" panose="020F0502020204030204"/>
            </a:endParaRPr>
          </a:p>
          <a:p>
            <a:r>
              <a:rPr lang="nb-NO" sz="2400">
                <a:solidFill>
                  <a:schemeClr val="tx2"/>
                </a:solidFill>
                <a:latin typeface="Segoe UI"/>
                <a:cs typeface="Segoe UI"/>
              </a:rPr>
              <a:t>Sammen med ungdommen skal denne gi god informasjon om mulighetene og lage en plan som ender med mål om arbeid. Enten på kort eller lang sikt.  </a:t>
            </a:r>
            <a:endParaRPr lang="nb-NO" sz="2400">
              <a:solidFill>
                <a:schemeClr val="tx2"/>
              </a:solidFill>
              <a:latin typeface="Calibri" panose="020F0502020204030204"/>
              <a:ea typeface="Calibri" panose="020F0502020204030204"/>
              <a:cs typeface="Calibri" panose="020F0502020204030204"/>
            </a:endParaRPr>
          </a:p>
          <a:p>
            <a:pPr marL="0" indent="0">
              <a:buNone/>
            </a:pPr>
            <a:endParaRPr lang="nb-NO" sz="3200" b="1">
              <a:solidFill>
                <a:schemeClr val="tx2"/>
              </a:solidFill>
              <a:latin typeface="Segoe UI"/>
              <a:cs typeface="Segoe UI"/>
            </a:endParaRPr>
          </a:p>
          <a:p>
            <a:pPr marL="457200" lvl="1" indent="0">
              <a:buNone/>
            </a:pPr>
            <a:r>
              <a:rPr lang="nb-NO" sz="2800" b="1">
                <a:solidFill>
                  <a:schemeClr val="tx2"/>
                </a:solidFill>
                <a:latin typeface="Segoe UI"/>
                <a:cs typeface="Segoe UI"/>
              </a:rPr>
              <a:t>Medvirke i egen plan</a:t>
            </a:r>
            <a:endParaRPr lang="nb-NO" sz="2800">
              <a:solidFill>
                <a:schemeClr val="tx2"/>
              </a:solidFill>
              <a:ea typeface="Calibri"/>
              <a:cs typeface="Calibri"/>
            </a:endParaRPr>
          </a:p>
          <a:p>
            <a:pPr marL="0" indent="0">
              <a:buNone/>
            </a:pPr>
            <a:br>
              <a:rPr lang="nb-NO" sz="1500" b="0">
                <a:effectLst/>
              </a:rPr>
            </a:br>
            <a:endParaRPr lang="nb-NO" sz="1500">
              <a:solidFill>
                <a:schemeClr val="tx2"/>
              </a:solidFill>
            </a:endParaRPr>
          </a:p>
        </p:txBody>
      </p:sp>
    </p:spTree>
    <p:extLst>
      <p:ext uri="{BB962C8B-B14F-4D97-AF65-F5344CB8AC3E}">
        <p14:creationId xmlns:p14="http://schemas.microsoft.com/office/powerpoint/2010/main" val="3397739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410F9F-3E16-0E8B-26DA-D9189E09E5D8}"/>
              </a:ext>
            </a:extLst>
          </p:cNvPr>
          <p:cNvSpPr>
            <a:spLocks noGrp="1"/>
          </p:cNvSpPr>
          <p:nvPr>
            <p:ph type="title"/>
          </p:nvPr>
        </p:nvSpPr>
        <p:spPr>
          <a:xfrm>
            <a:off x="643467" y="0"/>
            <a:ext cx="10515600" cy="1325563"/>
          </a:xfrm>
        </p:spPr>
        <p:txBody>
          <a:bodyPr>
            <a:normAutofit/>
          </a:bodyPr>
          <a:lstStyle/>
          <a:p>
            <a:pPr algn="ctr"/>
            <a:r>
              <a:rPr lang="nb-NO" sz="2400"/>
              <a:t>Mange gode kompetansemiljøer i NAV. </a:t>
            </a:r>
            <a:br>
              <a:rPr lang="nb-NO" sz="2400"/>
            </a:br>
            <a:r>
              <a:rPr lang="nb-NO" sz="2400"/>
              <a:t>Hvordan få til godt samarbeid til beste for unge?</a:t>
            </a:r>
          </a:p>
        </p:txBody>
      </p:sp>
      <p:graphicFrame>
        <p:nvGraphicFramePr>
          <p:cNvPr id="4" name="Plassholder for innhold 3">
            <a:extLst>
              <a:ext uri="{FF2B5EF4-FFF2-40B4-BE49-F238E27FC236}">
                <a16:creationId xmlns:a16="http://schemas.microsoft.com/office/drawing/2014/main" id="{5B2A68B6-85F6-236C-0A05-E2A1182E22AA}"/>
              </a:ext>
            </a:extLst>
          </p:cNvPr>
          <p:cNvGraphicFramePr>
            <a:graphicFrameLocks noGrp="1"/>
          </p:cNvGraphicFramePr>
          <p:nvPr>
            <p:ph idx="1"/>
            <p:extLst>
              <p:ext uri="{D42A27DB-BD31-4B8C-83A1-F6EECF244321}">
                <p14:modId xmlns:p14="http://schemas.microsoft.com/office/powerpoint/2010/main" val="2265427561"/>
              </p:ext>
            </p:extLst>
          </p:nvPr>
        </p:nvGraphicFramePr>
        <p:xfrm>
          <a:off x="8652" y="1078386"/>
          <a:ext cx="12178092" cy="56903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4111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809F85C8-9C35-4601-B715-611D52EB6FD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C1EC5D7B-3641-4A89-BFB7-8A6C8A06DD0E}"/>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0D259B8E-8AF1-4EF4-AC13-324083D8D4B7}"/>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E20CCAA5-BFFF-4DE4-98D5-7A938ADB391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7CAEFAB7-D05F-49F2-935D-DA29A02084F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F84875F0-7941-45E1-A680-F48895223BDC}"/>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31CB9ED8-E6B2-4F83-B5BF-571B546D4F4B}"/>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graphicEl>
                                              <a:dgm id="{EB7A1651-749A-4305-81C1-27753383CB0F}"/>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graphicEl>
                                              <a:dgm id="{9CF04D1F-2AFE-46F0-8EA7-620E240A5D42}"/>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graphicEl>
                                              <a:dgm id="{B6A76ED4-6CE5-437A-BAED-D8FE708E0FB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E36FB0C-68D7-FCB6-A28E-47AD36889AF6}"/>
              </a:ext>
            </a:extLst>
          </p:cNvPr>
          <p:cNvSpPr>
            <a:spLocks noGrp="1"/>
          </p:cNvSpPr>
          <p:nvPr>
            <p:ph type="title"/>
          </p:nvPr>
        </p:nvSpPr>
        <p:spPr/>
        <p:txBody>
          <a:bodyPr/>
          <a:lstStyle/>
          <a:p>
            <a:r>
              <a:rPr lang="nb-NO">
                <a:latin typeface="Arial"/>
                <a:cs typeface="Arial"/>
              </a:rPr>
              <a:t>Personbrukerundersøkelsen Nordland</a:t>
            </a:r>
            <a:endParaRPr lang="nb-NO"/>
          </a:p>
        </p:txBody>
      </p:sp>
      <p:pic>
        <p:nvPicPr>
          <p:cNvPr id="4" name="Plassholder for innhold 3">
            <a:extLst>
              <a:ext uri="{FF2B5EF4-FFF2-40B4-BE49-F238E27FC236}">
                <a16:creationId xmlns:a16="http://schemas.microsoft.com/office/drawing/2014/main" id="{1894D558-1B00-E9D4-866F-D24AB51F9069}"/>
              </a:ext>
            </a:extLst>
          </p:cNvPr>
          <p:cNvPicPr>
            <a:picLocks noGrp="1" noChangeAspect="1"/>
          </p:cNvPicPr>
          <p:nvPr>
            <p:ph idx="1"/>
          </p:nvPr>
        </p:nvPicPr>
        <p:blipFill>
          <a:blip r:embed="rId3"/>
          <a:stretch>
            <a:fillRect/>
          </a:stretch>
        </p:blipFill>
        <p:spPr>
          <a:xfrm>
            <a:off x="7907932" y="1581257"/>
            <a:ext cx="4337729" cy="4351338"/>
          </a:xfrm>
          <a:prstGeom prst="rect">
            <a:avLst/>
          </a:prstGeom>
        </p:spPr>
      </p:pic>
      <p:pic>
        <p:nvPicPr>
          <p:cNvPr id="7" name="Bilde 6">
            <a:extLst>
              <a:ext uri="{FF2B5EF4-FFF2-40B4-BE49-F238E27FC236}">
                <a16:creationId xmlns:a16="http://schemas.microsoft.com/office/drawing/2014/main" id="{C47777AD-3836-44AD-ABFD-FEC13366F807}"/>
              </a:ext>
            </a:extLst>
          </p:cNvPr>
          <p:cNvPicPr>
            <a:picLocks noChangeAspect="1"/>
          </p:cNvPicPr>
          <p:nvPr/>
        </p:nvPicPr>
        <p:blipFill>
          <a:blip r:embed="rId4"/>
          <a:stretch>
            <a:fillRect/>
          </a:stretch>
        </p:blipFill>
        <p:spPr>
          <a:xfrm>
            <a:off x="3991310" y="1581257"/>
            <a:ext cx="4434476" cy="4351338"/>
          </a:xfrm>
          <a:prstGeom prst="rect">
            <a:avLst/>
          </a:prstGeom>
        </p:spPr>
      </p:pic>
      <p:pic>
        <p:nvPicPr>
          <p:cNvPr id="8" name="Bilde 7">
            <a:extLst>
              <a:ext uri="{FF2B5EF4-FFF2-40B4-BE49-F238E27FC236}">
                <a16:creationId xmlns:a16="http://schemas.microsoft.com/office/drawing/2014/main" id="{8DB3C444-9C40-5D1C-2CB2-6FF45FED9A68}"/>
              </a:ext>
            </a:extLst>
          </p:cNvPr>
          <p:cNvPicPr>
            <a:picLocks noChangeAspect="1"/>
          </p:cNvPicPr>
          <p:nvPr/>
        </p:nvPicPr>
        <p:blipFill>
          <a:blip r:embed="rId5"/>
          <a:stretch>
            <a:fillRect/>
          </a:stretch>
        </p:blipFill>
        <p:spPr>
          <a:xfrm>
            <a:off x="-23846" y="1581405"/>
            <a:ext cx="4434476" cy="4351189"/>
          </a:xfrm>
          <a:prstGeom prst="rect">
            <a:avLst/>
          </a:prstGeom>
        </p:spPr>
      </p:pic>
    </p:spTree>
    <p:extLst>
      <p:ext uri="{BB962C8B-B14F-4D97-AF65-F5344CB8AC3E}">
        <p14:creationId xmlns:p14="http://schemas.microsoft.com/office/powerpoint/2010/main" val="2681162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Ellipse 64">
            <a:extLst>
              <a:ext uri="{FF2B5EF4-FFF2-40B4-BE49-F238E27FC236}">
                <a16:creationId xmlns:a16="http://schemas.microsoft.com/office/drawing/2014/main" id="{E79538A4-D32C-15A7-0D32-05C02BF03F36}"/>
              </a:ext>
            </a:extLst>
          </p:cNvPr>
          <p:cNvSpPr/>
          <p:nvPr/>
        </p:nvSpPr>
        <p:spPr>
          <a:xfrm>
            <a:off x="10474429" y="4359822"/>
            <a:ext cx="914400"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7" name="Bilde 46" descr="Mann som har en grønn cap">
            <a:extLst>
              <a:ext uri="{FF2B5EF4-FFF2-40B4-BE49-F238E27FC236}">
                <a16:creationId xmlns:a16="http://schemas.microsoft.com/office/drawing/2014/main" id="{B7B382DC-16F8-6EB9-9A52-246A9BEF8D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3546" y="1587118"/>
            <a:ext cx="6918709" cy="4612472"/>
          </a:xfrm>
          <a:prstGeom prst="rect">
            <a:avLst/>
          </a:prstGeom>
        </p:spPr>
      </p:pic>
      <p:sp>
        <p:nvSpPr>
          <p:cNvPr id="2" name="Tittel 1">
            <a:extLst>
              <a:ext uri="{FF2B5EF4-FFF2-40B4-BE49-F238E27FC236}">
                <a16:creationId xmlns:a16="http://schemas.microsoft.com/office/drawing/2014/main" id="{9B410F9F-3E16-0E8B-26DA-D9189E09E5D8}"/>
              </a:ext>
            </a:extLst>
          </p:cNvPr>
          <p:cNvSpPr>
            <a:spLocks noGrp="1"/>
          </p:cNvSpPr>
          <p:nvPr>
            <p:ph type="title"/>
          </p:nvPr>
        </p:nvSpPr>
        <p:spPr>
          <a:xfrm>
            <a:off x="855186" y="152140"/>
            <a:ext cx="10515600" cy="1325563"/>
          </a:xfrm>
        </p:spPr>
        <p:txBody>
          <a:bodyPr>
            <a:normAutofit/>
          </a:bodyPr>
          <a:lstStyle/>
          <a:p>
            <a:pPr algn="ctr"/>
            <a:r>
              <a:rPr lang="nb-NO" sz="2800" b="1"/>
              <a:t>Mange aktører kan være involvert i den unges liv</a:t>
            </a:r>
          </a:p>
        </p:txBody>
      </p:sp>
      <p:graphicFrame>
        <p:nvGraphicFramePr>
          <p:cNvPr id="4" name="Plassholder for innhold 3">
            <a:extLst>
              <a:ext uri="{FF2B5EF4-FFF2-40B4-BE49-F238E27FC236}">
                <a16:creationId xmlns:a16="http://schemas.microsoft.com/office/drawing/2014/main" id="{5B2A68B6-85F6-236C-0A05-E2A1182E22AA}"/>
              </a:ext>
            </a:extLst>
          </p:cNvPr>
          <p:cNvGraphicFramePr>
            <a:graphicFrameLocks noGrp="1"/>
          </p:cNvGraphicFramePr>
          <p:nvPr>
            <p:ph idx="1"/>
          </p:nvPr>
        </p:nvGraphicFramePr>
        <p:xfrm>
          <a:off x="346953" y="1384677"/>
          <a:ext cx="11498093" cy="51883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 name="Gruppe 2">
            <a:extLst>
              <a:ext uri="{FF2B5EF4-FFF2-40B4-BE49-F238E27FC236}">
                <a16:creationId xmlns:a16="http://schemas.microsoft.com/office/drawing/2014/main" id="{C29AA447-0760-CAC0-8D14-0C75BD581090}"/>
              </a:ext>
            </a:extLst>
          </p:cNvPr>
          <p:cNvGrpSpPr/>
          <p:nvPr/>
        </p:nvGrpSpPr>
        <p:grpSpPr>
          <a:xfrm>
            <a:off x="8126070" y="1595118"/>
            <a:ext cx="1552346" cy="1475552"/>
            <a:chOff x="6354811" y="498714"/>
            <a:chExt cx="1438947" cy="1438947"/>
          </a:xfrm>
          <a:solidFill>
            <a:schemeClr val="accent1"/>
          </a:solidFill>
        </p:grpSpPr>
        <p:sp>
          <p:nvSpPr>
            <p:cNvPr id="5" name="Ellipse 4">
              <a:extLst>
                <a:ext uri="{FF2B5EF4-FFF2-40B4-BE49-F238E27FC236}">
                  <a16:creationId xmlns:a16="http://schemas.microsoft.com/office/drawing/2014/main" id="{2AA5122B-6B03-B491-0344-1E08F5FA67DC}"/>
                </a:ext>
              </a:extLst>
            </p:cNvPr>
            <p:cNvSpPr/>
            <p:nvPr/>
          </p:nvSpPr>
          <p:spPr>
            <a:xfrm>
              <a:off x="6354811" y="498714"/>
              <a:ext cx="1438947" cy="1438947"/>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Ellipse 4">
              <a:extLst>
                <a:ext uri="{FF2B5EF4-FFF2-40B4-BE49-F238E27FC236}">
                  <a16:creationId xmlns:a16="http://schemas.microsoft.com/office/drawing/2014/main" id="{4565A428-D313-53F7-F198-DCF992F60534}"/>
                </a:ext>
              </a:extLst>
            </p:cNvPr>
            <p:cNvSpPr txBox="1"/>
            <p:nvPr/>
          </p:nvSpPr>
          <p:spPr>
            <a:xfrm>
              <a:off x="6565539" y="727746"/>
              <a:ext cx="1017489" cy="1017489"/>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8890" tIns="8890" rIns="8890" bIns="8890" numCol="1" spcCol="1270" anchor="ctr" anchorCtr="0">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r>
                <a:rPr kumimoji="0" lang="nb-NO" sz="1400" b="1" i="0" u="none" strike="noStrike" kern="1200" cap="none" spc="0" normalizeH="0" baseline="0" noProof="0">
                  <a:ln>
                    <a:noFill/>
                  </a:ln>
                  <a:solidFill>
                    <a:prstClr val="white"/>
                  </a:solidFill>
                  <a:effectLst/>
                  <a:uLnTx/>
                  <a:uFillTx/>
                  <a:latin typeface="Calibri" panose="020F0502020204030204"/>
                  <a:ea typeface="+mn-ea"/>
                  <a:cs typeface="+mn-cs"/>
                </a:rPr>
                <a:t>Arbeidsgiver </a:t>
              </a:r>
            </a:p>
          </p:txBody>
        </p:sp>
      </p:grpSp>
      <p:grpSp>
        <p:nvGrpSpPr>
          <p:cNvPr id="7" name="Gruppe 6">
            <a:extLst>
              <a:ext uri="{FF2B5EF4-FFF2-40B4-BE49-F238E27FC236}">
                <a16:creationId xmlns:a16="http://schemas.microsoft.com/office/drawing/2014/main" id="{3F27EFEC-53AB-345E-ED19-6AF1B664D764}"/>
              </a:ext>
            </a:extLst>
          </p:cNvPr>
          <p:cNvGrpSpPr/>
          <p:nvPr/>
        </p:nvGrpSpPr>
        <p:grpSpPr>
          <a:xfrm>
            <a:off x="2355681" y="2491060"/>
            <a:ext cx="1438947" cy="1438947"/>
            <a:chOff x="6354811" y="498714"/>
            <a:chExt cx="1438947" cy="1438947"/>
          </a:xfrm>
          <a:solidFill>
            <a:schemeClr val="accent1"/>
          </a:solidFill>
        </p:grpSpPr>
        <p:sp>
          <p:nvSpPr>
            <p:cNvPr id="8" name="Ellipse 7">
              <a:extLst>
                <a:ext uri="{FF2B5EF4-FFF2-40B4-BE49-F238E27FC236}">
                  <a16:creationId xmlns:a16="http://schemas.microsoft.com/office/drawing/2014/main" id="{E4B0B034-CE86-CFB3-9DA3-BBB511605AA7}"/>
                </a:ext>
              </a:extLst>
            </p:cNvPr>
            <p:cNvSpPr/>
            <p:nvPr/>
          </p:nvSpPr>
          <p:spPr>
            <a:xfrm>
              <a:off x="6354811" y="498714"/>
              <a:ext cx="1438947" cy="1438947"/>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Ellipse 4">
              <a:extLst>
                <a:ext uri="{FF2B5EF4-FFF2-40B4-BE49-F238E27FC236}">
                  <a16:creationId xmlns:a16="http://schemas.microsoft.com/office/drawing/2014/main" id="{041A4EDD-CBD8-FB20-9EAF-074D8B7F6F01}"/>
                </a:ext>
              </a:extLst>
            </p:cNvPr>
            <p:cNvSpPr txBox="1"/>
            <p:nvPr/>
          </p:nvSpPr>
          <p:spPr>
            <a:xfrm>
              <a:off x="6565540" y="709443"/>
              <a:ext cx="1017489" cy="1017489"/>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8890" tIns="8890" rIns="8890" bIns="8890" numCol="1" spcCol="1270" anchor="ctr" anchorCtr="0">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r>
                <a:rPr kumimoji="0" lang="nb-NO" sz="700" b="1" i="0" u="none" strike="noStrike" kern="1200" cap="none" spc="0" normalizeH="0" baseline="0" noProof="0">
                  <a:ln>
                    <a:noFill/>
                  </a:ln>
                  <a:solidFill>
                    <a:prstClr val="black"/>
                  </a:solidFill>
                  <a:effectLst/>
                  <a:uLnTx/>
                  <a:uFillTx/>
                  <a:latin typeface="Calibri" panose="020F0502020204030204"/>
                  <a:ea typeface="+mn-ea"/>
                  <a:cs typeface="+mn-cs"/>
                </a:rPr>
                <a:t>Arbeidsgiver </a:t>
              </a:r>
            </a:p>
          </p:txBody>
        </p:sp>
      </p:grpSp>
      <p:grpSp>
        <p:nvGrpSpPr>
          <p:cNvPr id="13" name="Gruppe 12">
            <a:extLst>
              <a:ext uri="{FF2B5EF4-FFF2-40B4-BE49-F238E27FC236}">
                <a16:creationId xmlns:a16="http://schemas.microsoft.com/office/drawing/2014/main" id="{1C9A6A31-4F8A-9D56-69EF-8C032BA0A091}"/>
              </a:ext>
            </a:extLst>
          </p:cNvPr>
          <p:cNvGrpSpPr/>
          <p:nvPr/>
        </p:nvGrpSpPr>
        <p:grpSpPr>
          <a:xfrm>
            <a:off x="7633931" y="4016444"/>
            <a:ext cx="1438947" cy="1438947"/>
            <a:chOff x="6354811" y="498714"/>
            <a:chExt cx="1438947" cy="1438947"/>
          </a:xfrm>
          <a:solidFill>
            <a:schemeClr val="accent1"/>
          </a:solidFill>
        </p:grpSpPr>
        <p:sp>
          <p:nvSpPr>
            <p:cNvPr id="14" name="Ellipse 13">
              <a:extLst>
                <a:ext uri="{FF2B5EF4-FFF2-40B4-BE49-F238E27FC236}">
                  <a16:creationId xmlns:a16="http://schemas.microsoft.com/office/drawing/2014/main" id="{5DB9AB63-8994-7869-8BC2-9076D1807862}"/>
                </a:ext>
              </a:extLst>
            </p:cNvPr>
            <p:cNvSpPr/>
            <p:nvPr/>
          </p:nvSpPr>
          <p:spPr>
            <a:xfrm>
              <a:off x="6354811" y="498714"/>
              <a:ext cx="1438947" cy="1438947"/>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Ellipse 4">
              <a:extLst>
                <a:ext uri="{FF2B5EF4-FFF2-40B4-BE49-F238E27FC236}">
                  <a16:creationId xmlns:a16="http://schemas.microsoft.com/office/drawing/2014/main" id="{1FD3199C-5F84-4E17-DB2A-71E881B61BC8}"/>
                </a:ext>
              </a:extLst>
            </p:cNvPr>
            <p:cNvSpPr txBox="1"/>
            <p:nvPr/>
          </p:nvSpPr>
          <p:spPr>
            <a:xfrm>
              <a:off x="6565539" y="709443"/>
              <a:ext cx="1017489" cy="1017489"/>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8890" tIns="8890" rIns="8890" bIns="8890" numCol="1" spcCol="1270" anchor="ctr" anchorCtr="0">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r>
                <a:rPr kumimoji="0" lang="nb-NO" sz="700" b="1" i="0" u="none" strike="noStrike" kern="1200" cap="none" spc="0" normalizeH="0" baseline="0" noProof="0">
                  <a:ln>
                    <a:noFill/>
                  </a:ln>
                  <a:solidFill>
                    <a:prstClr val="black"/>
                  </a:solidFill>
                  <a:effectLst/>
                  <a:uLnTx/>
                  <a:uFillTx/>
                  <a:latin typeface="Calibri" panose="020F0502020204030204"/>
                  <a:ea typeface="+mn-ea"/>
                  <a:cs typeface="+mn-cs"/>
                </a:rPr>
                <a:t>K</a:t>
              </a:r>
            </a:p>
          </p:txBody>
        </p:sp>
      </p:grpSp>
      <p:grpSp>
        <p:nvGrpSpPr>
          <p:cNvPr id="16" name="Gruppe 15">
            <a:extLst>
              <a:ext uri="{FF2B5EF4-FFF2-40B4-BE49-F238E27FC236}">
                <a16:creationId xmlns:a16="http://schemas.microsoft.com/office/drawing/2014/main" id="{7A5F5545-8AE9-9BA2-953F-7EF2BC97883E}"/>
              </a:ext>
            </a:extLst>
          </p:cNvPr>
          <p:cNvGrpSpPr/>
          <p:nvPr/>
        </p:nvGrpSpPr>
        <p:grpSpPr>
          <a:xfrm>
            <a:off x="10253576" y="5369724"/>
            <a:ext cx="1438947" cy="1438947"/>
            <a:chOff x="6354811" y="498714"/>
            <a:chExt cx="1438947" cy="1438947"/>
          </a:xfrm>
          <a:solidFill>
            <a:schemeClr val="accent1"/>
          </a:solidFill>
        </p:grpSpPr>
        <p:sp>
          <p:nvSpPr>
            <p:cNvPr id="17" name="Ellipse 16">
              <a:extLst>
                <a:ext uri="{FF2B5EF4-FFF2-40B4-BE49-F238E27FC236}">
                  <a16:creationId xmlns:a16="http://schemas.microsoft.com/office/drawing/2014/main" id="{2153CBE6-D98E-CFD2-A31B-9C3AE2C93AF5}"/>
                </a:ext>
              </a:extLst>
            </p:cNvPr>
            <p:cNvSpPr/>
            <p:nvPr/>
          </p:nvSpPr>
          <p:spPr>
            <a:xfrm>
              <a:off x="6354811" y="498714"/>
              <a:ext cx="1438947" cy="1438947"/>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Ellipse 4">
              <a:extLst>
                <a:ext uri="{FF2B5EF4-FFF2-40B4-BE49-F238E27FC236}">
                  <a16:creationId xmlns:a16="http://schemas.microsoft.com/office/drawing/2014/main" id="{5ECE3B72-4D45-7DA2-A5B6-6328E26DB4AF}"/>
                </a:ext>
              </a:extLst>
            </p:cNvPr>
            <p:cNvSpPr txBox="1"/>
            <p:nvPr/>
          </p:nvSpPr>
          <p:spPr>
            <a:xfrm>
              <a:off x="6568096" y="732677"/>
              <a:ext cx="1014933" cy="1006731"/>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8890" tIns="8890" rIns="8890" bIns="8890" numCol="1" spcCol="1270" anchor="ctr" anchorCtr="0">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r>
                <a:rPr kumimoji="0" lang="nb-NO" sz="1400" b="1" i="0" u="none" strike="noStrike" kern="1200" cap="none" spc="0" normalizeH="0" baseline="0" noProof="0">
                  <a:ln>
                    <a:noFill/>
                  </a:ln>
                  <a:solidFill>
                    <a:prstClr val="white"/>
                  </a:solidFill>
                  <a:effectLst/>
                  <a:uLnTx/>
                  <a:uFillTx/>
                  <a:latin typeface="Calibri" panose="020F0502020204030204"/>
                  <a:ea typeface="+mn-ea"/>
                  <a:cs typeface="+mn-cs"/>
                </a:rPr>
                <a:t>Oppfølgings-tjenesten</a:t>
              </a:r>
              <a:endParaRPr kumimoji="0" lang="nb-NO" sz="12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uppe 18">
            <a:extLst>
              <a:ext uri="{FF2B5EF4-FFF2-40B4-BE49-F238E27FC236}">
                <a16:creationId xmlns:a16="http://schemas.microsoft.com/office/drawing/2014/main" id="{2D4EBFC8-7AF4-F91F-AE9A-C4FE044BCB29}"/>
              </a:ext>
            </a:extLst>
          </p:cNvPr>
          <p:cNvGrpSpPr/>
          <p:nvPr/>
        </p:nvGrpSpPr>
        <p:grpSpPr>
          <a:xfrm>
            <a:off x="8815250" y="5347673"/>
            <a:ext cx="1438947" cy="1438947"/>
            <a:chOff x="6354811" y="498714"/>
            <a:chExt cx="1438947" cy="1438947"/>
          </a:xfrm>
          <a:solidFill>
            <a:schemeClr val="accent1"/>
          </a:solidFill>
        </p:grpSpPr>
        <p:sp>
          <p:nvSpPr>
            <p:cNvPr id="20" name="Ellipse 19">
              <a:extLst>
                <a:ext uri="{FF2B5EF4-FFF2-40B4-BE49-F238E27FC236}">
                  <a16:creationId xmlns:a16="http://schemas.microsoft.com/office/drawing/2014/main" id="{B374D4E5-40CF-0B64-8191-69AB97EA5572}"/>
                </a:ext>
              </a:extLst>
            </p:cNvPr>
            <p:cNvSpPr/>
            <p:nvPr/>
          </p:nvSpPr>
          <p:spPr>
            <a:xfrm>
              <a:off x="6354811" y="498714"/>
              <a:ext cx="1438947" cy="1438947"/>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Ellipse 4">
              <a:extLst>
                <a:ext uri="{FF2B5EF4-FFF2-40B4-BE49-F238E27FC236}">
                  <a16:creationId xmlns:a16="http://schemas.microsoft.com/office/drawing/2014/main" id="{13861B89-98E8-A026-1C89-39D691B8A538}"/>
                </a:ext>
              </a:extLst>
            </p:cNvPr>
            <p:cNvSpPr txBox="1"/>
            <p:nvPr/>
          </p:nvSpPr>
          <p:spPr>
            <a:xfrm>
              <a:off x="6565540" y="709443"/>
              <a:ext cx="1017489" cy="1017489"/>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8890" tIns="8890" rIns="8890" bIns="8890" numCol="1" spcCol="1270" anchor="ctr" anchorCtr="0">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r>
                <a:rPr kumimoji="0" lang="nb-NO" sz="700" b="1" i="0" u="none" strike="noStrike" kern="1200" cap="none" spc="0" normalizeH="0" baseline="0" noProof="0">
                  <a:ln>
                    <a:noFill/>
                  </a:ln>
                  <a:solidFill>
                    <a:prstClr val="black"/>
                  </a:solidFill>
                  <a:effectLst/>
                  <a:uLnTx/>
                  <a:uFillTx/>
                  <a:latin typeface="Calibri" panose="020F0502020204030204"/>
                  <a:ea typeface="+mn-ea"/>
                  <a:cs typeface="+mn-cs"/>
                </a:rPr>
                <a:t>Arbeidsgiver </a:t>
              </a:r>
            </a:p>
          </p:txBody>
        </p:sp>
      </p:grpSp>
      <p:sp>
        <p:nvSpPr>
          <p:cNvPr id="22" name="Ellipse 4">
            <a:extLst>
              <a:ext uri="{FF2B5EF4-FFF2-40B4-BE49-F238E27FC236}">
                <a16:creationId xmlns:a16="http://schemas.microsoft.com/office/drawing/2014/main" id="{971511A2-FB94-28EA-A78D-A1DD96CFAF0B}"/>
              </a:ext>
            </a:extLst>
          </p:cNvPr>
          <p:cNvSpPr txBox="1"/>
          <p:nvPr/>
        </p:nvSpPr>
        <p:spPr>
          <a:xfrm>
            <a:off x="7750028" y="4227077"/>
            <a:ext cx="1131139" cy="932139"/>
          </a:xfrm>
          <a:prstGeom prst="rect">
            <a:avLst/>
          </a:prstGeom>
          <a:noFill/>
        </p:spPr>
        <p:style>
          <a:lnRef idx="0">
            <a:scrgbClr r="0" g="0" b="0"/>
          </a:lnRef>
          <a:fillRef idx="0">
            <a:scrgbClr r="0" g="0" b="0"/>
          </a:fillRef>
          <a:effectRef idx="0">
            <a:scrgbClr r="0" g="0" b="0"/>
          </a:effectRef>
          <a:fontRef idx="minor">
            <a:schemeClr val="tx1"/>
          </a:fontRef>
        </p:style>
        <p:txBody>
          <a:bodyPr spcFirstLastPara="0" vert="horz" wrap="square" lIns="8890" tIns="8890" rIns="8890" bIns="8890" numCol="1" spcCol="1270" anchor="ctr" anchorCtr="0">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r>
              <a:rPr kumimoji="0" lang="nb-NO" sz="1400" b="1" i="0" u="none" strike="noStrike" kern="1200" cap="none" spc="0" normalizeH="0" baseline="0" noProof="0">
                <a:ln>
                  <a:noFill/>
                </a:ln>
                <a:solidFill>
                  <a:prstClr val="white"/>
                </a:solidFill>
                <a:effectLst/>
                <a:uLnTx/>
                <a:uFillTx/>
                <a:latin typeface="Calibri" panose="020F0502020204030204"/>
                <a:ea typeface="+mn-ea"/>
                <a:cs typeface="+mn-cs"/>
              </a:rPr>
              <a:t>Karrieresenter</a:t>
            </a:r>
            <a:endParaRPr kumimoji="0" lang="nb-NO" sz="1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Ellipse 4">
            <a:extLst>
              <a:ext uri="{FF2B5EF4-FFF2-40B4-BE49-F238E27FC236}">
                <a16:creationId xmlns:a16="http://schemas.microsoft.com/office/drawing/2014/main" id="{8C70303C-7E59-7E33-90D9-B3231A2C4F1F}"/>
              </a:ext>
            </a:extLst>
          </p:cNvPr>
          <p:cNvSpPr txBox="1"/>
          <p:nvPr/>
        </p:nvSpPr>
        <p:spPr>
          <a:xfrm>
            <a:off x="9122735" y="5689076"/>
            <a:ext cx="865157" cy="849814"/>
          </a:xfrm>
          <a:prstGeom prst="rect">
            <a:avLst/>
          </a:prstGeom>
          <a:solidFill>
            <a:schemeClr val="accent1"/>
          </a:solidFill>
        </p:spPr>
        <p:style>
          <a:lnRef idx="0">
            <a:scrgbClr r="0" g="0" b="0"/>
          </a:lnRef>
          <a:fillRef idx="0">
            <a:scrgbClr r="0" g="0" b="0"/>
          </a:fillRef>
          <a:effectRef idx="0">
            <a:scrgbClr r="0" g="0" b="0"/>
          </a:effectRef>
          <a:fontRef idx="minor">
            <a:schemeClr val="tx1"/>
          </a:fontRef>
        </p:style>
        <p:txBody>
          <a:bodyPr spcFirstLastPara="0" vert="horz" wrap="square" lIns="8890" tIns="8890" rIns="8890" bIns="8890" numCol="1" spcCol="1270" anchor="ctr" anchorCtr="0">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r>
              <a:rPr kumimoji="0" lang="nb-NO" sz="1300" b="1" i="0" u="none" strike="noStrike" kern="1200" cap="none" spc="0" normalizeH="0" baseline="0" noProof="0">
                <a:ln>
                  <a:noFill/>
                </a:ln>
                <a:solidFill>
                  <a:prstClr val="white"/>
                </a:solidFill>
                <a:effectLst/>
                <a:uLnTx/>
                <a:uFillTx/>
                <a:latin typeface="Calibri" panose="020F0502020204030204"/>
                <a:ea typeface="+mn-ea"/>
                <a:cs typeface="+mn-cs"/>
              </a:rPr>
              <a:t>Opplærings-kontor</a:t>
            </a:r>
          </a:p>
        </p:txBody>
      </p:sp>
      <p:grpSp>
        <p:nvGrpSpPr>
          <p:cNvPr id="26" name="Gruppe 25">
            <a:extLst>
              <a:ext uri="{FF2B5EF4-FFF2-40B4-BE49-F238E27FC236}">
                <a16:creationId xmlns:a16="http://schemas.microsoft.com/office/drawing/2014/main" id="{67CA9191-BFCC-9B96-4D86-A84DA98F4C07}"/>
              </a:ext>
            </a:extLst>
          </p:cNvPr>
          <p:cNvGrpSpPr/>
          <p:nvPr/>
        </p:nvGrpSpPr>
        <p:grpSpPr>
          <a:xfrm>
            <a:off x="683284" y="3101801"/>
            <a:ext cx="1550670" cy="1509251"/>
            <a:chOff x="6354811" y="498714"/>
            <a:chExt cx="1438947" cy="1438947"/>
          </a:xfrm>
          <a:solidFill>
            <a:schemeClr val="accent1"/>
          </a:solidFill>
        </p:grpSpPr>
        <p:sp>
          <p:nvSpPr>
            <p:cNvPr id="28" name="Ellipse 4">
              <a:extLst>
                <a:ext uri="{FF2B5EF4-FFF2-40B4-BE49-F238E27FC236}">
                  <a16:creationId xmlns:a16="http://schemas.microsoft.com/office/drawing/2014/main" id="{AEE1F0CB-8BAC-2162-EE28-1A8D8A5C09B7}"/>
                </a:ext>
              </a:extLst>
            </p:cNvPr>
            <p:cNvSpPr txBox="1"/>
            <p:nvPr/>
          </p:nvSpPr>
          <p:spPr>
            <a:xfrm>
              <a:off x="6565540" y="709443"/>
              <a:ext cx="1017489" cy="1017489"/>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8890" tIns="8890" rIns="8890" bIns="8890" numCol="1" spcCol="1270" anchor="ctr" anchorCtr="0">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r>
                <a:rPr kumimoji="0" lang="nb-NO" sz="700" b="1" i="0" u="none" strike="noStrike" kern="1200" cap="none" spc="0" normalizeH="0" baseline="0" noProof="0">
                  <a:ln>
                    <a:noFill/>
                  </a:ln>
                  <a:solidFill>
                    <a:prstClr val="black"/>
                  </a:solidFill>
                  <a:effectLst/>
                  <a:uLnTx/>
                  <a:uFillTx/>
                  <a:latin typeface="Calibri" panose="020F0502020204030204"/>
                  <a:ea typeface="+mn-ea"/>
                  <a:cs typeface="+mn-cs"/>
                </a:rPr>
                <a:t>Arbeidsgiver </a:t>
              </a:r>
            </a:p>
          </p:txBody>
        </p:sp>
        <p:sp>
          <p:nvSpPr>
            <p:cNvPr id="27" name="Ellipse 26">
              <a:extLst>
                <a:ext uri="{FF2B5EF4-FFF2-40B4-BE49-F238E27FC236}">
                  <a16:creationId xmlns:a16="http://schemas.microsoft.com/office/drawing/2014/main" id="{A008E911-275D-91B5-114F-747F1C3982CB}"/>
                </a:ext>
              </a:extLst>
            </p:cNvPr>
            <p:cNvSpPr/>
            <p:nvPr/>
          </p:nvSpPr>
          <p:spPr>
            <a:xfrm>
              <a:off x="6354811" y="498714"/>
              <a:ext cx="1438947" cy="1438947"/>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9" name="Ellipse 4">
            <a:extLst>
              <a:ext uri="{FF2B5EF4-FFF2-40B4-BE49-F238E27FC236}">
                <a16:creationId xmlns:a16="http://schemas.microsoft.com/office/drawing/2014/main" id="{229B198F-0D54-19AC-A1E4-24D6536F3CCC}"/>
              </a:ext>
            </a:extLst>
          </p:cNvPr>
          <p:cNvSpPr txBox="1"/>
          <p:nvPr/>
        </p:nvSpPr>
        <p:spPr>
          <a:xfrm>
            <a:off x="2554051" y="2710937"/>
            <a:ext cx="1017489" cy="1017489"/>
          </a:xfrm>
          <a:prstGeom prst="rect">
            <a:avLst/>
          </a:prstGeom>
          <a:noFill/>
        </p:spPr>
        <p:style>
          <a:lnRef idx="0">
            <a:scrgbClr r="0" g="0" b="0"/>
          </a:lnRef>
          <a:fillRef idx="0">
            <a:scrgbClr r="0" g="0" b="0"/>
          </a:fillRef>
          <a:effectRef idx="0">
            <a:scrgbClr r="0" g="0" b="0"/>
          </a:effectRef>
          <a:fontRef idx="minor">
            <a:schemeClr val="tx1"/>
          </a:fontRef>
        </p:style>
        <p:txBody>
          <a:bodyPr spcFirstLastPara="0" vert="horz" wrap="square" lIns="8890" tIns="8890" rIns="8890" bIns="8890" numCol="1" spcCol="1270" anchor="ctr" anchorCtr="0">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r>
              <a:rPr kumimoji="0" lang="nb-NO" sz="1400" b="1" i="0" u="none" strike="noStrike" kern="1200" cap="none" spc="0" normalizeH="0" baseline="0" noProof="0">
                <a:ln>
                  <a:noFill/>
                </a:ln>
                <a:solidFill>
                  <a:prstClr val="white"/>
                </a:solidFill>
                <a:effectLst/>
                <a:uLnTx/>
                <a:uFillTx/>
                <a:latin typeface="Calibri" panose="020F0502020204030204"/>
                <a:ea typeface="+mn-ea"/>
                <a:cs typeface="+mn-cs"/>
              </a:rPr>
              <a:t>Barnevern</a:t>
            </a:r>
            <a:endParaRPr kumimoji="0" lang="nb-NO" sz="1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Ellipse 4">
            <a:extLst>
              <a:ext uri="{FF2B5EF4-FFF2-40B4-BE49-F238E27FC236}">
                <a16:creationId xmlns:a16="http://schemas.microsoft.com/office/drawing/2014/main" id="{C1FA2EEF-26AA-44D3-AB9E-41AF6D2FE389}"/>
              </a:ext>
            </a:extLst>
          </p:cNvPr>
          <p:cNvSpPr txBox="1"/>
          <p:nvPr/>
        </p:nvSpPr>
        <p:spPr>
          <a:xfrm>
            <a:off x="879046" y="3415927"/>
            <a:ext cx="1172634" cy="909525"/>
          </a:xfrm>
          <a:prstGeom prst="rect">
            <a:avLst/>
          </a:prstGeom>
          <a:noFill/>
        </p:spPr>
        <p:style>
          <a:lnRef idx="0">
            <a:scrgbClr r="0" g="0" b="0"/>
          </a:lnRef>
          <a:fillRef idx="0">
            <a:scrgbClr r="0" g="0" b="0"/>
          </a:fillRef>
          <a:effectRef idx="0">
            <a:scrgbClr r="0" g="0" b="0"/>
          </a:effectRef>
          <a:fontRef idx="minor">
            <a:schemeClr val="tx1"/>
          </a:fontRef>
        </p:style>
        <p:txBody>
          <a:bodyPr spcFirstLastPara="0" vert="horz" wrap="square" lIns="8890" tIns="8890" rIns="8890" bIns="8890" numCol="1" spcCol="1270" anchor="ctr" anchorCtr="0">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r>
              <a:rPr kumimoji="0" lang="nb-NO" sz="1400" b="1" i="0" u="none" strike="noStrike" kern="1200" cap="none" spc="0" normalizeH="0" baseline="0" noProof="0">
                <a:ln>
                  <a:noFill/>
                </a:ln>
                <a:solidFill>
                  <a:prstClr val="white"/>
                </a:solidFill>
                <a:effectLst/>
                <a:uLnTx/>
                <a:uFillTx/>
                <a:latin typeface="Calibri" panose="020F0502020204030204"/>
                <a:ea typeface="+mn-ea"/>
                <a:cs typeface="+mn-cs"/>
              </a:rPr>
              <a:t>Spesialisthelse-tjenesten</a:t>
            </a:r>
            <a:r>
              <a:rPr kumimoji="0" lang="nb-NO" sz="1200" b="1" i="0" u="none" strike="noStrike" kern="1200" cap="none" spc="0" normalizeH="0" baseline="0" noProof="0">
                <a:ln>
                  <a:noFill/>
                </a:ln>
                <a:solidFill>
                  <a:prstClr val="white"/>
                </a:solidFill>
                <a:effectLst/>
                <a:uLnTx/>
                <a:uFillTx/>
                <a:latin typeface="Calibri" panose="020F0502020204030204"/>
                <a:ea typeface="+mn-ea"/>
                <a:cs typeface="+mn-cs"/>
              </a:rPr>
              <a:t> </a:t>
            </a:r>
          </a:p>
        </p:txBody>
      </p:sp>
      <p:grpSp>
        <p:nvGrpSpPr>
          <p:cNvPr id="31" name="Gruppe 30">
            <a:extLst>
              <a:ext uri="{FF2B5EF4-FFF2-40B4-BE49-F238E27FC236}">
                <a16:creationId xmlns:a16="http://schemas.microsoft.com/office/drawing/2014/main" id="{42CD8CAD-247D-8681-AA64-21D9195A96A4}"/>
              </a:ext>
            </a:extLst>
          </p:cNvPr>
          <p:cNvGrpSpPr/>
          <p:nvPr/>
        </p:nvGrpSpPr>
        <p:grpSpPr>
          <a:xfrm>
            <a:off x="4991503" y="5441035"/>
            <a:ext cx="1508858" cy="1477891"/>
            <a:chOff x="6394428" y="469522"/>
            <a:chExt cx="1438947" cy="1438947"/>
          </a:xfrm>
          <a:solidFill>
            <a:schemeClr val="accent1"/>
          </a:solidFill>
        </p:grpSpPr>
        <p:sp>
          <p:nvSpPr>
            <p:cNvPr id="32" name="Ellipse 31">
              <a:extLst>
                <a:ext uri="{FF2B5EF4-FFF2-40B4-BE49-F238E27FC236}">
                  <a16:creationId xmlns:a16="http://schemas.microsoft.com/office/drawing/2014/main" id="{0E6B1944-E26A-147C-0A58-34A65C1D6412}"/>
                </a:ext>
              </a:extLst>
            </p:cNvPr>
            <p:cNvSpPr/>
            <p:nvPr/>
          </p:nvSpPr>
          <p:spPr>
            <a:xfrm>
              <a:off x="6394428" y="469522"/>
              <a:ext cx="1438947" cy="1438947"/>
            </a:xfrm>
            <a:prstGeom prst="ellipse">
              <a:avLst/>
            </a:prstGeom>
            <a:solidFill>
              <a:srgbClr val="00B050"/>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Ellipse 4">
              <a:extLst>
                <a:ext uri="{FF2B5EF4-FFF2-40B4-BE49-F238E27FC236}">
                  <a16:creationId xmlns:a16="http://schemas.microsoft.com/office/drawing/2014/main" id="{D659B16E-F2D8-E45A-679D-8790B68F2290}"/>
                </a:ext>
              </a:extLst>
            </p:cNvPr>
            <p:cNvSpPr txBox="1"/>
            <p:nvPr/>
          </p:nvSpPr>
          <p:spPr>
            <a:xfrm>
              <a:off x="6609735" y="676723"/>
              <a:ext cx="954739" cy="1024546"/>
            </a:xfrm>
            <a:prstGeom prst="rect">
              <a:avLst/>
            </a:prstGeom>
            <a:solidFill>
              <a:srgbClr val="00B050"/>
            </a:solidFill>
          </p:spPr>
          <p:style>
            <a:lnRef idx="0">
              <a:scrgbClr r="0" g="0" b="0"/>
            </a:lnRef>
            <a:fillRef idx="0">
              <a:scrgbClr r="0" g="0" b="0"/>
            </a:fillRef>
            <a:effectRef idx="0">
              <a:scrgbClr r="0" g="0" b="0"/>
            </a:effectRef>
            <a:fontRef idx="minor">
              <a:schemeClr val="tx1"/>
            </a:fontRef>
          </p:style>
          <p:txBody>
            <a:bodyPr spcFirstLastPara="0" vert="horz" wrap="square" lIns="8890" tIns="8890" rIns="8890" bIns="8890" numCol="1" spcCol="1270" anchor="ctr" anchorCtr="0">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r>
                <a:rPr kumimoji="0" lang="nb-NO" sz="1400" b="1" i="0" u="none" strike="noStrike" kern="1200" cap="none" spc="0" normalizeH="0" baseline="0" noProof="0">
                  <a:ln>
                    <a:noFill/>
                  </a:ln>
                  <a:solidFill>
                    <a:prstClr val="white"/>
                  </a:solidFill>
                  <a:effectLst/>
                  <a:uLnTx/>
                  <a:uFillTx/>
                  <a:latin typeface="Calibri" panose="020F0502020204030204"/>
                  <a:ea typeface="+mn-ea"/>
                  <a:cs typeface="+mn-cs"/>
                </a:rPr>
                <a:t>Foresatte</a:t>
              </a:r>
              <a:r>
                <a:rPr kumimoji="0" lang="nb-NO" sz="1200" b="1" i="0" u="none" strike="noStrike" kern="1200" cap="none" spc="0" normalizeH="0" baseline="0" noProof="0">
                  <a:ln>
                    <a:noFill/>
                  </a:ln>
                  <a:solidFill>
                    <a:prstClr val="white"/>
                  </a:solidFill>
                  <a:effectLst/>
                  <a:uLnTx/>
                  <a:uFillTx/>
                  <a:latin typeface="Calibri" panose="020F0502020204030204"/>
                  <a:ea typeface="+mn-ea"/>
                  <a:cs typeface="+mn-cs"/>
                </a:rPr>
                <a:t> </a:t>
              </a:r>
            </a:p>
          </p:txBody>
        </p:sp>
      </p:grpSp>
      <p:grpSp>
        <p:nvGrpSpPr>
          <p:cNvPr id="35" name="Gruppe 34">
            <a:extLst>
              <a:ext uri="{FF2B5EF4-FFF2-40B4-BE49-F238E27FC236}">
                <a16:creationId xmlns:a16="http://schemas.microsoft.com/office/drawing/2014/main" id="{CDFCEE47-1832-03CD-7580-1E273118C584}"/>
              </a:ext>
            </a:extLst>
          </p:cNvPr>
          <p:cNvGrpSpPr/>
          <p:nvPr/>
        </p:nvGrpSpPr>
        <p:grpSpPr>
          <a:xfrm>
            <a:off x="9055175" y="4125859"/>
            <a:ext cx="1339097" cy="1438947"/>
            <a:chOff x="6354811" y="498714"/>
            <a:chExt cx="1438947" cy="1438947"/>
          </a:xfrm>
          <a:solidFill>
            <a:schemeClr val="accent1"/>
          </a:solidFill>
        </p:grpSpPr>
        <p:sp>
          <p:nvSpPr>
            <p:cNvPr id="36" name="Ellipse 35">
              <a:extLst>
                <a:ext uri="{FF2B5EF4-FFF2-40B4-BE49-F238E27FC236}">
                  <a16:creationId xmlns:a16="http://schemas.microsoft.com/office/drawing/2014/main" id="{BF890E9D-8793-1636-852C-A6406794DADE}"/>
                </a:ext>
              </a:extLst>
            </p:cNvPr>
            <p:cNvSpPr/>
            <p:nvPr/>
          </p:nvSpPr>
          <p:spPr>
            <a:xfrm>
              <a:off x="6354811" y="498714"/>
              <a:ext cx="1438947" cy="1438947"/>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Ellipse 4">
              <a:extLst>
                <a:ext uri="{FF2B5EF4-FFF2-40B4-BE49-F238E27FC236}">
                  <a16:creationId xmlns:a16="http://schemas.microsoft.com/office/drawing/2014/main" id="{ADE7D817-6877-BCCF-12D8-70B7E70668AB}"/>
                </a:ext>
              </a:extLst>
            </p:cNvPr>
            <p:cNvSpPr txBox="1"/>
            <p:nvPr/>
          </p:nvSpPr>
          <p:spPr>
            <a:xfrm>
              <a:off x="6568096" y="732677"/>
              <a:ext cx="1014933" cy="1006731"/>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8890" tIns="8890" rIns="8890" bIns="8890" numCol="1" spcCol="1270" anchor="ctr" anchorCtr="0">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r>
                <a:rPr kumimoji="0" lang="nb-NO" sz="1400" b="1" i="0" u="none" strike="noStrike" kern="1200" cap="none" spc="0" normalizeH="0" baseline="0" noProof="0">
                  <a:ln>
                    <a:noFill/>
                  </a:ln>
                  <a:solidFill>
                    <a:prstClr val="white"/>
                  </a:solidFill>
                  <a:effectLst/>
                  <a:uLnTx/>
                  <a:uFillTx/>
                  <a:latin typeface="Calibri" panose="020F0502020204030204"/>
                  <a:ea typeface="+mn-ea"/>
                  <a:cs typeface="+mn-cs"/>
                </a:rPr>
                <a:t>VGS og PPT</a:t>
              </a:r>
            </a:p>
          </p:txBody>
        </p:sp>
      </p:grpSp>
      <p:grpSp>
        <p:nvGrpSpPr>
          <p:cNvPr id="38" name="Gruppe 37">
            <a:extLst>
              <a:ext uri="{FF2B5EF4-FFF2-40B4-BE49-F238E27FC236}">
                <a16:creationId xmlns:a16="http://schemas.microsoft.com/office/drawing/2014/main" id="{46A81EEE-15DB-442B-2A7D-7190233305B3}"/>
              </a:ext>
            </a:extLst>
          </p:cNvPr>
          <p:cNvGrpSpPr/>
          <p:nvPr/>
        </p:nvGrpSpPr>
        <p:grpSpPr>
          <a:xfrm>
            <a:off x="2045387" y="4127318"/>
            <a:ext cx="1628665" cy="1489786"/>
            <a:chOff x="6354811" y="498714"/>
            <a:chExt cx="1438947" cy="1438947"/>
          </a:xfrm>
          <a:solidFill>
            <a:schemeClr val="accent1"/>
          </a:solidFill>
        </p:grpSpPr>
        <p:sp>
          <p:nvSpPr>
            <p:cNvPr id="39" name="Ellipse 38">
              <a:extLst>
                <a:ext uri="{FF2B5EF4-FFF2-40B4-BE49-F238E27FC236}">
                  <a16:creationId xmlns:a16="http://schemas.microsoft.com/office/drawing/2014/main" id="{CD8C0CB3-9762-52F6-466A-8FA0E687A03A}"/>
                </a:ext>
              </a:extLst>
            </p:cNvPr>
            <p:cNvSpPr/>
            <p:nvPr/>
          </p:nvSpPr>
          <p:spPr>
            <a:xfrm>
              <a:off x="6354811" y="498714"/>
              <a:ext cx="1438947" cy="1438947"/>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Ellipse 4">
              <a:extLst>
                <a:ext uri="{FF2B5EF4-FFF2-40B4-BE49-F238E27FC236}">
                  <a16:creationId xmlns:a16="http://schemas.microsoft.com/office/drawing/2014/main" id="{80E0DF61-77C6-6760-73A0-C62BA4C5D9BD}"/>
                </a:ext>
              </a:extLst>
            </p:cNvPr>
            <p:cNvSpPr txBox="1"/>
            <p:nvPr/>
          </p:nvSpPr>
          <p:spPr>
            <a:xfrm>
              <a:off x="6565540" y="709443"/>
              <a:ext cx="1017489" cy="1017489"/>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8890" tIns="8890" rIns="8890" bIns="8890" numCol="1" spcCol="1270" anchor="ctr" anchorCtr="0">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r>
                <a:rPr kumimoji="0" lang="nb-NO" sz="1400" b="1" i="0" u="none" strike="noStrike" kern="1200" cap="none" spc="0" normalizeH="0" baseline="0" noProof="0">
                  <a:ln>
                    <a:noFill/>
                  </a:ln>
                  <a:solidFill>
                    <a:prstClr val="white"/>
                  </a:solidFill>
                  <a:effectLst/>
                  <a:uLnTx/>
                  <a:uFillTx/>
                  <a:latin typeface="Calibri" panose="020F0502020204030204"/>
                  <a:ea typeface="+mn-ea"/>
                  <a:cs typeface="+mn-cs"/>
                </a:rPr>
                <a:t>Fastlege</a:t>
              </a:r>
              <a:endParaRPr kumimoji="0" lang="nb-NO" sz="12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2" name="Gruppe 41">
            <a:extLst>
              <a:ext uri="{FF2B5EF4-FFF2-40B4-BE49-F238E27FC236}">
                <a16:creationId xmlns:a16="http://schemas.microsoft.com/office/drawing/2014/main" id="{61BB67BA-87DD-E587-5CDB-BA63EDBE5E47}"/>
              </a:ext>
            </a:extLst>
          </p:cNvPr>
          <p:cNvGrpSpPr/>
          <p:nvPr/>
        </p:nvGrpSpPr>
        <p:grpSpPr>
          <a:xfrm>
            <a:off x="3210807" y="5419053"/>
            <a:ext cx="1438947" cy="1438947"/>
            <a:chOff x="6436206" y="524440"/>
            <a:chExt cx="1438947" cy="1438947"/>
          </a:xfrm>
          <a:solidFill>
            <a:schemeClr val="accent1"/>
          </a:solidFill>
        </p:grpSpPr>
        <p:sp>
          <p:nvSpPr>
            <p:cNvPr id="43" name="Ellipse 42">
              <a:extLst>
                <a:ext uri="{FF2B5EF4-FFF2-40B4-BE49-F238E27FC236}">
                  <a16:creationId xmlns:a16="http://schemas.microsoft.com/office/drawing/2014/main" id="{0FC5D708-84AB-2C34-8AB7-C8DBCEA70A48}"/>
                </a:ext>
              </a:extLst>
            </p:cNvPr>
            <p:cNvSpPr/>
            <p:nvPr/>
          </p:nvSpPr>
          <p:spPr>
            <a:xfrm>
              <a:off x="6436206" y="524440"/>
              <a:ext cx="1438947" cy="1438947"/>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Ellipse 4">
              <a:extLst>
                <a:ext uri="{FF2B5EF4-FFF2-40B4-BE49-F238E27FC236}">
                  <a16:creationId xmlns:a16="http://schemas.microsoft.com/office/drawing/2014/main" id="{C90B59C3-D745-7CA8-455D-9A08E8E1A021}"/>
                </a:ext>
              </a:extLst>
            </p:cNvPr>
            <p:cNvSpPr txBox="1"/>
            <p:nvPr/>
          </p:nvSpPr>
          <p:spPr>
            <a:xfrm>
              <a:off x="6617188" y="755632"/>
              <a:ext cx="1050432" cy="981802"/>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8890" tIns="8890" rIns="8890" bIns="8890" numCol="1" spcCol="1270" anchor="ctr" anchorCtr="0">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r>
                <a:rPr kumimoji="0" lang="nb-NO" sz="1200" b="1" i="0" u="none" strike="noStrike" kern="1200" cap="none" spc="0" normalizeH="0" baseline="0" noProof="0">
                  <a:ln>
                    <a:noFill/>
                  </a:ln>
                  <a:solidFill>
                    <a:prstClr val="white"/>
                  </a:solidFill>
                  <a:effectLst/>
                  <a:uLnTx/>
                  <a:uFillTx/>
                  <a:latin typeface="Calibri" panose="020F0502020204030204"/>
                  <a:ea typeface="+mn-ea"/>
                  <a:cs typeface="+mn-cs"/>
                </a:rPr>
                <a:t>Politi / kriminalomsorg </a:t>
              </a:r>
            </a:p>
          </p:txBody>
        </p:sp>
      </p:grpSp>
      <p:sp>
        <p:nvSpPr>
          <p:cNvPr id="48" name="Ellipse 47">
            <a:extLst>
              <a:ext uri="{FF2B5EF4-FFF2-40B4-BE49-F238E27FC236}">
                <a16:creationId xmlns:a16="http://schemas.microsoft.com/office/drawing/2014/main" id="{15F28F2F-CF0C-96EB-D110-E23D8FABA288}"/>
              </a:ext>
            </a:extLst>
          </p:cNvPr>
          <p:cNvSpPr/>
          <p:nvPr/>
        </p:nvSpPr>
        <p:spPr>
          <a:xfrm>
            <a:off x="768166" y="1249777"/>
            <a:ext cx="1438947" cy="1438947"/>
          </a:xfrm>
          <a:prstGeom prst="ellipse">
            <a:avLst/>
          </a:prstGeom>
          <a:solidFill>
            <a:schemeClr val="accent1"/>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Ellipse 4">
            <a:extLst>
              <a:ext uri="{FF2B5EF4-FFF2-40B4-BE49-F238E27FC236}">
                <a16:creationId xmlns:a16="http://schemas.microsoft.com/office/drawing/2014/main" id="{ACEF00E4-68E2-3E10-46E4-F005DCF679DA}"/>
              </a:ext>
            </a:extLst>
          </p:cNvPr>
          <p:cNvSpPr txBox="1"/>
          <p:nvPr/>
        </p:nvSpPr>
        <p:spPr>
          <a:xfrm>
            <a:off x="996065" y="1516161"/>
            <a:ext cx="955613" cy="909525"/>
          </a:xfrm>
          <a:prstGeom prst="rect">
            <a:avLst/>
          </a:prstGeom>
          <a:solidFill>
            <a:schemeClr val="accent1"/>
          </a:solidFill>
        </p:spPr>
        <p:style>
          <a:lnRef idx="0">
            <a:scrgbClr r="0" g="0" b="0"/>
          </a:lnRef>
          <a:fillRef idx="0">
            <a:scrgbClr r="0" g="0" b="0"/>
          </a:fillRef>
          <a:effectRef idx="0">
            <a:scrgbClr r="0" g="0" b="0"/>
          </a:effectRef>
          <a:fontRef idx="minor">
            <a:schemeClr val="tx1"/>
          </a:fontRef>
        </p:style>
        <p:txBody>
          <a:bodyPr spcFirstLastPara="0" vert="horz" wrap="square" lIns="8890" tIns="8890" rIns="8890" bIns="8890" numCol="1" spcCol="1270" anchor="ctr" anchorCtr="0">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r>
              <a:rPr kumimoji="0" lang="nb-NO" sz="1400" b="1" i="0" u="none" strike="noStrike" kern="1200" cap="none" spc="0" normalizeH="0" baseline="0" noProof="0">
                <a:ln>
                  <a:noFill/>
                </a:ln>
                <a:solidFill>
                  <a:prstClr val="white"/>
                </a:solidFill>
                <a:effectLst/>
                <a:uLnTx/>
                <a:uFillTx/>
                <a:latin typeface="Calibri" panose="020F0502020204030204"/>
                <a:ea typeface="+mn-ea"/>
                <a:cs typeface="+mn-cs"/>
              </a:rPr>
              <a:t>Kultur og fritidssektor</a:t>
            </a:r>
          </a:p>
        </p:txBody>
      </p:sp>
      <p:grpSp>
        <p:nvGrpSpPr>
          <p:cNvPr id="50" name="Gruppe 49">
            <a:extLst>
              <a:ext uri="{FF2B5EF4-FFF2-40B4-BE49-F238E27FC236}">
                <a16:creationId xmlns:a16="http://schemas.microsoft.com/office/drawing/2014/main" id="{877E143A-B2EC-B1B5-83C4-5217E8B7DDF7}"/>
              </a:ext>
            </a:extLst>
          </p:cNvPr>
          <p:cNvGrpSpPr/>
          <p:nvPr/>
        </p:nvGrpSpPr>
        <p:grpSpPr>
          <a:xfrm>
            <a:off x="8379620" y="2905168"/>
            <a:ext cx="1438947" cy="1438947"/>
            <a:chOff x="6354811" y="498714"/>
            <a:chExt cx="1438947" cy="1438947"/>
          </a:xfrm>
          <a:solidFill>
            <a:schemeClr val="accent1"/>
          </a:solidFill>
        </p:grpSpPr>
        <p:sp>
          <p:nvSpPr>
            <p:cNvPr id="51" name="Ellipse 50">
              <a:extLst>
                <a:ext uri="{FF2B5EF4-FFF2-40B4-BE49-F238E27FC236}">
                  <a16:creationId xmlns:a16="http://schemas.microsoft.com/office/drawing/2014/main" id="{40240734-9472-F023-3AB6-C408DACFC04B}"/>
                </a:ext>
              </a:extLst>
            </p:cNvPr>
            <p:cNvSpPr/>
            <p:nvPr/>
          </p:nvSpPr>
          <p:spPr>
            <a:xfrm>
              <a:off x="6354811" y="498714"/>
              <a:ext cx="1438947" cy="1438947"/>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Ellipse 4">
              <a:extLst>
                <a:ext uri="{FF2B5EF4-FFF2-40B4-BE49-F238E27FC236}">
                  <a16:creationId xmlns:a16="http://schemas.microsoft.com/office/drawing/2014/main" id="{BB69B6F1-2A88-5D5A-B68B-C0B44793AB6E}"/>
                </a:ext>
              </a:extLst>
            </p:cNvPr>
            <p:cNvSpPr txBox="1"/>
            <p:nvPr/>
          </p:nvSpPr>
          <p:spPr>
            <a:xfrm>
              <a:off x="6565539" y="709443"/>
              <a:ext cx="1017489" cy="1017489"/>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8890" tIns="8890" rIns="8890" bIns="8890" numCol="1" spcCol="1270" anchor="ctr" anchorCtr="0">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r>
                <a:rPr kumimoji="0" lang="nb-NO" sz="700" b="1" i="0" u="none" strike="noStrike" kern="1200" cap="none" spc="0" normalizeH="0" baseline="0" noProof="0">
                  <a:ln>
                    <a:noFill/>
                  </a:ln>
                  <a:solidFill>
                    <a:prstClr val="black"/>
                  </a:solidFill>
                  <a:effectLst/>
                  <a:uLnTx/>
                  <a:uFillTx/>
                  <a:latin typeface="Calibri" panose="020F0502020204030204"/>
                  <a:ea typeface="+mn-ea"/>
                  <a:cs typeface="+mn-cs"/>
                </a:rPr>
                <a:t>K</a:t>
              </a:r>
            </a:p>
          </p:txBody>
        </p:sp>
      </p:grpSp>
      <p:sp>
        <p:nvSpPr>
          <p:cNvPr id="53" name="Ellipse 4">
            <a:extLst>
              <a:ext uri="{FF2B5EF4-FFF2-40B4-BE49-F238E27FC236}">
                <a16:creationId xmlns:a16="http://schemas.microsoft.com/office/drawing/2014/main" id="{1E2BBF97-EB74-6FE5-5EB3-93B82FD61F1E}"/>
              </a:ext>
            </a:extLst>
          </p:cNvPr>
          <p:cNvSpPr txBox="1"/>
          <p:nvPr/>
        </p:nvSpPr>
        <p:spPr>
          <a:xfrm>
            <a:off x="8641424" y="3148913"/>
            <a:ext cx="941869" cy="932139"/>
          </a:xfrm>
          <a:prstGeom prst="rect">
            <a:avLst/>
          </a:prstGeom>
          <a:solidFill>
            <a:schemeClr val="accent1"/>
          </a:solidFill>
        </p:spPr>
        <p:style>
          <a:lnRef idx="0">
            <a:scrgbClr r="0" g="0" b="0"/>
          </a:lnRef>
          <a:fillRef idx="0">
            <a:scrgbClr r="0" g="0" b="0"/>
          </a:fillRef>
          <a:effectRef idx="0">
            <a:scrgbClr r="0" g="0" b="0"/>
          </a:effectRef>
          <a:fontRef idx="minor">
            <a:schemeClr val="tx1"/>
          </a:fontRef>
        </p:style>
        <p:txBody>
          <a:bodyPr spcFirstLastPara="0" vert="horz" wrap="square" lIns="8890" tIns="8890" rIns="8890" bIns="8890" numCol="1" spcCol="1270" anchor="ctr" anchorCtr="0">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r>
              <a:rPr kumimoji="0" lang="nb-NO" sz="1400" b="1" i="0" u="none" strike="noStrike" kern="1200" cap="none" spc="0" normalizeH="0" baseline="0" noProof="0">
                <a:ln>
                  <a:noFill/>
                </a:ln>
                <a:solidFill>
                  <a:prstClr val="white"/>
                </a:solidFill>
                <a:effectLst/>
                <a:uLnTx/>
                <a:uFillTx/>
                <a:latin typeface="Calibri" panose="020F0502020204030204"/>
                <a:ea typeface="+mn-ea"/>
                <a:cs typeface="+mn-cs"/>
              </a:rPr>
              <a:t>NAV</a:t>
            </a:r>
            <a:r>
              <a:rPr kumimoji="0" lang="nb-NO" sz="1200" b="1" i="0" u="none" strike="noStrike" kern="1200" cap="none" spc="0" normalizeH="0" baseline="0" noProof="0">
                <a:ln>
                  <a:noFill/>
                </a:ln>
                <a:solidFill>
                  <a:prstClr val="white"/>
                </a:solidFill>
                <a:effectLst/>
                <a:uLnTx/>
                <a:uFillTx/>
                <a:latin typeface="Calibri" panose="020F0502020204030204"/>
                <a:ea typeface="+mn-ea"/>
                <a:cs typeface="+mn-cs"/>
              </a:rPr>
              <a:t> </a:t>
            </a:r>
          </a:p>
        </p:txBody>
      </p:sp>
      <p:grpSp>
        <p:nvGrpSpPr>
          <p:cNvPr id="54" name="Gruppe 53">
            <a:extLst>
              <a:ext uri="{FF2B5EF4-FFF2-40B4-BE49-F238E27FC236}">
                <a16:creationId xmlns:a16="http://schemas.microsoft.com/office/drawing/2014/main" id="{C11771B3-466F-5BD8-A8DF-0A573691A0D2}"/>
              </a:ext>
            </a:extLst>
          </p:cNvPr>
          <p:cNvGrpSpPr/>
          <p:nvPr/>
        </p:nvGrpSpPr>
        <p:grpSpPr>
          <a:xfrm>
            <a:off x="749749" y="4960980"/>
            <a:ext cx="1525308" cy="1438947"/>
            <a:chOff x="6354811" y="498714"/>
            <a:chExt cx="1438947" cy="1438947"/>
          </a:xfrm>
          <a:solidFill>
            <a:schemeClr val="accent1"/>
          </a:solidFill>
        </p:grpSpPr>
        <p:sp>
          <p:nvSpPr>
            <p:cNvPr id="55" name="Ellipse 54">
              <a:extLst>
                <a:ext uri="{FF2B5EF4-FFF2-40B4-BE49-F238E27FC236}">
                  <a16:creationId xmlns:a16="http://schemas.microsoft.com/office/drawing/2014/main" id="{84F9F8B9-7D4A-2AA3-88F7-43CB5BAF3DD9}"/>
                </a:ext>
              </a:extLst>
            </p:cNvPr>
            <p:cNvSpPr/>
            <p:nvPr/>
          </p:nvSpPr>
          <p:spPr>
            <a:xfrm>
              <a:off x="6354811" y="498714"/>
              <a:ext cx="1438947" cy="1438947"/>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Ellipse 4">
              <a:extLst>
                <a:ext uri="{FF2B5EF4-FFF2-40B4-BE49-F238E27FC236}">
                  <a16:creationId xmlns:a16="http://schemas.microsoft.com/office/drawing/2014/main" id="{2DECBF22-D66A-55EE-5239-FF00D2875EF1}"/>
                </a:ext>
              </a:extLst>
            </p:cNvPr>
            <p:cNvSpPr txBox="1"/>
            <p:nvPr/>
          </p:nvSpPr>
          <p:spPr>
            <a:xfrm>
              <a:off x="6565540" y="709443"/>
              <a:ext cx="1017489" cy="1017489"/>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8890" tIns="8890" rIns="8890" bIns="8890" numCol="1" spcCol="1270" anchor="ctr" anchorCtr="0">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endParaRPr kumimoji="0" lang="nb-NO" sz="7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7" name="Ellipse 4">
            <a:extLst>
              <a:ext uri="{FF2B5EF4-FFF2-40B4-BE49-F238E27FC236}">
                <a16:creationId xmlns:a16="http://schemas.microsoft.com/office/drawing/2014/main" id="{2B910A6D-4157-E5D9-65D6-F3909E32F761}"/>
              </a:ext>
            </a:extLst>
          </p:cNvPr>
          <p:cNvSpPr txBox="1"/>
          <p:nvPr/>
        </p:nvSpPr>
        <p:spPr>
          <a:xfrm>
            <a:off x="845703" y="5171709"/>
            <a:ext cx="1277291" cy="1017489"/>
          </a:xfrm>
          <a:prstGeom prst="rect">
            <a:avLst/>
          </a:prstGeom>
          <a:noFill/>
        </p:spPr>
        <p:style>
          <a:lnRef idx="0">
            <a:scrgbClr r="0" g="0" b="0"/>
          </a:lnRef>
          <a:fillRef idx="0">
            <a:scrgbClr r="0" g="0" b="0"/>
          </a:fillRef>
          <a:effectRef idx="0">
            <a:scrgbClr r="0" g="0" b="0"/>
          </a:effectRef>
          <a:fontRef idx="minor">
            <a:schemeClr val="tx1"/>
          </a:fontRef>
        </p:style>
        <p:txBody>
          <a:bodyPr spcFirstLastPara="0" vert="horz" wrap="square" lIns="8890" tIns="8890" rIns="8890" bIns="8890" numCol="1" spcCol="1270" anchor="ctr" anchorCtr="0">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r>
              <a:rPr kumimoji="0" lang="nb-NO" sz="1400" b="1" i="0" u="none" strike="noStrike" kern="1200" cap="none" spc="0" normalizeH="0" baseline="0" noProof="0">
                <a:ln>
                  <a:noFill/>
                </a:ln>
                <a:solidFill>
                  <a:prstClr val="white"/>
                </a:solidFill>
                <a:effectLst/>
                <a:uLnTx/>
                <a:uFillTx/>
                <a:latin typeface="Calibri" panose="020F0502020204030204"/>
                <a:ea typeface="+mn-ea"/>
                <a:cs typeface="+mn-cs"/>
              </a:rPr>
              <a:t>Helsesykepleier</a:t>
            </a:r>
            <a:endParaRPr kumimoji="0" lang="nb-NO" sz="105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8" name="Gruppe 57">
            <a:extLst>
              <a:ext uri="{FF2B5EF4-FFF2-40B4-BE49-F238E27FC236}">
                <a16:creationId xmlns:a16="http://schemas.microsoft.com/office/drawing/2014/main" id="{5D6D5F92-268D-951C-C623-FD64179E8B11}"/>
              </a:ext>
            </a:extLst>
          </p:cNvPr>
          <p:cNvGrpSpPr/>
          <p:nvPr/>
        </p:nvGrpSpPr>
        <p:grpSpPr>
          <a:xfrm>
            <a:off x="6548622" y="5412833"/>
            <a:ext cx="1508858" cy="1477891"/>
            <a:chOff x="6394428" y="469522"/>
            <a:chExt cx="1438947" cy="1438947"/>
          </a:xfrm>
          <a:solidFill>
            <a:schemeClr val="accent1"/>
          </a:solidFill>
        </p:grpSpPr>
        <p:sp>
          <p:nvSpPr>
            <p:cNvPr id="59" name="Ellipse 58">
              <a:extLst>
                <a:ext uri="{FF2B5EF4-FFF2-40B4-BE49-F238E27FC236}">
                  <a16:creationId xmlns:a16="http://schemas.microsoft.com/office/drawing/2014/main" id="{443C87B1-5917-83D5-AE63-4D069B81F57D}"/>
                </a:ext>
              </a:extLst>
            </p:cNvPr>
            <p:cNvSpPr/>
            <p:nvPr/>
          </p:nvSpPr>
          <p:spPr>
            <a:xfrm>
              <a:off x="6394428" y="469522"/>
              <a:ext cx="1438947" cy="1438947"/>
            </a:xfrm>
            <a:prstGeom prst="ellipse">
              <a:avLst/>
            </a:prstGeom>
            <a:solidFill>
              <a:srgbClr val="00B050"/>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Ellipse 4">
              <a:extLst>
                <a:ext uri="{FF2B5EF4-FFF2-40B4-BE49-F238E27FC236}">
                  <a16:creationId xmlns:a16="http://schemas.microsoft.com/office/drawing/2014/main" id="{D1442B1D-2CCC-51E1-4717-4579DD30649D}"/>
                </a:ext>
              </a:extLst>
            </p:cNvPr>
            <p:cNvSpPr txBox="1"/>
            <p:nvPr/>
          </p:nvSpPr>
          <p:spPr>
            <a:xfrm>
              <a:off x="6609735" y="676723"/>
              <a:ext cx="954739" cy="1024546"/>
            </a:xfrm>
            <a:prstGeom prst="rect">
              <a:avLst/>
            </a:prstGeom>
            <a:solidFill>
              <a:srgbClr val="00B050"/>
            </a:solidFill>
          </p:spPr>
          <p:style>
            <a:lnRef idx="0">
              <a:scrgbClr r="0" g="0" b="0"/>
            </a:lnRef>
            <a:fillRef idx="0">
              <a:scrgbClr r="0" g="0" b="0"/>
            </a:fillRef>
            <a:effectRef idx="0">
              <a:scrgbClr r="0" g="0" b="0"/>
            </a:effectRef>
            <a:fontRef idx="minor">
              <a:schemeClr val="tx1"/>
            </a:fontRef>
          </p:style>
          <p:txBody>
            <a:bodyPr spcFirstLastPara="0" vert="horz" wrap="square" lIns="8890" tIns="8890" rIns="8890" bIns="8890" numCol="1" spcCol="1270" anchor="ctr" anchorCtr="0">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r>
                <a:rPr kumimoji="0" lang="nb-NO" sz="1400" b="1" i="0" u="none" strike="noStrike" kern="1200" cap="none" spc="0" normalizeH="0" baseline="0" noProof="0">
                  <a:ln>
                    <a:noFill/>
                  </a:ln>
                  <a:solidFill>
                    <a:prstClr val="white"/>
                  </a:solidFill>
                  <a:effectLst/>
                  <a:uLnTx/>
                  <a:uFillTx/>
                  <a:latin typeface="Calibri" panose="020F0502020204030204"/>
                  <a:ea typeface="+mn-ea"/>
                  <a:cs typeface="+mn-cs"/>
                </a:rPr>
                <a:t>Sosialt nettverk</a:t>
              </a:r>
            </a:p>
          </p:txBody>
        </p:sp>
      </p:grpSp>
      <p:grpSp>
        <p:nvGrpSpPr>
          <p:cNvPr id="11" name="Gruppe 10">
            <a:extLst>
              <a:ext uri="{FF2B5EF4-FFF2-40B4-BE49-F238E27FC236}">
                <a16:creationId xmlns:a16="http://schemas.microsoft.com/office/drawing/2014/main" id="{22EC849D-A4F2-5EFF-2E53-53DDA0288CDC}"/>
              </a:ext>
            </a:extLst>
          </p:cNvPr>
          <p:cNvGrpSpPr/>
          <p:nvPr/>
        </p:nvGrpSpPr>
        <p:grpSpPr>
          <a:xfrm>
            <a:off x="10011040" y="1543772"/>
            <a:ext cx="1525489" cy="1344686"/>
            <a:chOff x="17091123" y="4147755"/>
            <a:chExt cx="1438947" cy="1438947"/>
          </a:xfrm>
          <a:solidFill>
            <a:schemeClr val="accent1"/>
          </a:solidFill>
        </p:grpSpPr>
        <p:sp>
          <p:nvSpPr>
            <p:cNvPr id="12" name="Ellipse 11">
              <a:extLst>
                <a:ext uri="{FF2B5EF4-FFF2-40B4-BE49-F238E27FC236}">
                  <a16:creationId xmlns:a16="http://schemas.microsoft.com/office/drawing/2014/main" id="{31369683-5429-660C-4E9E-B42C790126AB}"/>
                </a:ext>
              </a:extLst>
            </p:cNvPr>
            <p:cNvSpPr/>
            <p:nvPr/>
          </p:nvSpPr>
          <p:spPr>
            <a:xfrm>
              <a:off x="17091123" y="4147755"/>
              <a:ext cx="1438947" cy="1438947"/>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Ellipse 4">
              <a:extLst>
                <a:ext uri="{FF2B5EF4-FFF2-40B4-BE49-F238E27FC236}">
                  <a16:creationId xmlns:a16="http://schemas.microsoft.com/office/drawing/2014/main" id="{84D87AC5-0612-85E3-59ED-A85D6AA585B4}"/>
                </a:ext>
              </a:extLst>
            </p:cNvPr>
            <p:cNvSpPr txBox="1"/>
            <p:nvPr/>
          </p:nvSpPr>
          <p:spPr>
            <a:xfrm>
              <a:off x="17420391" y="4443323"/>
              <a:ext cx="812590" cy="839573"/>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8890" tIns="8890" rIns="8890" bIns="8890" numCol="1" spcCol="1270" anchor="ctr" anchorCtr="0">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r>
                <a:rPr kumimoji="0" lang="nb-NO" sz="1400" b="1" i="0" u="none" strike="noStrike" kern="1200" cap="none" spc="0" normalizeH="0" baseline="0" noProof="0">
                  <a:ln>
                    <a:noFill/>
                  </a:ln>
                  <a:solidFill>
                    <a:prstClr val="white"/>
                  </a:solidFill>
                  <a:effectLst/>
                  <a:uLnTx/>
                  <a:uFillTx/>
                  <a:latin typeface="Calibri" panose="020F0502020204030204"/>
                  <a:ea typeface="+mn-ea"/>
                  <a:cs typeface="+mn-cs"/>
                </a:rPr>
                <a:t>Flyktning-</a:t>
              </a:r>
            </a:p>
            <a:p>
              <a:pPr marL="0" marR="0" lvl="0" indent="0" algn="ctr" defTabSz="311150" rtl="0" eaLnBrk="1" fontAlgn="auto" latinLnBrk="0" hangingPunct="1">
                <a:lnSpc>
                  <a:spcPct val="90000"/>
                </a:lnSpc>
                <a:spcBef>
                  <a:spcPct val="0"/>
                </a:spcBef>
                <a:spcAft>
                  <a:spcPct val="35000"/>
                </a:spcAft>
                <a:buClrTx/>
                <a:buSzTx/>
                <a:buFontTx/>
                <a:buNone/>
                <a:tabLst/>
                <a:defRPr/>
              </a:pPr>
              <a:r>
                <a:rPr kumimoji="0" lang="nb-NO" sz="1400" b="1" i="0" u="none" strike="noStrike" kern="1200" cap="none" spc="0" normalizeH="0" baseline="0" noProof="0">
                  <a:ln>
                    <a:noFill/>
                  </a:ln>
                  <a:solidFill>
                    <a:prstClr val="white"/>
                  </a:solidFill>
                  <a:effectLst/>
                  <a:uLnTx/>
                  <a:uFillTx/>
                  <a:latin typeface="Calibri" panose="020F0502020204030204"/>
                  <a:ea typeface="+mn-ea"/>
                  <a:cs typeface="+mn-cs"/>
                </a:rPr>
                <a:t>tjenesten</a:t>
              </a:r>
            </a:p>
          </p:txBody>
        </p:sp>
      </p:grpSp>
      <p:sp>
        <p:nvSpPr>
          <p:cNvPr id="34" name="Ellipse 33">
            <a:extLst>
              <a:ext uri="{FF2B5EF4-FFF2-40B4-BE49-F238E27FC236}">
                <a16:creationId xmlns:a16="http://schemas.microsoft.com/office/drawing/2014/main" id="{503053C6-F6B8-0382-F23E-3DAC752E9CBB}"/>
              </a:ext>
            </a:extLst>
          </p:cNvPr>
          <p:cNvSpPr/>
          <p:nvPr/>
        </p:nvSpPr>
        <p:spPr>
          <a:xfrm>
            <a:off x="9985693" y="2819638"/>
            <a:ext cx="1456923" cy="1344686"/>
          </a:xfrm>
          <a:prstGeom prst="ellipse">
            <a:avLst/>
          </a:prstGeom>
          <a:solidFill>
            <a:schemeClr val="accent1"/>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nb-NO"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Ellipse 40">
            <a:extLst>
              <a:ext uri="{FF2B5EF4-FFF2-40B4-BE49-F238E27FC236}">
                <a16:creationId xmlns:a16="http://schemas.microsoft.com/office/drawing/2014/main" id="{1E9C6BFA-6B5B-17C0-862E-981E087E0C7C}"/>
              </a:ext>
            </a:extLst>
          </p:cNvPr>
          <p:cNvSpPr/>
          <p:nvPr/>
        </p:nvSpPr>
        <p:spPr>
          <a:xfrm>
            <a:off x="2251843" y="1070409"/>
            <a:ext cx="1422209" cy="1411503"/>
          </a:xfrm>
          <a:prstGeom prst="ellipse">
            <a:avLst/>
          </a:prstGeom>
          <a:solidFill>
            <a:schemeClr val="accent1"/>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Ellipse 4">
            <a:extLst>
              <a:ext uri="{FF2B5EF4-FFF2-40B4-BE49-F238E27FC236}">
                <a16:creationId xmlns:a16="http://schemas.microsoft.com/office/drawing/2014/main" id="{21C32F43-8B55-4CC6-6903-395600038D25}"/>
              </a:ext>
            </a:extLst>
          </p:cNvPr>
          <p:cNvSpPr txBox="1"/>
          <p:nvPr/>
        </p:nvSpPr>
        <p:spPr>
          <a:xfrm>
            <a:off x="10147672" y="2925352"/>
            <a:ext cx="1097674" cy="1043373"/>
          </a:xfrm>
          <a:prstGeom prst="rect">
            <a:avLst/>
          </a:prstGeom>
          <a:noFill/>
        </p:spPr>
        <p:style>
          <a:lnRef idx="0">
            <a:scrgbClr r="0" g="0" b="0"/>
          </a:lnRef>
          <a:fillRef idx="0">
            <a:scrgbClr r="0" g="0" b="0"/>
          </a:fillRef>
          <a:effectRef idx="0">
            <a:scrgbClr r="0" g="0" b="0"/>
          </a:effectRef>
          <a:fontRef idx="minor">
            <a:schemeClr val="tx1"/>
          </a:fontRef>
        </p:style>
        <p:txBody>
          <a:bodyPr spcFirstLastPara="0" vert="horz" wrap="square" lIns="8890" tIns="8890" rIns="8890" bIns="8890" numCol="1" spcCol="1270" anchor="ctr" anchorCtr="0">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r>
              <a:rPr kumimoji="0" lang="nb-NO" sz="1300" b="1" i="0" u="none" strike="noStrike" kern="1200" cap="none" spc="0" normalizeH="0" baseline="0" noProof="0">
                <a:ln>
                  <a:noFill/>
                </a:ln>
                <a:solidFill>
                  <a:prstClr val="white"/>
                </a:solidFill>
                <a:effectLst/>
                <a:uLnTx/>
                <a:uFillTx/>
                <a:latin typeface="Calibri" panose="020F0502020204030204"/>
                <a:ea typeface="+mn-ea"/>
                <a:cs typeface="+mn-cs"/>
              </a:rPr>
              <a:t>Kommunal </a:t>
            </a:r>
          </a:p>
          <a:p>
            <a:pPr marL="0" marR="0" lvl="0" indent="0" algn="ctr" defTabSz="311150" rtl="0" eaLnBrk="1" fontAlgn="auto" latinLnBrk="0" hangingPunct="1">
              <a:lnSpc>
                <a:spcPct val="90000"/>
              </a:lnSpc>
              <a:spcBef>
                <a:spcPct val="0"/>
              </a:spcBef>
              <a:spcAft>
                <a:spcPct val="35000"/>
              </a:spcAft>
              <a:buClrTx/>
              <a:buSzTx/>
              <a:buFontTx/>
              <a:buNone/>
              <a:tabLst/>
              <a:defRPr/>
            </a:pPr>
            <a:r>
              <a:rPr kumimoji="0" lang="nb-NO" sz="1300" b="1" i="0" u="none" strike="noStrike" kern="1200" cap="none" spc="0" normalizeH="0" baseline="0" noProof="0">
                <a:ln>
                  <a:noFill/>
                </a:ln>
                <a:solidFill>
                  <a:prstClr val="white"/>
                </a:solidFill>
                <a:effectLst/>
                <a:uLnTx/>
                <a:uFillTx/>
                <a:latin typeface="Calibri" panose="020F0502020204030204"/>
                <a:ea typeface="+mn-ea"/>
                <a:cs typeface="+mn-cs"/>
              </a:rPr>
              <a:t>voksen</a:t>
            </a:r>
          </a:p>
          <a:p>
            <a:pPr marL="0" marR="0" lvl="0" indent="0" algn="ctr" defTabSz="311150" rtl="0" eaLnBrk="1" fontAlgn="auto" latinLnBrk="0" hangingPunct="1">
              <a:lnSpc>
                <a:spcPct val="90000"/>
              </a:lnSpc>
              <a:spcBef>
                <a:spcPct val="0"/>
              </a:spcBef>
              <a:spcAft>
                <a:spcPct val="35000"/>
              </a:spcAft>
              <a:buClrTx/>
              <a:buSzTx/>
              <a:buFontTx/>
              <a:buNone/>
              <a:tabLst/>
              <a:defRPr/>
            </a:pPr>
            <a:r>
              <a:rPr lang="nb-NO" sz="1300" b="1">
                <a:solidFill>
                  <a:prstClr val="white"/>
                </a:solidFill>
                <a:latin typeface="Calibri" panose="020F0502020204030204"/>
              </a:rPr>
              <a:t>opplæring</a:t>
            </a:r>
            <a:endParaRPr kumimoji="0" lang="nb-NO" sz="13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6" name="Gruppe 65">
            <a:extLst>
              <a:ext uri="{FF2B5EF4-FFF2-40B4-BE49-F238E27FC236}">
                <a16:creationId xmlns:a16="http://schemas.microsoft.com/office/drawing/2014/main" id="{366138B2-3E5D-3457-8494-FFFAE9855129}"/>
              </a:ext>
            </a:extLst>
          </p:cNvPr>
          <p:cNvGrpSpPr/>
          <p:nvPr/>
        </p:nvGrpSpPr>
        <p:grpSpPr>
          <a:xfrm>
            <a:off x="10382946" y="4007606"/>
            <a:ext cx="1396444" cy="1438947"/>
            <a:chOff x="6436206" y="524440"/>
            <a:chExt cx="1438947" cy="1438947"/>
          </a:xfrm>
          <a:solidFill>
            <a:schemeClr val="accent1"/>
          </a:solidFill>
        </p:grpSpPr>
        <p:sp>
          <p:nvSpPr>
            <p:cNvPr id="67" name="Ellipse 66">
              <a:extLst>
                <a:ext uri="{FF2B5EF4-FFF2-40B4-BE49-F238E27FC236}">
                  <a16:creationId xmlns:a16="http://schemas.microsoft.com/office/drawing/2014/main" id="{073D5344-5C37-111A-C442-2DE549384E1C}"/>
                </a:ext>
              </a:extLst>
            </p:cNvPr>
            <p:cNvSpPr/>
            <p:nvPr/>
          </p:nvSpPr>
          <p:spPr>
            <a:xfrm>
              <a:off x="6436206" y="524440"/>
              <a:ext cx="1438947" cy="1438947"/>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Ellipse 4">
              <a:extLst>
                <a:ext uri="{FF2B5EF4-FFF2-40B4-BE49-F238E27FC236}">
                  <a16:creationId xmlns:a16="http://schemas.microsoft.com/office/drawing/2014/main" id="{9069462F-7ECC-CBD6-EB8E-3CA1B3541A58}"/>
                </a:ext>
              </a:extLst>
            </p:cNvPr>
            <p:cNvSpPr txBox="1"/>
            <p:nvPr/>
          </p:nvSpPr>
          <p:spPr>
            <a:xfrm>
              <a:off x="6627181" y="766265"/>
              <a:ext cx="987273" cy="981802"/>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8890" tIns="8890" rIns="8890" bIns="8890" numCol="1" spcCol="1270" anchor="ctr" anchorCtr="0">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r>
                <a:rPr kumimoji="0" lang="nb-NO" sz="1400" b="1" i="0" u="none" strike="noStrike" kern="1200" cap="none" spc="0" normalizeH="0" baseline="0" noProof="0">
                  <a:ln>
                    <a:noFill/>
                  </a:ln>
                  <a:solidFill>
                    <a:prstClr val="white"/>
                  </a:solidFill>
                  <a:effectLst/>
                  <a:uLnTx/>
                  <a:uFillTx/>
                  <a:latin typeface="Calibri" panose="020F0502020204030204"/>
                  <a:ea typeface="+mn-ea"/>
                  <a:cs typeface="+mn-cs"/>
                </a:rPr>
                <a:t>Minoritets</a:t>
              </a:r>
            </a:p>
            <a:p>
              <a:pPr marL="0" marR="0" lvl="0" indent="0" algn="ctr" defTabSz="311150" rtl="0" eaLnBrk="1" fontAlgn="auto" latinLnBrk="0" hangingPunct="1">
                <a:lnSpc>
                  <a:spcPct val="90000"/>
                </a:lnSpc>
                <a:spcBef>
                  <a:spcPct val="0"/>
                </a:spcBef>
                <a:spcAft>
                  <a:spcPct val="35000"/>
                </a:spcAft>
                <a:buClrTx/>
                <a:buSzTx/>
                <a:buFontTx/>
                <a:buNone/>
                <a:tabLst/>
                <a:defRPr/>
              </a:pPr>
              <a:r>
                <a:rPr kumimoji="0" lang="nb-NO" sz="1400" b="1" i="0" u="none" strike="noStrike" kern="1200" cap="none" spc="0" normalizeH="0" baseline="0" noProof="0">
                  <a:ln>
                    <a:noFill/>
                  </a:ln>
                  <a:solidFill>
                    <a:prstClr val="white"/>
                  </a:solidFill>
                  <a:effectLst/>
                  <a:uLnTx/>
                  <a:uFillTx/>
                  <a:latin typeface="Calibri" panose="020F0502020204030204"/>
                  <a:ea typeface="+mn-ea"/>
                  <a:cs typeface="+mn-cs"/>
                </a:rPr>
                <a:t>veiledere </a:t>
              </a:r>
            </a:p>
          </p:txBody>
        </p:sp>
      </p:grpSp>
      <p:sp>
        <p:nvSpPr>
          <p:cNvPr id="25" name="Ellipse 4">
            <a:extLst>
              <a:ext uri="{FF2B5EF4-FFF2-40B4-BE49-F238E27FC236}">
                <a16:creationId xmlns:a16="http://schemas.microsoft.com/office/drawing/2014/main" id="{C0C39B90-F698-4C49-C825-0D096FF5B55A}"/>
              </a:ext>
            </a:extLst>
          </p:cNvPr>
          <p:cNvSpPr txBox="1"/>
          <p:nvPr/>
        </p:nvSpPr>
        <p:spPr>
          <a:xfrm>
            <a:off x="2488792" y="1311468"/>
            <a:ext cx="955613" cy="909525"/>
          </a:xfrm>
          <a:prstGeom prst="rect">
            <a:avLst/>
          </a:prstGeom>
          <a:solidFill>
            <a:schemeClr val="accent1"/>
          </a:solidFill>
        </p:spPr>
        <p:style>
          <a:lnRef idx="0">
            <a:scrgbClr r="0" g="0" b="0"/>
          </a:lnRef>
          <a:fillRef idx="0">
            <a:scrgbClr r="0" g="0" b="0"/>
          </a:fillRef>
          <a:effectRef idx="0">
            <a:scrgbClr r="0" g="0" b="0"/>
          </a:effectRef>
          <a:fontRef idx="minor">
            <a:schemeClr val="tx1"/>
          </a:fontRef>
        </p:style>
        <p:txBody>
          <a:bodyPr spcFirstLastPara="0" vert="horz" wrap="square" lIns="8890" tIns="8890" rIns="8890" bIns="8890" numCol="1" spcCol="1270" anchor="ctr" anchorCtr="0">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r>
              <a:rPr kumimoji="0" lang="nb-NO" sz="1400" b="1" i="0" u="none" strike="noStrike" kern="1200" cap="none" spc="0" normalizeH="0" baseline="0" noProof="0">
                <a:ln>
                  <a:noFill/>
                </a:ln>
                <a:solidFill>
                  <a:prstClr val="white"/>
                </a:solidFill>
                <a:effectLst/>
                <a:uLnTx/>
                <a:uFillTx/>
                <a:latin typeface="Calibri" panose="020F0502020204030204"/>
                <a:ea typeface="+mn-ea"/>
                <a:cs typeface="+mn-cs"/>
              </a:rPr>
              <a:t>Frivillig </a:t>
            </a:r>
          </a:p>
          <a:p>
            <a:pPr marL="0" marR="0" lvl="0" indent="0" algn="ctr" defTabSz="311150" rtl="0" eaLnBrk="1" fontAlgn="auto" latinLnBrk="0" hangingPunct="1">
              <a:lnSpc>
                <a:spcPct val="90000"/>
              </a:lnSpc>
              <a:spcBef>
                <a:spcPct val="0"/>
              </a:spcBef>
              <a:spcAft>
                <a:spcPct val="35000"/>
              </a:spcAft>
              <a:buClrTx/>
              <a:buSzTx/>
              <a:buFontTx/>
              <a:buNone/>
              <a:tabLst/>
              <a:defRPr/>
            </a:pPr>
            <a:r>
              <a:rPr lang="nb-NO" sz="1400" b="1">
                <a:solidFill>
                  <a:prstClr val="white"/>
                </a:solidFill>
                <a:latin typeface="Calibri" panose="020F0502020204030204"/>
              </a:rPr>
              <a:t>sektor</a:t>
            </a:r>
            <a:endParaRPr kumimoji="0" lang="nb-NO"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8523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BDDD03AA-1C15-4A53-7CA6-7AB73CBF1E3D}"/>
              </a:ext>
            </a:extLst>
          </p:cNvPr>
          <p:cNvSpPr txBox="1">
            <a:spLocks/>
          </p:cNvSpPr>
          <p:nvPr/>
        </p:nvSpPr>
        <p:spPr>
          <a:xfrm>
            <a:off x="0" y="0"/>
            <a:ext cx="12192000" cy="502196"/>
          </a:xfrm>
          <a:prstGeom prst="rect">
            <a:avLst/>
          </a:prstGeom>
          <a:solidFill>
            <a:schemeClr val="bg1">
              <a:lumMod val="75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200" b="0" kern="1200">
                <a:solidFill>
                  <a:schemeClr val="accent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24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Ungt utenforskap i Nordland</a:t>
            </a:r>
            <a:endParaRPr kumimoji="0" lang="nb-NO" sz="2400" b="0"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2" name="Tittel 1"/>
          <p:cNvSpPr>
            <a:spLocks noGrp="1"/>
          </p:cNvSpPr>
          <p:nvPr>
            <p:ph type="title"/>
          </p:nvPr>
        </p:nvSpPr>
        <p:spPr>
          <a:xfrm>
            <a:off x="0" y="317740"/>
            <a:ext cx="12192000" cy="502196"/>
          </a:xfrm>
        </p:spPr>
        <p:txBody>
          <a:bodyPr>
            <a:normAutofit fontScale="90000"/>
          </a:bodyPr>
          <a:lstStyle/>
          <a:p>
            <a:pPr algn="ctr"/>
            <a:br>
              <a:rPr lang="nb-NO"/>
            </a:br>
            <a:r>
              <a:rPr lang="nb-NO" sz="2700"/>
              <a:t>Arbeid, utdanning, trygd og utenforskap for unge i 20-årene</a:t>
            </a:r>
          </a:p>
        </p:txBody>
      </p:sp>
      <p:pic>
        <p:nvPicPr>
          <p:cNvPr id="4" name="Bilde 3"/>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1768462" y="980729"/>
            <a:ext cx="420460" cy="864264"/>
          </a:xfrm>
          <a:prstGeom prst="rect">
            <a:avLst/>
          </a:prstGeom>
        </p:spPr>
      </p:pic>
      <p:pic>
        <p:nvPicPr>
          <p:cNvPr id="7" name="Bilde 6"/>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2201527" y="980729"/>
            <a:ext cx="420460" cy="864264"/>
          </a:xfrm>
          <a:prstGeom prst="rect">
            <a:avLst/>
          </a:prstGeom>
        </p:spPr>
      </p:pic>
      <p:pic>
        <p:nvPicPr>
          <p:cNvPr id="8" name="Bilde 7"/>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2629856" y="980729"/>
            <a:ext cx="420460" cy="864264"/>
          </a:xfrm>
          <a:prstGeom prst="rect">
            <a:avLst/>
          </a:prstGeom>
        </p:spPr>
      </p:pic>
      <p:pic>
        <p:nvPicPr>
          <p:cNvPr id="9" name="Bilde 8"/>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3063012" y="980729"/>
            <a:ext cx="420460" cy="864264"/>
          </a:xfrm>
          <a:prstGeom prst="rect">
            <a:avLst/>
          </a:prstGeom>
        </p:spPr>
      </p:pic>
      <p:pic>
        <p:nvPicPr>
          <p:cNvPr id="10" name="Bilde 9"/>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3492736" y="980729"/>
            <a:ext cx="420460" cy="864264"/>
          </a:xfrm>
          <a:prstGeom prst="rect">
            <a:avLst/>
          </a:prstGeom>
        </p:spPr>
      </p:pic>
      <p:pic>
        <p:nvPicPr>
          <p:cNvPr id="11" name="Bilde 10"/>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3925892" y="980729"/>
            <a:ext cx="420460" cy="864264"/>
          </a:xfrm>
          <a:prstGeom prst="rect">
            <a:avLst/>
          </a:prstGeom>
        </p:spPr>
      </p:pic>
      <p:pic>
        <p:nvPicPr>
          <p:cNvPr id="12" name="Bilde 1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4344498" y="975559"/>
            <a:ext cx="420460" cy="864264"/>
          </a:xfrm>
          <a:prstGeom prst="rect">
            <a:avLst/>
          </a:prstGeom>
        </p:spPr>
      </p:pic>
      <p:pic>
        <p:nvPicPr>
          <p:cNvPr id="13" name="Bilde 12"/>
          <p:cNvPicPr>
            <a:picLocks noChangeAspect="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l="27426" t="3144" r="26331" b="349"/>
          <a:stretch/>
        </p:blipFill>
        <p:spPr>
          <a:xfrm>
            <a:off x="6439227" y="981001"/>
            <a:ext cx="427839" cy="888651"/>
          </a:xfrm>
          <a:prstGeom prst="rect">
            <a:avLst/>
          </a:prstGeom>
        </p:spPr>
      </p:pic>
      <p:pic>
        <p:nvPicPr>
          <p:cNvPr id="20" name="Bilde 19"/>
          <p:cNvPicPr>
            <a:picLocks noChangeAspect="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7743309" y="4528497"/>
            <a:ext cx="420460" cy="864264"/>
          </a:xfrm>
          <a:prstGeom prst="rect">
            <a:avLst/>
          </a:prstGeom>
        </p:spPr>
      </p:pic>
      <p:pic>
        <p:nvPicPr>
          <p:cNvPr id="25" name="Bilde 24"/>
          <p:cNvPicPr>
            <a:picLocks noChangeAspect="1"/>
          </p:cNvPicPr>
          <p:nvPr/>
        </p:nvPicPr>
        <p:blipFill rotWithShape="1">
          <a:blip r:embed="rId3" cstate="print">
            <a:extLst>
              <a:ext uri="{28A0092B-C50C-407E-A947-70E740481C1C}">
                <a14:useLocalDpi xmlns:a14="http://schemas.microsoft.com/office/drawing/2010/main" val="0"/>
              </a:ext>
            </a:extLst>
          </a:blip>
          <a:srcRect l="27426" t="3144" r="27129" b="2996"/>
          <a:stretch/>
        </p:blipFill>
        <p:spPr>
          <a:xfrm>
            <a:off x="9915444" y="971584"/>
            <a:ext cx="420460" cy="864264"/>
          </a:xfrm>
          <a:prstGeom prst="rect">
            <a:avLst/>
          </a:prstGeom>
        </p:spPr>
      </p:pic>
      <p:pic>
        <p:nvPicPr>
          <p:cNvPr id="26" name="Bilde 25"/>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1766961" y="1848316"/>
            <a:ext cx="420460" cy="864264"/>
          </a:xfrm>
          <a:prstGeom prst="rect">
            <a:avLst/>
          </a:prstGeom>
        </p:spPr>
      </p:pic>
      <p:pic>
        <p:nvPicPr>
          <p:cNvPr id="27" name="Bilde 26"/>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2200026" y="1848316"/>
            <a:ext cx="420460" cy="864264"/>
          </a:xfrm>
          <a:prstGeom prst="rect">
            <a:avLst/>
          </a:prstGeom>
        </p:spPr>
      </p:pic>
      <p:pic>
        <p:nvPicPr>
          <p:cNvPr id="28" name="Bilde 27"/>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2637499" y="1848316"/>
            <a:ext cx="420460" cy="864264"/>
          </a:xfrm>
          <a:prstGeom prst="rect">
            <a:avLst/>
          </a:prstGeom>
        </p:spPr>
      </p:pic>
      <p:pic>
        <p:nvPicPr>
          <p:cNvPr id="29" name="Bilde 28"/>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3061511" y="1848316"/>
            <a:ext cx="420460" cy="864264"/>
          </a:xfrm>
          <a:prstGeom prst="rect">
            <a:avLst/>
          </a:prstGeom>
        </p:spPr>
      </p:pic>
      <p:pic>
        <p:nvPicPr>
          <p:cNvPr id="30" name="Bilde 29"/>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3491235" y="1848316"/>
            <a:ext cx="420460" cy="864264"/>
          </a:xfrm>
          <a:prstGeom prst="rect">
            <a:avLst/>
          </a:prstGeom>
        </p:spPr>
      </p:pic>
      <p:pic>
        <p:nvPicPr>
          <p:cNvPr id="31" name="Bilde 30"/>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3924391" y="1848316"/>
            <a:ext cx="420460" cy="864264"/>
          </a:xfrm>
          <a:prstGeom prst="rect">
            <a:avLst/>
          </a:prstGeom>
        </p:spPr>
      </p:pic>
      <p:pic>
        <p:nvPicPr>
          <p:cNvPr id="32" name="Bilde 3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4343849" y="1848316"/>
            <a:ext cx="420460" cy="864264"/>
          </a:xfrm>
          <a:prstGeom prst="rect">
            <a:avLst/>
          </a:prstGeom>
        </p:spPr>
      </p:pic>
      <p:pic>
        <p:nvPicPr>
          <p:cNvPr id="33" name="Bilde 32"/>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4777005" y="1848316"/>
            <a:ext cx="420460" cy="864264"/>
          </a:xfrm>
          <a:prstGeom prst="rect">
            <a:avLst/>
          </a:prstGeom>
        </p:spPr>
      </p:pic>
      <p:pic>
        <p:nvPicPr>
          <p:cNvPr id="34" name="Bilde 33"/>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5190862" y="1848316"/>
            <a:ext cx="420460" cy="864264"/>
          </a:xfrm>
          <a:prstGeom prst="rect">
            <a:avLst/>
          </a:prstGeom>
        </p:spPr>
      </p:pic>
      <p:pic>
        <p:nvPicPr>
          <p:cNvPr id="35" name="Bilde 34"/>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5614874" y="1848316"/>
            <a:ext cx="420460" cy="864264"/>
          </a:xfrm>
          <a:prstGeom prst="rect">
            <a:avLst/>
          </a:prstGeom>
        </p:spPr>
      </p:pic>
      <p:pic>
        <p:nvPicPr>
          <p:cNvPr id="36" name="Bilde 35"/>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4767291" y="982391"/>
            <a:ext cx="420460" cy="864264"/>
          </a:xfrm>
          <a:prstGeom prst="rect">
            <a:avLst/>
          </a:prstGeom>
        </p:spPr>
      </p:pic>
      <p:pic>
        <p:nvPicPr>
          <p:cNvPr id="37" name="Bilde 36"/>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5191321" y="972509"/>
            <a:ext cx="420460" cy="864264"/>
          </a:xfrm>
          <a:prstGeom prst="rect">
            <a:avLst/>
          </a:prstGeom>
        </p:spPr>
      </p:pic>
      <p:pic>
        <p:nvPicPr>
          <p:cNvPr id="39" name="Bilde 38"/>
          <p:cNvPicPr>
            <a:picLocks noChangeAspect="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7305716" y="1839171"/>
            <a:ext cx="420460" cy="864264"/>
          </a:xfrm>
          <a:prstGeom prst="rect">
            <a:avLst/>
          </a:prstGeom>
        </p:spPr>
      </p:pic>
      <p:pic>
        <p:nvPicPr>
          <p:cNvPr id="40" name="Bilde 39"/>
          <p:cNvPicPr>
            <a:picLocks noChangeAspect="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7759469" y="3609074"/>
            <a:ext cx="420460" cy="864264"/>
          </a:xfrm>
          <a:prstGeom prst="rect">
            <a:avLst/>
          </a:prstGeom>
        </p:spPr>
      </p:pic>
      <p:pic>
        <p:nvPicPr>
          <p:cNvPr id="42" name="Bilde 41"/>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27426" t="3144" r="27129" b="2996"/>
          <a:stretch/>
        </p:blipFill>
        <p:spPr>
          <a:xfrm>
            <a:off x="9040461" y="979036"/>
            <a:ext cx="420460" cy="864264"/>
          </a:xfrm>
          <a:prstGeom prst="rect">
            <a:avLst/>
          </a:prstGeom>
        </p:spPr>
      </p:pic>
      <p:pic>
        <p:nvPicPr>
          <p:cNvPr id="43" name="Bilde 42"/>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27426" t="3144" r="27129" b="2996"/>
          <a:stretch/>
        </p:blipFill>
        <p:spPr>
          <a:xfrm>
            <a:off x="9039498" y="1848315"/>
            <a:ext cx="420460" cy="864264"/>
          </a:xfrm>
          <a:prstGeom prst="rect">
            <a:avLst/>
          </a:prstGeom>
        </p:spPr>
      </p:pic>
      <p:pic>
        <p:nvPicPr>
          <p:cNvPr id="45" name="Bilde 44"/>
          <p:cNvPicPr>
            <a:picLocks noChangeAspect="1"/>
          </p:cNvPicPr>
          <p:nvPr/>
        </p:nvPicPr>
        <p:blipFill rotWithShape="1">
          <a:blip r:embed="rId3" cstate="print">
            <a:extLst>
              <a:ext uri="{28A0092B-C50C-407E-A947-70E740481C1C}">
                <a14:useLocalDpi xmlns:a14="http://schemas.microsoft.com/office/drawing/2010/main" val="0"/>
              </a:ext>
            </a:extLst>
          </a:blip>
          <a:srcRect l="27426" t="3144" r="27129" b="2996"/>
          <a:stretch/>
        </p:blipFill>
        <p:spPr>
          <a:xfrm>
            <a:off x="9913943" y="1839171"/>
            <a:ext cx="420460" cy="864264"/>
          </a:xfrm>
          <a:prstGeom prst="rect">
            <a:avLst/>
          </a:prstGeom>
        </p:spPr>
      </p:pic>
      <p:pic>
        <p:nvPicPr>
          <p:cNvPr id="46" name="Bilde 45"/>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1766870" y="2735419"/>
            <a:ext cx="420460" cy="864264"/>
          </a:xfrm>
          <a:prstGeom prst="rect">
            <a:avLst/>
          </a:prstGeom>
        </p:spPr>
      </p:pic>
      <p:pic>
        <p:nvPicPr>
          <p:cNvPr id="47" name="Bilde 46"/>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2199935" y="2735419"/>
            <a:ext cx="420460" cy="864264"/>
          </a:xfrm>
          <a:prstGeom prst="rect">
            <a:avLst/>
          </a:prstGeom>
        </p:spPr>
      </p:pic>
      <p:pic>
        <p:nvPicPr>
          <p:cNvPr id="48" name="Bilde 47"/>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2637408" y="2735419"/>
            <a:ext cx="420460" cy="864264"/>
          </a:xfrm>
          <a:prstGeom prst="rect">
            <a:avLst/>
          </a:prstGeom>
        </p:spPr>
      </p:pic>
      <p:pic>
        <p:nvPicPr>
          <p:cNvPr id="49" name="Bilde 48"/>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3061420" y="2735419"/>
            <a:ext cx="420460" cy="864264"/>
          </a:xfrm>
          <a:prstGeom prst="rect">
            <a:avLst/>
          </a:prstGeom>
        </p:spPr>
      </p:pic>
      <p:pic>
        <p:nvPicPr>
          <p:cNvPr id="50" name="Bilde 49"/>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3491144" y="2735419"/>
            <a:ext cx="420460" cy="864264"/>
          </a:xfrm>
          <a:prstGeom prst="rect">
            <a:avLst/>
          </a:prstGeom>
        </p:spPr>
      </p:pic>
      <p:pic>
        <p:nvPicPr>
          <p:cNvPr id="51" name="Bilde 50"/>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3924300" y="2735419"/>
            <a:ext cx="420460" cy="864264"/>
          </a:xfrm>
          <a:prstGeom prst="rect">
            <a:avLst/>
          </a:prstGeom>
        </p:spPr>
      </p:pic>
      <p:pic>
        <p:nvPicPr>
          <p:cNvPr id="52" name="Bilde 5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4343758" y="2735419"/>
            <a:ext cx="420460" cy="864264"/>
          </a:xfrm>
          <a:prstGeom prst="rect">
            <a:avLst/>
          </a:prstGeom>
        </p:spPr>
      </p:pic>
      <p:pic>
        <p:nvPicPr>
          <p:cNvPr id="53" name="Bilde 52"/>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4776914" y="2735419"/>
            <a:ext cx="420460" cy="864264"/>
          </a:xfrm>
          <a:prstGeom prst="rect">
            <a:avLst/>
          </a:prstGeom>
        </p:spPr>
      </p:pic>
      <p:pic>
        <p:nvPicPr>
          <p:cNvPr id="54" name="Bilde 53"/>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5190771" y="2735419"/>
            <a:ext cx="420460" cy="864264"/>
          </a:xfrm>
          <a:prstGeom prst="rect">
            <a:avLst/>
          </a:prstGeom>
        </p:spPr>
      </p:pic>
      <p:pic>
        <p:nvPicPr>
          <p:cNvPr id="55" name="Bilde 54"/>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5614783" y="2735419"/>
            <a:ext cx="420460" cy="864264"/>
          </a:xfrm>
          <a:prstGeom prst="rect">
            <a:avLst/>
          </a:prstGeom>
        </p:spPr>
      </p:pic>
      <p:pic>
        <p:nvPicPr>
          <p:cNvPr id="56" name="Bilde 55"/>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6029363" y="2735418"/>
            <a:ext cx="420460" cy="864264"/>
          </a:xfrm>
          <a:prstGeom prst="rect">
            <a:avLst/>
          </a:prstGeom>
        </p:spPr>
      </p:pic>
      <p:pic>
        <p:nvPicPr>
          <p:cNvPr id="57" name="Bilde 56"/>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5606461" y="969540"/>
            <a:ext cx="420460" cy="864264"/>
          </a:xfrm>
          <a:prstGeom prst="rect">
            <a:avLst/>
          </a:prstGeom>
        </p:spPr>
      </p:pic>
      <p:pic>
        <p:nvPicPr>
          <p:cNvPr id="58" name="Bilde 57"/>
          <p:cNvPicPr>
            <a:picLocks noChangeAspect="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6881613" y="2735418"/>
            <a:ext cx="420460" cy="864264"/>
          </a:xfrm>
          <a:prstGeom prst="rect">
            <a:avLst/>
          </a:prstGeom>
        </p:spPr>
      </p:pic>
      <p:pic>
        <p:nvPicPr>
          <p:cNvPr id="59" name="Bilde 58"/>
          <p:cNvPicPr>
            <a:picLocks noChangeAspect="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7305625" y="2735418"/>
            <a:ext cx="420460" cy="864264"/>
          </a:xfrm>
          <a:prstGeom prst="rect">
            <a:avLst/>
          </a:prstGeom>
        </p:spPr>
      </p:pic>
      <p:pic>
        <p:nvPicPr>
          <p:cNvPr id="60" name="Bilde 59"/>
          <p:cNvPicPr>
            <a:picLocks noChangeAspect="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8173648" y="4519208"/>
            <a:ext cx="420460" cy="864264"/>
          </a:xfrm>
          <a:prstGeom prst="rect">
            <a:avLst/>
          </a:prstGeom>
        </p:spPr>
      </p:pic>
      <p:pic>
        <p:nvPicPr>
          <p:cNvPr id="62" name="Bilde 61"/>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8152885" y="1834612"/>
            <a:ext cx="420460" cy="864264"/>
          </a:xfrm>
          <a:prstGeom prst="rect">
            <a:avLst/>
          </a:prstGeom>
        </p:spPr>
      </p:pic>
      <p:pic>
        <p:nvPicPr>
          <p:cNvPr id="63" name="Bilde 62"/>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27426" t="3144" r="27129" b="2996"/>
          <a:stretch/>
        </p:blipFill>
        <p:spPr>
          <a:xfrm>
            <a:off x="9039407" y="2726274"/>
            <a:ext cx="420460" cy="864264"/>
          </a:xfrm>
          <a:prstGeom prst="rect">
            <a:avLst/>
          </a:prstGeom>
        </p:spPr>
      </p:pic>
      <p:pic>
        <p:nvPicPr>
          <p:cNvPr id="64" name="Bilde 63"/>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27426" t="3144" r="27129" b="2996"/>
          <a:stretch/>
        </p:blipFill>
        <p:spPr>
          <a:xfrm>
            <a:off x="9475195" y="977097"/>
            <a:ext cx="420460" cy="864264"/>
          </a:xfrm>
          <a:prstGeom prst="rect">
            <a:avLst/>
          </a:prstGeom>
        </p:spPr>
      </p:pic>
      <p:pic>
        <p:nvPicPr>
          <p:cNvPr id="65" name="Bilde 64"/>
          <p:cNvPicPr>
            <a:picLocks noChangeAspect="1"/>
          </p:cNvPicPr>
          <p:nvPr/>
        </p:nvPicPr>
        <p:blipFill rotWithShape="1">
          <a:blip r:embed="rId3" cstate="print">
            <a:extLst>
              <a:ext uri="{28A0092B-C50C-407E-A947-70E740481C1C}">
                <a14:useLocalDpi xmlns:a14="http://schemas.microsoft.com/office/drawing/2010/main" val="0"/>
              </a:ext>
            </a:extLst>
          </a:blip>
          <a:srcRect l="27426" t="3144" r="27129" b="2996"/>
          <a:stretch/>
        </p:blipFill>
        <p:spPr>
          <a:xfrm>
            <a:off x="9913852" y="2726274"/>
            <a:ext cx="420460" cy="864264"/>
          </a:xfrm>
          <a:prstGeom prst="rect">
            <a:avLst/>
          </a:prstGeom>
        </p:spPr>
      </p:pic>
      <p:pic>
        <p:nvPicPr>
          <p:cNvPr id="66" name="Bilde 65"/>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1765369" y="3612150"/>
            <a:ext cx="420460" cy="864264"/>
          </a:xfrm>
          <a:prstGeom prst="rect">
            <a:avLst/>
          </a:prstGeom>
        </p:spPr>
      </p:pic>
      <p:pic>
        <p:nvPicPr>
          <p:cNvPr id="67" name="Bilde 66"/>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2207578" y="3612150"/>
            <a:ext cx="420460" cy="864264"/>
          </a:xfrm>
          <a:prstGeom prst="rect">
            <a:avLst/>
          </a:prstGeom>
        </p:spPr>
      </p:pic>
      <p:pic>
        <p:nvPicPr>
          <p:cNvPr id="68" name="Bilde 67"/>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2635907" y="3612150"/>
            <a:ext cx="420460" cy="864264"/>
          </a:xfrm>
          <a:prstGeom prst="rect">
            <a:avLst/>
          </a:prstGeom>
        </p:spPr>
      </p:pic>
      <p:pic>
        <p:nvPicPr>
          <p:cNvPr id="69" name="Bilde 68"/>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3059919" y="3612150"/>
            <a:ext cx="420460" cy="864264"/>
          </a:xfrm>
          <a:prstGeom prst="rect">
            <a:avLst/>
          </a:prstGeom>
        </p:spPr>
      </p:pic>
      <p:pic>
        <p:nvPicPr>
          <p:cNvPr id="70" name="Bilde 69"/>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3489643" y="3612150"/>
            <a:ext cx="420460" cy="864264"/>
          </a:xfrm>
          <a:prstGeom prst="rect">
            <a:avLst/>
          </a:prstGeom>
        </p:spPr>
      </p:pic>
      <p:pic>
        <p:nvPicPr>
          <p:cNvPr id="71" name="Bilde 70"/>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3922799" y="3612150"/>
            <a:ext cx="420460" cy="864264"/>
          </a:xfrm>
          <a:prstGeom prst="rect">
            <a:avLst/>
          </a:prstGeom>
        </p:spPr>
      </p:pic>
      <p:pic>
        <p:nvPicPr>
          <p:cNvPr id="72" name="Bilde 7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4351401" y="3612150"/>
            <a:ext cx="420460" cy="864264"/>
          </a:xfrm>
          <a:prstGeom prst="rect">
            <a:avLst/>
          </a:prstGeom>
        </p:spPr>
      </p:pic>
      <p:pic>
        <p:nvPicPr>
          <p:cNvPr id="73" name="Bilde 72"/>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4775413" y="3612150"/>
            <a:ext cx="420460" cy="864264"/>
          </a:xfrm>
          <a:prstGeom prst="rect">
            <a:avLst/>
          </a:prstGeom>
        </p:spPr>
      </p:pic>
      <p:pic>
        <p:nvPicPr>
          <p:cNvPr id="74" name="Bilde 73"/>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5189270" y="3612150"/>
            <a:ext cx="420460" cy="864264"/>
          </a:xfrm>
          <a:prstGeom prst="rect">
            <a:avLst/>
          </a:prstGeom>
        </p:spPr>
      </p:pic>
      <p:pic>
        <p:nvPicPr>
          <p:cNvPr id="75" name="Bilde 74"/>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5604138" y="3612150"/>
            <a:ext cx="420460" cy="864264"/>
          </a:xfrm>
          <a:prstGeom prst="rect">
            <a:avLst/>
          </a:prstGeom>
        </p:spPr>
      </p:pic>
      <p:pic>
        <p:nvPicPr>
          <p:cNvPr id="76" name="Bilde 75"/>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6027862" y="3612149"/>
            <a:ext cx="420460" cy="864264"/>
          </a:xfrm>
          <a:prstGeom prst="rect">
            <a:avLst/>
          </a:prstGeom>
        </p:spPr>
      </p:pic>
      <p:pic>
        <p:nvPicPr>
          <p:cNvPr id="77" name="Bilde 76"/>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6024576" y="1840672"/>
            <a:ext cx="420460" cy="864264"/>
          </a:xfrm>
          <a:prstGeom prst="rect">
            <a:avLst/>
          </a:prstGeom>
        </p:spPr>
      </p:pic>
      <p:pic>
        <p:nvPicPr>
          <p:cNvPr id="78" name="Bilde 77"/>
          <p:cNvPicPr>
            <a:picLocks noChangeAspect="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6880112" y="3612149"/>
            <a:ext cx="420460" cy="864264"/>
          </a:xfrm>
          <a:prstGeom prst="rect">
            <a:avLst/>
          </a:prstGeom>
        </p:spPr>
      </p:pic>
      <p:pic>
        <p:nvPicPr>
          <p:cNvPr id="79" name="Bilde 78"/>
          <p:cNvPicPr>
            <a:picLocks noChangeAspect="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7304124" y="3612149"/>
            <a:ext cx="420460" cy="864264"/>
          </a:xfrm>
          <a:prstGeom prst="rect">
            <a:avLst/>
          </a:prstGeom>
        </p:spPr>
      </p:pic>
      <p:pic>
        <p:nvPicPr>
          <p:cNvPr id="80" name="Bilde 79"/>
          <p:cNvPicPr>
            <a:picLocks noChangeAspect="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8581425" y="1836773"/>
            <a:ext cx="420460" cy="864264"/>
          </a:xfrm>
          <a:prstGeom prst="rect">
            <a:avLst/>
          </a:prstGeom>
        </p:spPr>
      </p:pic>
      <p:pic>
        <p:nvPicPr>
          <p:cNvPr id="82" name="Bilde 81"/>
          <p:cNvPicPr>
            <a:picLocks noChangeAspect="1"/>
          </p:cNvPicPr>
          <p:nvPr/>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8161282" y="983949"/>
            <a:ext cx="420460" cy="864264"/>
          </a:xfrm>
          <a:prstGeom prst="rect">
            <a:avLst/>
          </a:prstGeom>
        </p:spPr>
      </p:pic>
      <p:pic>
        <p:nvPicPr>
          <p:cNvPr id="83" name="Bilde 82"/>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27426" t="3144" r="27129" b="2996"/>
          <a:stretch/>
        </p:blipFill>
        <p:spPr>
          <a:xfrm>
            <a:off x="9047050" y="3612149"/>
            <a:ext cx="420460" cy="864264"/>
          </a:xfrm>
          <a:prstGeom prst="rect">
            <a:avLst/>
          </a:prstGeom>
        </p:spPr>
      </p:pic>
      <p:pic>
        <p:nvPicPr>
          <p:cNvPr id="85" name="Bilde 84"/>
          <p:cNvPicPr>
            <a:picLocks noChangeAspect="1"/>
          </p:cNvPicPr>
          <p:nvPr/>
        </p:nvPicPr>
        <p:blipFill rotWithShape="1">
          <a:blip r:embed="rId3" cstate="print">
            <a:extLst>
              <a:ext uri="{28A0092B-C50C-407E-A947-70E740481C1C}">
                <a14:useLocalDpi xmlns:a14="http://schemas.microsoft.com/office/drawing/2010/main" val="0"/>
              </a:ext>
            </a:extLst>
          </a:blip>
          <a:srcRect l="27426" t="3144" r="27129" b="2996"/>
          <a:stretch/>
        </p:blipFill>
        <p:spPr>
          <a:xfrm>
            <a:off x="9922342" y="4502849"/>
            <a:ext cx="420460" cy="864264"/>
          </a:xfrm>
          <a:prstGeom prst="rect">
            <a:avLst/>
          </a:prstGeom>
        </p:spPr>
      </p:pic>
      <p:pic>
        <p:nvPicPr>
          <p:cNvPr id="86" name="Bilde 85"/>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1763868" y="4506896"/>
            <a:ext cx="420460" cy="864264"/>
          </a:xfrm>
          <a:prstGeom prst="rect">
            <a:avLst/>
          </a:prstGeom>
        </p:spPr>
      </p:pic>
      <p:pic>
        <p:nvPicPr>
          <p:cNvPr id="87" name="Bilde 86"/>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2206077" y="4506896"/>
            <a:ext cx="420460" cy="864264"/>
          </a:xfrm>
          <a:prstGeom prst="rect">
            <a:avLst/>
          </a:prstGeom>
        </p:spPr>
      </p:pic>
      <p:pic>
        <p:nvPicPr>
          <p:cNvPr id="88" name="Bilde 87"/>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2634406" y="4506896"/>
            <a:ext cx="420460" cy="864264"/>
          </a:xfrm>
          <a:prstGeom prst="rect">
            <a:avLst/>
          </a:prstGeom>
        </p:spPr>
      </p:pic>
      <p:pic>
        <p:nvPicPr>
          <p:cNvPr id="89" name="Bilde 88"/>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3067562" y="4506896"/>
            <a:ext cx="420460" cy="864264"/>
          </a:xfrm>
          <a:prstGeom prst="rect">
            <a:avLst/>
          </a:prstGeom>
        </p:spPr>
      </p:pic>
      <p:pic>
        <p:nvPicPr>
          <p:cNvPr id="90" name="Bilde 89"/>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3497286" y="4506896"/>
            <a:ext cx="420460" cy="864264"/>
          </a:xfrm>
          <a:prstGeom prst="rect">
            <a:avLst/>
          </a:prstGeom>
        </p:spPr>
      </p:pic>
      <p:pic>
        <p:nvPicPr>
          <p:cNvPr id="91" name="Bilde 90"/>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3921298" y="4506896"/>
            <a:ext cx="420460" cy="864264"/>
          </a:xfrm>
          <a:prstGeom prst="rect">
            <a:avLst/>
          </a:prstGeom>
        </p:spPr>
      </p:pic>
      <p:pic>
        <p:nvPicPr>
          <p:cNvPr id="92" name="Bilde 9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4340756" y="4506896"/>
            <a:ext cx="420460" cy="864264"/>
          </a:xfrm>
          <a:prstGeom prst="rect">
            <a:avLst/>
          </a:prstGeom>
        </p:spPr>
      </p:pic>
      <p:pic>
        <p:nvPicPr>
          <p:cNvPr id="93" name="Bilde 92"/>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4773912" y="4506896"/>
            <a:ext cx="420460" cy="864264"/>
          </a:xfrm>
          <a:prstGeom prst="rect">
            <a:avLst/>
          </a:prstGeom>
        </p:spPr>
      </p:pic>
      <p:pic>
        <p:nvPicPr>
          <p:cNvPr id="94" name="Bilde 93"/>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5196913" y="4506896"/>
            <a:ext cx="420460" cy="864264"/>
          </a:xfrm>
          <a:prstGeom prst="rect">
            <a:avLst/>
          </a:prstGeom>
        </p:spPr>
      </p:pic>
      <p:pic>
        <p:nvPicPr>
          <p:cNvPr id="95" name="Bilde 94"/>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5602637" y="4506896"/>
            <a:ext cx="420460" cy="864264"/>
          </a:xfrm>
          <a:prstGeom prst="rect">
            <a:avLst/>
          </a:prstGeom>
        </p:spPr>
      </p:pic>
      <p:pic>
        <p:nvPicPr>
          <p:cNvPr id="96" name="Bilde 95"/>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6026361" y="4506895"/>
            <a:ext cx="420460" cy="864264"/>
          </a:xfrm>
          <a:prstGeom prst="rect">
            <a:avLst/>
          </a:prstGeom>
        </p:spPr>
      </p:pic>
      <p:pic>
        <p:nvPicPr>
          <p:cNvPr id="97" name="Bilde 96"/>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6020298" y="974907"/>
            <a:ext cx="420460" cy="864264"/>
          </a:xfrm>
          <a:prstGeom prst="rect">
            <a:avLst/>
          </a:prstGeom>
        </p:spPr>
      </p:pic>
      <p:pic>
        <p:nvPicPr>
          <p:cNvPr id="98" name="Bilde 97"/>
          <p:cNvPicPr>
            <a:picLocks noChangeAspect="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6878611" y="4506895"/>
            <a:ext cx="420460" cy="864264"/>
          </a:xfrm>
          <a:prstGeom prst="rect">
            <a:avLst/>
          </a:prstGeom>
        </p:spPr>
      </p:pic>
      <p:pic>
        <p:nvPicPr>
          <p:cNvPr id="99" name="Bilde 98"/>
          <p:cNvPicPr>
            <a:picLocks noChangeAspect="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7293479" y="4506895"/>
            <a:ext cx="420460" cy="864264"/>
          </a:xfrm>
          <a:prstGeom prst="rect">
            <a:avLst/>
          </a:prstGeom>
        </p:spPr>
      </p:pic>
      <p:pic>
        <p:nvPicPr>
          <p:cNvPr id="102" name="Bilde 101"/>
          <p:cNvPicPr>
            <a:picLocks noChangeAspect="1"/>
          </p:cNvPicPr>
          <p:nvPr/>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8596715" y="984622"/>
            <a:ext cx="420460" cy="864264"/>
          </a:xfrm>
          <a:prstGeom prst="rect">
            <a:avLst/>
          </a:prstGeom>
        </p:spPr>
      </p:pic>
      <p:pic>
        <p:nvPicPr>
          <p:cNvPr id="103" name="Bilde 102"/>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27426" t="3144" r="27129" b="2996"/>
          <a:stretch/>
        </p:blipFill>
        <p:spPr>
          <a:xfrm>
            <a:off x="9045549" y="4497751"/>
            <a:ext cx="420460" cy="864264"/>
          </a:xfrm>
          <a:prstGeom prst="rect">
            <a:avLst/>
          </a:prstGeom>
        </p:spPr>
      </p:pic>
      <p:pic>
        <p:nvPicPr>
          <p:cNvPr id="104" name="Bilde 103"/>
          <p:cNvPicPr>
            <a:picLocks noChangeAspect="1"/>
          </p:cNvPicPr>
          <p:nvPr/>
        </p:nvPicPr>
        <p:blipFill rotWithShape="1">
          <a:blip r:embed="rId3" cstate="print">
            <a:extLst>
              <a:ext uri="{28A0092B-C50C-407E-A947-70E740481C1C}">
                <a14:useLocalDpi xmlns:a14="http://schemas.microsoft.com/office/drawing/2010/main" val="0"/>
              </a:ext>
            </a:extLst>
          </a:blip>
          <a:srcRect l="27426" t="3144" r="27129" b="2996"/>
          <a:stretch/>
        </p:blipFill>
        <p:spPr>
          <a:xfrm>
            <a:off x="9907828" y="3611184"/>
            <a:ext cx="420460" cy="864264"/>
          </a:xfrm>
          <a:prstGeom prst="rect">
            <a:avLst/>
          </a:prstGeom>
        </p:spPr>
      </p:pic>
      <p:pic>
        <p:nvPicPr>
          <p:cNvPr id="105" name="Bilde 104"/>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27426" t="3144" r="27129" b="2996"/>
          <a:stretch/>
        </p:blipFill>
        <p:spPr>
          <a:xfrm>
            <a:off x="9462903" y="1836605"/>
            <a:ext cx="420460" cy="864264"/>
          </a:xfrm>
          <a:prstGeom prst="rect">
            <a:avLst/>
          </a:prstGeom>
        </p:spPr>
      </p:pic>
      <p:sp>
        <p:nvSpPr>
          <p:cNvPr id="3" name="TekstSylinder 2"/>
          <p:cNvSpPr txBox="1"/>
          <p:nvPr/>
        </p:nvSpPr>
        <p:spPr>
          <a:xfrm>
            <a:off x="11435797" y="46363"/>
            <a:ext cx="65915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1%</a:t>
            </a:r>
          </a:p>
        </p:txBody>
      </p:sp>
      <p:sp>
        <p:nvSpPr>
          <p:cNvPr id="5" name="TekstSylinder 4"/>
          <p:cNvSpPr txBox="1"/>
          <p:nvPr/>
        </p:nvSpPr>
        <p:spPr>
          <a:xfrm>
            <a:off x="7969699" y="6619042"/>
            <a:ext cx="435407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28 442 personer i alderen 20-29 år bosatt i Nordland per desember 2023</a:t>
            </a:r>
          </a:p>
        </p:txBody>
      </p:sp>
      <p:grpSp>
        <p:nvGrpSpPr>
          <p:cNvPr id="119" name="Gruppe 118"/>
          <p:cNvGrpSpPr/>
          <p:nvPr/>
        </p:nvGrpSpPr>
        <p:grpSpPr>
          <a:xfrm>
            <a:off x="1859891" y="5473946"/>
            <a:ext cx="2264054" cy="487552"/>
            <a:chOff x="395536" y="5422502"/>
            <a:chExt cx="2264054" cy="487552"/>
          </a:xfrm>
        </p:grpSpPr>
        <p:pic>
          <p:nvPicPr>
            <p:cNvPr id="108" name="Bilde 107"/>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395536" y="5422502"/>
              <a:ext cx="236061" cy="487552"/>
            </a:xfrm>
            <a:prstGeom prst="rect">
              <a:avLst/>
            </a:prstGeom>
          </p:spPr>
        </p:pic>
        <p:sp>
          <p:nvSpPr>
            <p:cNvPr id="106" name="TekstSylinder 105"/>
            <p:cNvSpPr txBox="1"/>
            <p:nvPr/>
          </p:nvSpPr>
          <p:spPr>
            <a:xfrm>
              <a:off x="703605" y="5517232"/>
              <a:ext cx="195598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Heltidsarbeid (57,8 %)</a:t>
              </a:r>
            </a:p>
          </p:txBody>
        </p:sp>
      </p:grpSp>
      <p:grpSp>
        <p:nvGrpSpPr>
          <p:cNvPr id="120" name="Gruppe 119"/>
          <p:cNvGrpSpPr/>
          <p:nvPr/>
        </p:nvGrpSpPr>
        <p:grpSpPr>
          <a:xfrm>
            <a:off x="1859891" y="6032866"/>
            <a:ext cx="2264054" cy="487552"/>
            <a:chOff x="412954" y="5913276"/>
            <a:chExt cx="2264054" cy="487552"/>
          </a:xfrm>
        </p:grpSpPr>
        <p:pic>
          <p:nvPicPr>
            <p:cNvPr id="109" name="Bilde 108"/>
            <p:cNvPicPr>
              <a:picLocks noChangeAspect="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412954" y="5913276"/>
              <a:ext cx="236061" cy="487552"/>
            </a:xfrm>
            <a:prstGeom prst="rect">
              <a:avLst/>
            </a:prstGeom>
          </p:spPr>
        </p:pic>
        <p:sp>
          <p:nvSpPr>
            <p:cNvPr id="110" name="TekstSylinder 109"/>
            <p:cNvSpPr txBox="1"/>
            <p:nvPr/>
          </p:nvSpPr>
          <p:spPr>
            <a:xfrm>
              <a:off x="721023" y="6008006"/>
              <a:ext cx="195598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Deltidsarbeid (16,6 %)</a:t>
              </a:r>
            </a:p>
          </p:txBody>
        </p:sp>
      </p:grpSp>
      <p:grpSp>
        <p:nvGrpSpPr>
          <p:cNvPr id="121" name="Gruppe 120"/>
          <p:cNvGrpSpPr/>
          <p:nvPr/>
        </p:nvGrpSpPr>
        <p:grpSpPr>
          <a:xfrm>
            <a:off x="4144574" y="5479058"/>
            <a:ext cx="2273672" cy="487552"/>
            <a:chOff x="3329278" y="5445224"/>
            <a:chExt cx="2273672" cy="487552"/>
          </a:xfrm>
        </p:grpSpPr>
        <p:pic>
          <p:nvPicPr>
            <p:cNvPr id="111" name="Bilde 110"/>
            <p:cNvPicPr>
              <a:picLocks noChangeAspect="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3329278" y="5445224"/>
              <a:ext cx="236061" cy="487552"/>
            </a:xfrm>
            <a:prstGeom prst="rect">
              <a:avLst/>
            </a:prstGeom>
          </p:spPr>
        </p:pic>
        <p:sp>
          <p:nvSpPr>
            <p:cNvPr id="112" name="TekstSylinder 111"/>
            <p:cNvSpPr txBox="1"/>
            <p:nvPr/>
          </p:nvSpPr>
          <p:spPr>
            <a:xfrm>
              <a:off x="3637347" y="5539954"/>
              <a:ext cx="196560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Kun utdanning (6,</a:t>
              </a:r>
              <a:r>
                <a:rPr lang="nb-NO" sz="1400">
                  <a:solidFill>
                    <a:srgbClr val="000000"/>
                  </a:solidFill>
                  <a:latin typeface="Arial" panose="020B0604020202020204" pitchFamily="34" charset="0"/>
                  <a:cs typeface="Arial" panose="020B0604020202020204" pitchFamily="34" charset="0"/>
                </a:rPr>
                <a:t>0</a:t>
              </a:r>
              <a:r>
                <a:rPr kumimoji="0" lang="nb-N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p:txBody>
        </p:sp>
      </p:grpSp>
      <p:grpSp>
        <p:nvGrpSpPr>
          <p:cNvPr id="123" name="Gruppe 122"/>
          <p:cNvGrpSpPr/>
          <p:nvPr/>
        </p:nvGrpSpPr>
        <p:grpSpPr>
          <a:xfrm>
            <a:off x="4150258" y="6018945"/>
            <a:ext cx="2049251" cy="487552"/>
            <a:chOff x="6353614" y="5409220"/>
            <a:chExt cx="2049251" cy="487552"/>
          </a:xfrm>
        </p:grpSpPr>
        <p:pic>
          <p:nvPicPr>
            <p:cNvPr id="115" name="Bilde 114"/>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6353614" y="5409220"/>
              <a:ext cx="236061" cy="487552"/>
            </a:xfrm>
            <a:prstGeom prst="rect">
              <a:avLst/>
            </a:prstGeom>
          </p:spPr>
        </p:pic>
        <p:sp>
          <p:nvSpPr>
            <p:cNvPr id="116" name="TekstSylinder 115"/>
            <p:cNvSpPr txBox="1"/>
            <p:nvPr/>
          </p:nvSpPr>
          <p:spPr>
            <a:xfrm>
              <a:off x="6661683" y="5457618"/>
              <a:ext cx="17411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Selvstendig</a:t>
              </a:r>
              <a:r>
                <a:rPr kumimoji="0" lang="nb-NO" sz="1800" b="0"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nb-NO"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(1,</a:t>
              </a:r>
              <a:r>
                <a:rPr lang="nb-NO" sz="1400">
                  <a:solidFill>
                    <a:srgbClr val="000000"/>
                  </a:solidFill>
                  <a:latin typeface="Arial" panose="020B0604020202020204" pitchFamily="34" charset="0"/>
                  <a:cs typeface="Arial" panose="020B0604020202020204" pitchFamily="34" charset="0"/>
                </a:rPr>
                <a:t>1</a:t>
              </a:r>
              <a:r>
                <a:rPr kumimoji="0" lang="nb-NO"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endParaRPr kumimoji="0" lang="nb-NO"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24" name="Gruppe 123"/>
          <p:cNvGrpSpPr/>
          <p:nvPr/>
        </p:nvGrpSpPr>
        <p:grpSpPr>
          <a:xfrm>
            <a:off x="8741664" y="5470209"/>
            <a:ext cx="1873654" cy="487552"/>
            <a:chOff x="6383123" y="5899994"/>
            <a:chExt cx="1873654" cy="487552"/>
          </a:xfrm>
        </p:grpSpPr>
        <p:pic>
          <p:nvPicPr>
            <p:cNvPr id="117" name="Bilde 116"/>
            <p:cNvPicPr>
              <a:picLocks noChangeAspect="1"/>
            </p:cNvPicPr>
            <p:nvPr/>
          </p:nvPicPr>
          <p:blipFill rotWithShape="1">
            <a:blip r:embed="rId4" cstate="print">
              <a:lum bright="70000" contrast="-70000"/>
              <a:extLst>
                <a:ext uri="{28A0092B-C50C-407E-A947-70E740481C1C}">
                  <a14:useLocalDpi xmlns:a14="http://schemas.microsoft.com/office/drawing/2010/main" val="0"/>
                </a:ext>
              </a:extLst>
            </a:blip>
            <a:srcRect l="27426" t="3144" r="27129" b="2996"/>
            <a:stretch/>
          </p:blipFill>
          <p:spPr>
            <a:xfrm>
              <a:off x="6383123" y="5899994"/>
              <a:ext cx="265176" cy="487552"/>
            </a:xfrm>
            <a:prstGeom prst="rect">
              <a:avLst/>
            </a:prstGeom>
          </p:spPr>
        </p:pic>
        <p:sp>
          <p:nvSpPr>
            <p:cNvPr id="118" name="TekstSylinder 117"/>
            <p:cNvSpPr txBox="1"/>
            <p:nvPr/>
          </p:nvSpPr>
          <p:spPr>
            <a:xfrm>
              <a:off x="6679101" y="5994724"/>
              <a:ext cx="157767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Kun trygd (</a:t>
              </a:r>
              <a:r>
                <a:rPr lang="nb-NO" sz="1400">
                  <a:solidFill>
                    <a:srgbClr val="000000"/>
                  </a:solidFill>
                  <a:latin typeface="Arial" panose="020B0604020202020204" pitchFamily="34" charset="0"/>
                  <a:cs typeface="Arial" panose="020B0604020202020204" pitchFamily="34" charset="0"/>
                </a:rPr>
                <a:t>9</a:t>
              </a:r>
              <a:r>
                <a:rPr kumimoji="0" lang="nb-N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,3 %)</a:t>
              </a:r>
            </a:p>
          </p:txBody>
        </p:sp>
      </p:grpSp>
      <p:grpSp>
        <p:nvGrpSpPr>
          <p:cNvPr id="128" name="Gruppe 127"/>
          <p:cNvGrpSpPr/>
          <p:nvPr/>
        </p:nvGrpSpPr>
        <p:grpSpPr>
          <a:xfrm>
            <a:off x="8753693" y="6017922"/>
            <a:ext cx="1855287" cy="487552"/>
            <a:chOff x="6372200" y="6345324"/>
            <a:chExt cx="1855287" cy="487552"/>
          </a:xfrm>
        </p:grpSpPr>
        <p:pic>
          <p:nvPicPr>
            <p:cNvPr id="126" name="Bilde 125"/>
            <p:cNvPicPr>
              <a:picLocks noChangeAspect="1"/>
            </p:cNvPicPr>
            <p:nvPr/>
          </p:nvPicPr>
          <p:blipFill rotWithShape="1">
            <a:blip r:embed="rId4" cstate="print">
              <a:extLst>
                <a:ext uri="{28A0092B-C50C-407E-A947-70E740481C1C}">
                  <a14:useLocalDpi xmlns:a14="http://schemas.microsoft.com/office/drawing/2010/main" val="0"/>
                </a:ext>
              </a:extLst>
            </a:blip>
            <a:srcRect l="27426" t="3144" r="27129" b="2996"/>
            <a:stretch/>
          </p:blipFill>
          <p:spPr>
            <a:xfrm>
              <a:off x="6372200" y="6345324"/>
              <a:ext cx="236061" cy="487552"/>
            </a:xfrm>
            <a:prstGeom prst="rect">
              <a:avLst/>
            </a:prstGeom>
          </p:spPr>
        </p:pic>
        <p:sp>
          <p:nvSpPr>
            <p:cNvPr id="127" name="TekstSylinder 126"/>
            <p:cNvSpPr txBox="1"/>
            <p:nvPr/>
          </p:nvSpPr>
          <p:spPr>
            <a:xfrm>
              <a:off x="6680269" y="6440054"/>
              <a:ext cx="154721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Ingenting (7,2 %)</a:t>
              </a:r>
            </a:p>
          </p:txBody>
        </p:sp>
      </p:grpSp>
      <p:pic>
        <p:nvPicPr>
          <p:cNvPr id="132" name="Bilde 131"/>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27427" t="3145" r="26753" b="2996"/>
          <a:stretch/>
        </p:blipFill>
        <p:spPr>
          <a:xfrm>
            <a:off x="8591118" y="4511660"/>
            <a:ext cx="409542" cy="860942"/>
          </a:xfrm>
          <a:prstGeom prst="rect">
            <a:avLst/>
          </a:prstGeom>
        </p:spPr>
      </p:pic>
      <p:pic>
        <p:nvPicPr>
          <p:cNvPr id="130" name="Bilde 129">
            <a:extLst>
              <a:ext uri="{FF2B5EF4-FFF2-40B4-BE49-F238E27FC236}">
                <a16:creationId xmlns:a16="http://schemas.microsoft.com/office/drawing/2014/main" id="{9B7C912A-530D-4353-A870-B16BBD3C4B76}"/>
              </a:ext>
            </a:extLst>
          </p:cNvPr>
          <p:cNvPicPr>
            <a:picLocks noChangeAspect="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7737820" y="980093"/>
            <a:ext cx="420460" cy="864264"/>
          </a:xfrm>
          <a:prstGeom prst="rect">
            <a:avLst/>
          </a:prstGeom>
        </p:spPr>
      </p:pic>
      <p:pic>
        <p:nvPicPr>
          <p:cNvPr id="19" name="Bilde 18"/>
          <p:cNvPicPr>
            <a:picLocks noChangeAspect="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l="23131" t="-728" r="27351" b="1733"/>
          <a:stretch/>
        </p:blipFill>
        <p:spPr>
          <a:xfrm>
            <a:off x="7270845" y="945077"/>
            <a:ext cx="458128" cy="911555"/>
          </a:xfrm>
          <a:prstGeom prst="rect">
            <a:avLst/>
          </a:prstGeom>
        </p:spPr>
      </p:pic>
      <p:pic>
        <p:nvPicPr>
          <p:cNvPr id="133" name="Bilde 132">
            <a:extLst>
              <a:ext uri="{FF2B5EF4-FFF2-40B4-BE49-F238E27FC236}">
                <a16:creationId xmlns:a16="http://schemas.microsoft.com/office/drawing/2014/main" id="{DDB4C0E5-3539-4CE6-BD0C-9231DB721A3A}"/>
              </a:ext>
            </a:extLst>
          </p:cNvPr>
          <p:cNvPicPr>
            <a:picLocks noChangeAspect="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6435343" y="1844652"/>
            <a:ext cx="420460" cy="864264"/>
          </a:xfrm>
          <a:prstGeom prst="rect">
            <a:avLst/>
          </a:prstGeom>
        </p:spPr>
      </p:pic>
      <p:pic>
        <p:nvPicPr>
          <p:cNvPr id="134" name="Bilde 133">
            <a:extLst>
              <a:ext uri="{FF2B5EF4-FFF2-40B4-BE49-F238E27FC236}">
                <a16:creationId xmlns:a16="http://schemas.microsoft.com/office/drawing/2014/main" id="{10ECFC0E-C468-4F4A-B3D3-90DCD3B09102}"/>
              </a:ext>
            </a:extLst>
          </p:cNvPr>
          <p:cNvPicPr>
            <a:picLocks noChangeAspect="1"/>
          </p:cNvPicPr>
          <p:nvPr/>
        </p:nvPicPr>
        <p:blipFill rotWithShape="1">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l="27426" t="3144" r="27129" b="2996"/>
          <a:stretch/>
        </p:blipFill>
        <p:spPr>
          <a:xfrm>
            <a:off x="6438403" y="2741996"/>
            <a:ext cx="420460" cy="864264"/>
          </a:xfrm>
          <a:prstGeom prst="rect">
            <a:avLst/>
          </a:prstGeom>
        </p:spPr>
      </p:pic>
      <p:pic>
        <p:nvPicPr>
          <p:cNvPr id="135" name="Bilde 134">
            <a:extLst>
              <a:ext uri="{FF2B5EF4-FFF2-40B4-BE49-F238E27FC236}">
                <a16:creationId xmlns:a16="http://schemas.microsoft.com/office/drawing/2014/main" id="{46F03B21-A64A-4DE7-B54E-59B6CE97256F}"/>
              </a:ext>
            </a:extLst>
          </p:cNvPr>
          <p:cNvPicPr>
            <a:picLocks noChangeAspect="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6885256" y="974080"/>
            <a:ext cx="420460" cy="864264"/>
          </a:xfrm>
          <a:prstGeom prst="rect">
            <a:avLst/>
          </a:prstGeom>
        </p:spPr>
      </p:pic>
      <p:pic>
        <p:nvPicPr>
          <p:cNvPr id="136" name="Bilde 135">
            <a:extLst>
              <a:ext uri="{FF2B5EF4-FFF2-40B4-BE49-F238E27FC236}">
                <a16:creationId xmlns:a16="http://schemas.microsoft.com/office/drawing/2014/main" id="{892DECE3-2F22-4EFE-A7F5-899A8F3F1026}"/>
              </a:ext>
            </a:extLst>
          </p:cNvPr>
          <p:cNvPicPr>
            <a:picLocks noChangeAspect="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6881072" y="1847476"/>
            <a:ext cx="420460" cy="864264"/>
          </a:xfrm>
          <a:prstGeom prst="rect">
            <a:avLst/>
          </a:prstGeom>
        </p:spPr>
      </p:pic>
      <p:pic>
        <p:nvPicPr>
          <p:cNvPr id="137" name="Bilde 136">
            <a:extLst>
              <a:ext uri="{FF2B5EF4-FFF2-40B4-BE49-F238E27FC236}">
                <a16:creationId xmlns:a16="http://schemas.microsoft.com/office/drawing/2014/main" id="{00B3442B-50C6-4D11-9144-4DBB324BBF95}"/>
              </a:ext>
            </a:extLst>
          </p:cNvPr>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6427516" y="4511660"/>
            <a:ext cx="420460" cy="864264"/>
          </a:xfrm>
          <a:prstGeom prst="rect">
            <a:avLst/>
          </a:prstGeom>
        </p:spPr>
      </p:pic>
      <p:pic>
        <p:nvPicPr>
          <p:cNvPr id="138" name="Bilde 137">
            <a:extLst>
              <a:ext uri="{FF2B5EF4-FFF2-40B4-BE49-F238E27FC236}">
                <a16:creationId xmlns:a16="http://schemas.microsoft.com/office/drawing/2014/main" id="{708CE556-56F8-4DC0-9204-94595E382D78}"/>
              </a:ext>
            </a:extLst>
          </p:cNvPr>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6436954" y="3605281"/>
            <a:ext cx="420460" cy="864264"/>
          </a:xfrm>
          <a:prstGeom prst="rect">
            <a:avLst/>
          </a:prstGeom>
        </p:spPr>
      </p:pic>
      <p:pic>
        <p:nvPicPr>
          <p:cNvPr id="139" name="Bilde 138">
            <a:extLst>
              <a:ext uri="{FF2B5EF4-FFF2-40B4-BE49-F238E27FC236}">
                <a16:creationId xmlns:a16="http://schemas.microsoft.com/office/drawing/2014/main" id="{C2B81E97-26A8-4010-A09F-D328E4514FBC}"/>
              </a:ext>
            </a:extLst>
          </p:cNvPr>
          <p:cNvPicPr>
            <a:picLocks noChangeAspect="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8591118" y="3609449"/>
            <a:ext cx="420460" cy="864264"/>
          </a:xfrm>
          <a:prstGeom prst="rect">
            <a:avLst/>
          </a:prstGeom>
        </p:spPr>
      </p:pic>
      <p:pic>
        <p:nvPicPr>
          <p:cNvPr id="140" name="Bilde 139">
            <a:extLst>
              <a:ext uri="{FF2B5EF4-FFF2-40B4-BE49-F238E27FC236}">
                <a16:creationId xmlns:a16="http://schemas.microsoft.com/office/drawing/2014/main" id="{0D425ADB-C0B3-4158-9641-3804444D43D8}"/>
              </a:ext>
            </a:extLst>
          </p:cNvPr>
          <p:cNvPicPr>
            <a:picLocks noChangeAspect="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8177751" y="2731590"/>
            <a:ext cx="420460" cy="864264"/>
          </a:xfrm>
          <a:prstGeom prst="rect">
            <a:avLst/>
          </a:prstGeom>
        </p:spPr>
      </p:pic>
      <p:pic>
        <p:nvPicPr>
          <p:cNvPr id="141" name="Bilde 140">
            <a:extLst>
              <a:ext uri="{FF2B5EF4-FFF2-40B4-BE49-F238E27FC236}">
                <a16:creationId xmlns:a16="http://schemas.microsoft.com/office/drawing/2014/main" id="{CB20795A-FAF1-4558-9659-9A03532B8AA7}"/>
              </a:ext>
            </a:extLst>
          </p:cNvPr>
          <p:cNvPicPr>
            <a:picLocks noChangeAspect="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8177751" y="3608814"/>
            <a:ext cx="420460" cy="864264"/>
          </a:xfrm>
          <a:prstGeom prst="rect">
            <a:avLst/>
          </a:prstGeom>
        </p:spPr>
      </p:pic>
      <p:pic>
        <p:nvPicPr>
          <p:cNvPr id="142" name="Bilde 141">
            <a:extLst>
              <a:ext uri="{FF2B5EF4-FFF2-40B4-BE49-F238E27FC236}">
                <a16:creationId xmlns:a16="http://schemas.microsoft.com/office/drawing/2014/main" id="{EC1A096E-D73C-4172-81FD-5E00AEEB0708}"/>
              </a:ext>
            </a:extLst>
          </p:cNvPr>
          <p:cNvPicPr>
            <a:picLocks noChangeAspect="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8583214" y="2725499"/>
            <a:ext cx="420460" cy="864264"/>
          </a:xfrm>
          <a:prstGeom prst="rect">
            <a:avLst/>
          </a:prstGeom>
        </p:spPr>
      </p:pic>
      <p:pic>
        <p:nvPicPr>
          <p:cNvPr id="143" name="Bilde 142">
            <a:extLst>
              <a:ext uri="{FF2B5EF4-FFF2-40B4-BE49-F238E27FC236}">
                <a16:creationId xmlns:a16="http://schemas.microsoft.com/office/drawing/2014/main" id="{D1869192-99C2-4DE1-AA3B-AB7F179A31DB}"/>
              </a:ext>
            </a:extLst>
          </p:cNvPr>
          <p:cNvPicPr>
            <a:picLocks noChangeAspect="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7748446" y="2731590"/>
            <a:ext cx="420460" cy="864264"/>
          </a:xfrm>
          <a:prstGeom prst="rect">
            <a:avLst/>
          </a:prstGeom>
        </p:spPr>
      </p:pic>
      <p:pic>
        <p:nvPicPr>
          <p:cNvPr id="144" name="Bilde 143">
            <a:extLst>
              <a:ext uri="{FF2B5EF4-FFF2-40B4-BE49-F238E27FC236}">
                <a16:creationId xmlns:a16="http://schemas.microsoft.com/office/drawing/2014/main" id="{C3E4ED67-00D6-4DC3-8D78-46FDF6BF2861}"/>
              </a:ext>
            </a:extLst>
          </p:cNvPr>
          <p:cNvPicPr>
            <a:picLocks noChangeAspect="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7748147" y="1841641"/>
            <a:ext cx="420460" cy="864264"/>
          </a:xfrm>
          <a:prstGeom prst="rect">
            <a:avLst/>
          </a:prstGeom>
        </p:spPr>
      </p:pic>
      <p:pic>
        <p:nvPicPr>
          <p:cNvPr id="145" name="Bilde 144">
            <a:extLst>
              <a:ext uri="{FF2B5EF4-FFF2-40B4-BE49-F238E27FC236}">
                <a16:creationId xmlns:a16="http://schemas.microsoft.com/office/drawing/2014/main" id="{15804C66-D069-49C9-9679-0329FA4B8736}"/>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27426" t="3144" r="27129" b="2996"/>
          <a:stretch/>
        </p:blipFill>
        <p:spPr>
          <a:xfrm>
            <a:off x="9475195" y="2734574"/>
            <a:ext cx="420460" cy="864264"/>
          </a:xfrm>
          <a:prstGeom prst="rect">
            <a:avLst/>
          </a:prstGeom>
        </p:spPr>
      </p:pic>
      <p:pic>
        <p:nvPicPr>
          <p:cNvPr id="146" name="Bilde 145">
            <a:extLst>
              <a:ext uri="{FF2B5EF4-FFF2-40B4-BE49-F238E27FC236}">
                <a16:creationId xmlns:a16="http://schemas.microsoft.com/office/drawing/2014/main" id="{FF594060-6751-404B-84A2-5584E9F4D6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426" t="3144" r="27129" b="2996"/>
          <a:stretch/>
        </p:blipFill>
        <p:spPr>
          <a:xfrm>
            <a:off x="9475195" y="3614001"/>
            <a:ext cx="420460" cy="864264"/>
          </a:xfrm>
          <a:prstGeom prst="rect">
            <a:avLst/>
          </a:prstGeom>
        </p:spPr>
      </p:pic>
      <p:pic>
        <p:nvPicPr>
          <p:cNvPr id="147" name="Bilde 146">
            <a:extLst>
              <a:ext uri="{FF2B5EF4-FFF2-40B4-BE49-F238E27FC236}">
                <a16:creationId xmlns:a16="http://schemas.microsoft.com/office/drawing/2014/main" id="{0BED8284-35A2-4B68-9CCF-AE82BF2A4E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426" t="3144" r="27129" b="2996"/>
          <a:stretch/>
        </p:blipFill>
        <p:spPr>
          <a:xfrm>
            <a:off x="9462903" y="4501372"/>
            <a:ext cx="420460" cy="864264"/>
          </a:xfrm>
          <a:prstGeom prst="rect">
            <a:avLst/>
          </a:prstGeom>
        </p:spPr>
      </p:pic>
      <p:grpSp>
        <p:nvGrpSpPr>
          <p:cNvPr id="148" name="Gruppe 147">
            <a:extLst>
              <a:ext uri="{FF2B5EF4-FFF2-40B4-BE49-F238E27FC236}">
                <a16:creationId xmlns:a16="http://schemas.microsoft.com/office/drawing/2014/main" id="{D5173C5D-6D01-05E9-2244-DA69DE556DA8}"/>
              </a:ext>
            </a:extLst>
          </p:cNvPr>
          <p:cNvGrpSpPr/>
          <p:nvPr/>
        </p:nvGrpSpPr>
        <p:grpSpPr>
          <a:xfrm>
            <a:off x="6386868" y="5484433"/>
            <a:ext cx="2242294" cy="617950"/>
            <a:chOff x="3329278" y="5445224"/>
            <a:chExt cx="2242294" cy="617950"/>
          </a:xfrm>
        </p:grpSpPr>
        <p:pic>
          <p:nvPicPr>
            <p:cNvPr id="149" name="Bilde 148">
              <a:extLst>
                <a:ext uri="{FF2B5EF4-FFF2-40B4-BE49-F238E27FC236}">
                  <a16:creationId xmlns:a16="http://schemas.microsoft.com/office/drawing/2014/main" id="{2485280C-15F4-8D43-2A91-402C612FF8FB}"/>
                </a:ext>
              </a:extLst>
            </p:cNvPr>
            <p:cNvPicPr>
              <a:picLocks noChangeAspect="1"/>
            </p:cNvPicPr>
            <p:nvPr/>
          </p:nvPicPr>
          <p:blipFill rotWithShape="1">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l="27426" t="3144" r="27129" b="2996"/>
            <a:stretch/>
          </p:blipFill>
          <p:spPr>
            <a:xfrm>
              <a:off x="3329278" y="5445224"/>
              <a:ext cx="236061" cy="487552"/>
            </a:xfrm>
            <a:prstGeom prst="rect">
              <a:avLst/>
            </a:prstGeom>
          </p:spPr>
        </p:pic>
        <p:sp>
          <p:nvSpPr>
            <p:cNvPr id="150" name="TekstSylinder 149">
              <a:extLst>
                <a:ext uri="{FF2B5EF4-FFF2-40B4-BE49-F238E27FC236}">
                  <a16:creationId xmlns:a16="http://schemas.microsoft.com/office/drawing/2014/main" id="{CDE44920-A406-91A0-8E97-48694311D822}"/>
                </a:ext>
              </a:extLst>
            </p:cNvPr>
            <p:cNvSpPr txBox="1"/>
            <p:nvPr/>
          </p:nvSpPr>
          <p:spPr>
            <a:xfrm>
              <a:off x="3637346" y="5539954"/>
              <a:ext cx="19342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Estimert andel i VGS eller utland (2,0 %)</a:t>
              </a:r>
            </a:p>
          </p:txBody>
        </p:sp>
      </p:grpSp>
      <p:pic>
        <p:nvPicPr>
          <p:cNvPr id="14" name="Bilde 13">
            <a:extLst>
              <a:ext uri="{FF2B5EF4-FFF2-40B4-BE49-F238E27FC236}">
                <a16:creationId xmlns:a16="http://schemas.microsoft.com/office/drawing/2014/main" id="{0F5314AC-2B4E-8919-27C6-92E89909443D}"/>
              </a:ext>
            </a:extLst>
          </p:cNvPr>
          <p:cNvPicPr>
            <a:picLocks noChangeAspect="1"/>
          </p:cNvPicPr>
          <p:nvPr/>
        </p:nvPicPr>
        <p:blipFill rotWithShape="1">
          <a:blip r:embed="rId7" cstate="print">
            <a:duotone>
              <a:prstClr val="black"/>
              <a:schemeClr val="bg2">
                <a:lumMod val="10000"/>
                <a:tint val="45000"/>
                <a:satMod val="400000"/>
              </a:schemeClr>
            </a:duotone>
            <a:extLst>
              <a:ext uri="{28A0092B-C50C-407E-A947-70E740481C1C}">
                <a14:useLocalDpi xmlns:a14="http://schemas.microsoft.com/office/drawing/2010/main" val="0"/>
              </a:ext>
            </a:extLst>
          </a:blip>
          <a:srcRect l="27426" t="3144" r="27129" b="2996"/>
          <a:stretch/>
        </p:blipFill>
        <p:spPr>
          <a:xfrm>
            <a:off x="11238541" y="36151"/>
            <a:ext cx="197256" cy="407405"/>
          </a:xfrm>
          <a:prstGeom prst="rect">
            <a:avLst/>
          </a:prstGeom>
        </p:spPr>
      </p:pic>
    </p:spTree>
    <p:extLst>
      <p:ext uri="{BB962C8B-B14F-4D97-AF65-F5344CB8AC3E}">
        <p14:creationId xmlns:p14="http://schemas.microsoft.com/office/powerpoint/2010/main" val="41391207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F58D9BF-CA00-DD40-03AF-C8454A5594FC}"/>
            </a:ext>
          </a:extLst>
        </p:cNvPr>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B24FCFB9-84B3-3E3B-8475-FE7D210F23EA}"/>
              </a:ext>
            </a:extLst>
          </p:cNvPr>
          <p:cNvSpPr>
            <a:spLocks noGrp="1" noRot="1" noMove="1" noResize="1" noEditPoints="1" noAdjustHandles="1" noChangeArrowheads="1" noChangeShapeType="1"/>
          </p:cNvSpPr>
          <p:nvPr>
            <p:ph type="body" sz="quarter" idx="14"/>
          </p:nvPr>
        </p:nvSpPr>
        <p:spPr/>
        <p:txBody>
          <a:bodyPr/>
          <a:lstStyle/>
          <a:p>
            <a:endParaRPr lang="nb-NO" dirty="0"/>
          </a:p>
        </p:txBody>
      </p:sp>
      <p:sp>
        <p:nvSpPr>
          <p:cNvPr id="3" name="Plassholder for dato 2">
            <a:extLst>
              <a:ext uri="{FF2B5EF4-FFF2-40B4-BE49-F238E27FC236}">
                <a16:creationId xmlns:a16="http://schemas.microsoft.com/office/drawing/2014/main" id="{2F02C22B-F791-E595-7F8C-667CE1831EF2}"/>
              </a:ext>
            </a:extLst>
          </p:cNvPr>
          <p:cNvSpPr>
            <a:spLocks noGrp="1" noRot="1" noMove="1" noResize="1" noEditPoints="1" noAdjustHandles="1" noChangeArrowheads="1" noChangeShapeType="1"/>
          </p:cNvSpPr>
          <p:nvPr>
            <p:ph type="dt" sz="half" idx="15"/>
          </p:nvPr>
        </p:nvSpPr>
        <p:spPr/>
        <p:txBody>
          <a:bodyPr/>
          <a:lstStyle/>
          <a:p>
            <a:pPr marL="0" marR="0" lvl="0" indent="0" algn="l" defTabSz="914248" rtl="0" eaLnBrk="1" fontAlgn="auto" latinLnBrk="0" hangingPunct="1">
              <a:lnSpc>
                <a:spcPct val="100000"/>
              </a:lnSpc>
              <a:spcBef>
                <a:spcPts val="0"/>
              </a:spcBef>
              <a:spcAft>
                <a:spcPts val="0"/>
              </a:spcAft>
              <a:buClrTx/>
              <a:buSzTx/>
              <a:buFontTx/>
              <a:buNone/>
              <a:tabLst/>
              <a:defRPr/>
            </a:pPr>
            <a:fld id="{B0072CCA-1693-1F4C-A1A8-053AFFA94990}" type="datetime1">
              <a:rPr kumimoji="0" lang="nb-NO" sz="100" b="0" i="0" u="none" strike="noStrike" kern="1200" cap="none" spc="0" normalizeH="0" baseline="0" noProof="0" smtClean="0">
                <a:ln>
                  <a:noFill/>
                </a:ln>
                <a:solidFill>
                  <a:srgbClr val="0F81BC"/>
                </a:solidFill>
                <a:effectLst/>
                <a:uLnTx/>
                <a:uFillTx/>
                <a:latin typeface="Arial Nova"/>
                <a:ea typeface="+mn-ea"/>
                <a:cs typeface="+mn-cs"/>
              </a:rPr>
              <a:pPr marL="0" marR="0" lvl="0" indent="0" algn="l" defTabSz="914248" rtl="0" eaLnBrk="1" fontAlgn="auto" latinLnBrk="0" hangingPunct="1">
                <a:lnSpc>
                  <a:spcPct val="100000"/>
                </a:lnSpc>
                <a:spcBef>
                  <a:spcPts val="0"/>
                </a:spcBef>
                <a:spcAft>
                  <a:spcPts val="0"/>
                </a:spcAft>
                <a:buClrTx/>
                <a:buSzTx/>
                <a:buFontTx/>
                <a:buNone/>
                <a:tabLst/>
                <a:defRPr/>
              </a:pPr>
              <a:t>21.05.2025</a:t>
            </a:fld>
            <a:endParaRPr kumimoji="0" lang="nb-NO" sz="100" b="0" i="0" u="none" strike="noStrike" kern="1200" cap="none" spc="0" normalizeH="0" baseline="0" noProof="0">
              <a:ln>
                <a:noFill/>
              </a:ln>
              <a:solidFill>
                <a:srgbClr val="0F81BC"/>
              </a:solidFill>
              <a:effectLst/>
              <a:uLnTx/>
              <a:uFillTx/>
              <a:latin typeface="Arial Nova"/>
              <a:ea typeface="+mn-ea"/>
              <a:cs typeface="+mn-cs"/>
            </a:endParaRPr>
          </a:p>
        </p:txBody>
      </p:sp>
      <p:sp>
        <p:nvSpPr>
          <p:cNvPr id="12" name="Rektangel 11">
            <a:extLst>
              <a:ext uri="{FF2B5EF4-FFF2-40B4-BE49-F238E27FC236}">
                <a16:creationId xmlns:a16="http://schemas.microsoft.com/office/drawing/2014/main" id="{3C8F1DD4-F3EE-9967-1E26-9F62E802D2A1}"/>
              </a:ext>
            </a:extLst>
          </p:cNvPr>
          <p:cNvSpPr>
            <a:spLocks noGrp="1" noRot="1" noMove="1" noResize="1" noEditPoints="1" noAdjustHandles="1" noChangeArrowheads="1" noChangeShapeType="1"/>
          </p:cNvSpPr>
          <p:nvPr/>
        </p:nvSpPr>
        <p:spPr>
          <a:xfrm>
            <a:off x="674124" y="836613"/>
            <a:ext cx="10849539" cy="5324962"/>
          </a:xfrm>
          <a:prstGeom prst="rect">
            <a:avLst/>
          </a:prstGeom>
          <a:solidFill>
            <a:srgbClr val="1A253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48"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0000"/>
              </a:solidFill>
              <a:effectLst/>
              <a:uLnTx/>
              <a:uFillTx/>
              <a:latin typeface="Arial Nova"/>
              <a:ea typeface="+mn-ea"/>
              <a:cs typeface="+mn-cs"/>
            </a:endParaRPr>
          </a:p>
        </p:txBody>
      </p:sp>
      <p:grpSp>
        <p:nvGrpSpPr>
          <p:cNvPr id="15" name="Gruppe 14">
            <a:extLst>
              <a:ext uri="{FF2B5EF4-FFF2-40B4-BE49-F238E27FC236}">
                <a16:creationId xmlns:a16="http://schemas.microsoft.com/office/drawing/2014/main" id="{1F74FFE8-5896-B076-4E81-FD69B234F370}"/>
              </a:ext>
            </a:extLst>
          </p:cNvPr>
          <p:cNvGrpSpPr>
            <a:grpSpLocks noGrp="1" noUngrp="1" noRot="1" noMove="1" noResize="1"/>
          </p:cNvGrpSpPr>
          <p:nvPr/>
        </p:nvGrpSpPr>
        <p:grpSpPr>
          <a:xfrm>
            <a:off x="1310892" y="2870201"/>
            <a:ext cx="4926943" cy="962269"/>
            <a:chOff x="668338" y="1845563"/>
            <a:chExt cx="4926943" cy="962269"/>
          </a:xfrm>
        </p:grpSpPr>
        <p:sp>
          <p:nvSpPr>
            <p:cNvPr id="16" name="TekstSylinder 15">
              <a:extLst>
                <a:ext uri="{FF2B5EF4-FFF2-40B4-BE49-F238E27FC236}">
                  <a16:creationId xmlns:a16="http://schemas.microsoft.com/office/drawing/2014/main" id="{0563A7E5-1E0F-B5BF-E826-328BFEB208B5}"/>
                </a:ext>
              </a:extLst>
            </p:cNvPr>
            <p:cNvSpPr txBox="1">
              <a:spLocks noGrp="1" noRot="1" noMove="1" noResize="1" noEditPoints="1" noAdjustHandles="1" noChangeArrowheads="1" noChangeShapeType="1"/>
            </p:cNvSpPr>
            <p:nvPr/>
          </p:nvSpPr>
          <p:spPr>
            <a:xfrm>
              <a:off x="668338" y="1845563"/>
              <a:ext cx="4926943" cy="246221"/>
            </a:xfrm>
            <a:prstGeom prst="rect">
              <a:avLst/>
            </a:prstGeom>
            <a:noFill/>
          </p:spPr>
          <p:txBody>
            <a:bodyPr wrap="square" lIns="0" tIns="0" rIns="0" bIns="0" rtlCol="0">
              <a:spAutoFit/>
            </a:bodyPr>
            <a:lstStyle/>
            <a:p>
              <a:pPr marL="0" marR="0" lvl="0" indent="0" algn="l" defTabSz="914248"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srgbClr val="F04D47"/>
                  </a:solidFill>
                  <a:effectLst/>
                  <a:uLnTx/>
                  <a:uFillTx/>
                  <a:latin typeface="Arial Nova"/>
                  <a:ea typeface="+mn-ea"/>
                  <a:cs typeface="+mn-cs"/>
                </a:rPr>
                <a:t>Regionalt</a:t>
              </a:r>
            </a:p>
          </p:txBody>
        </p:sp>
        <p:sp>
          <p:nvSpPr>
            <p:cNvPr id="17" name="TekstSylinder 16">
              <a:extLst>
                <a:ext uri="{FF2B5EF4-FFF2-40B4-BE49-F238E27FC236}">
                  <a16:creationId xmlns:a16="http://schemas.microsoft.com/office/drawing/2014/main" id="{BAA595D8-FA95-5E2C-E5BC-7321512F608F}"/>
                </a:ext>
              </a:extLst>
            </p:cNvPr>
            <p:cNvSpPr txBox="1">
              <a:spLocks noGrp="1" noRot="1" noMove="1" noResize="1" noEditPoints="1" noAdjustHandles="1" noChangeArrowheads="1" noChangeShapeType="1"/>
            </p:cNvSpPr>
            <p:nvPr/>
          </p:nvSpPr>
          <p:spPr>
            <a:xfrm>
              <a:off x="668338" y="2192279"/>
              <a:ext cx="4926943" cy="615553"/>
            </a:xfrm>
            <a:prstGeom prst="rect">
              <a:avLst/>
            </a:prstGeom>
            <a:noFill/>
          </p:spPr>
          <p:txBody>
            <a:bodyPr wrap="square" lIns="0" tIns="0" rIns="0" bIns="0" rtlCol="0">
              <a:spAutoFit/>
            </a:bodyPr>
            <a:lstStyle/>
            <a:p>
              <a:pPr marL="0" marR="0" lvl="0" indent="0" algn="l" defTabSz="914248" rtl="0" eaLnBrk="1" fontAlgn="auto" latinLnBrk="0" hangingPunct="1">
                <a:lnSpc>
                  <a:spcPct val="100000"/>
                </a:lnSpc>
                <a:spcBef>
                  <a:spcPts val="0"/>
                </a:spcBef>
                <a:spcAft>
                  <a:spcPts val="0"/>
                </a:spcAft>
                <a:buClrTx/>
                <a:buSzTx/>
                <a:buFontTx/>
                <a:buNone/>
                <a:tabLst/>
                <a:defRPr/>
              </a:pPr>
              <a:r>
                <a:rPr kumimoji="0" lang="nb-NO" sz="4000" b="1" i="0" u="none" strike="noStrike" kern="1200" cap="none" spc="0" normalizeH="0" baseline="0" noProof="0" dirty="0">
                  <a:ln>
                    <a:noFill/>
                  </a:ln>
                  <a:solidFill>
                    <a:srgbClr val="CD4440"/>
                  </a:solidFill>
                  <a:effectLst/>
                  <a:uLnTx/>
                  <a:uFillTx/>
                  <a:latin typeface="Arial Nova" panose="020B0504020202020204" pitchFamily="34" charset="0"/>
                  <a:ea typeface="+mn-ea"/>
                  <a:cs typeface="+mn-cs"/>
                </a:rPr>
                <a:t>Arbeidskraftløft</a:t>
              </a:r>
            </a:p>
          </p:txBody>
        </p:sp>
      </p:grpSp>
      <p:sp>
        <p:nvSpPr>
          <p:cNvPr id="18" name="TekstSylinder 17">
            <a:extLst>
              <a:ext uri="{FF2B5EF4-FFF2-40B4-BE49-F238E27FC236}">
                <a16:creationId xmlns:a16="http://schemas.microsoft.com/office/drawing/2014/main" id="{4F560404-88B4-1B22-FFDE-5F6D3084AF39}"/>
              </a:ext>
            </a:extLst>
          </p:cNvPr>
          <p:cNvSpPr txBox="1">
            <a:spLocks noGrp="1" noRot="1" noMove="1" noResize="1" noEditPoints="1" noAdjustHandles="1" noChangeArrowheads="1" noChangeShapeType="1"/>
          </p:cNvSpPr>
          <p:nvPr/>
        </p:nvSpPr>
        <p:spPr>
          <a:xfrm>
            <a:off x="1310892" y="4628929"/>
            <a:ext cx="4926943" cy="456535"/>
          </a:xfrm>
          <a:prstGeom prst="rect">
            <a:avLst/>
          </a:prstGeom>
          <a:noFill/>
        </p:spPr>
        <p:txBody>
          <a:bodyPr wrap="square" lIns="0" tIns="0" rIns="0" bIns="0" rtlCol="0">
            <a:spAutoFit/>
          </a:bodyPr>
          <a:lstStyle/>
          <a:p>
            <a:pPr marL="0" marR="0" lvl="0" indent="0" algn="l" defTabSz="914248" rtl="0" eaLnBrk="1" fontAlgn="auto" latinLnBrk="0" hangingPunct="1">
              <a:lnSpc>
                <a:spcPct val="100000"/>
              </a:lnSpc>
              <a:spcBef>
                <a:spcPts val="0"/>
              </a:spcBef>
              <a:spcAft>
                <a:spcPts val="200"/>
              </a:spcAft>
              <a:buClrTx/>
              <a:buSzTx/>
              <a:buFontTx/>
              <a:buNone/>
              <a:tabLst/>
              <a:defRPr/>
            </a:pPr>
            <a:r>
              <a:rPr kumimoji="0" lang="nb-NO" sz="1400" b="0" i="0" u="none" strike="noStrike" kern="1200" cap="none" spc="0" normalizeH="0" baseline="0" noProof="0">
                <a:ln>
                  <a:noFill/>
                </a:ln>
                <a:solidFill>
                  <a:srgbClr val="FFFFFF"/>
                </a:solidFill>
                <a:effectLst/>
                <a:uLnTx/>
                <a:uFillTx/>
                <a:latin typeface="Arial Nova"/>
                <a:ea typeface="+mn-ea"/>
                <a:cs typeface="+mn-cs"/>
              </a:rPr>
              <a:t>Nordland</a:t>
            </a:r>
          </a:p>
          <a:p>
            <a:pPr marL="0" marR="0" lvl="0" indent="0" algn="l" defTabSz="914248" rtl="0" eaLnBrk="1" fontAlgn="auto" latinLnBrk="0" hangingPunct="1">
              <a:lnSpc>
                <a:spcPct val="100000"/>
              </a:lnSpc>
              <a:spcBef>
                <a:spcPts val="0"/>
              </a:spcBef>
              <a:spcAft>
                <a:spcPts val="600"/>
              </a:spcAft>
              <a:buClrTx/>
              <a:buSzTx/>
              <a:buFontTx/>
              <a:buNone/>
              <a:tabLst/>
              <a:defRPr/>
            </a:pPr>
            <a:r>
              <a:rPr kumimoji="0" lang="nb-NO" sz="1400" b="0" i="0" u="none" strike="noStrike" kern="1200" cap="none" spc="0" normalizeH="0" baseline="0" noProof="0">
                <a:ln>
                  <a:noFill/>
                </a:ln>
                <a:solidFill>
                  <a:srgbClr val="FFFFFF"/>
                </a:solidFill>
                <a:effectLst/>
                <a:uLnTx/>
                <a:uFillTx/>
                <a:latin typeface="Arial Nova"/>
                <a:ea typeface="+mn-ea"/>
                <a:cs typeface="+mn-cs"/>
              </a:rPr>
              <a:t>2025</a:t>
            </a:r>
          </a:p>
        </p:txBody>
      </p:sp>
      <p:sp>
        <p:nvSpPr>
          <p:cNvPr id="19" name="Rektangel 18">
            <a:extLst>
              <a:ext uri="{FF2B5EF4-FFF2-40B4-BE49-F238E27FC236}">
                <a16:creationId xmlns:a16="http://schemas.microsoft.com/office/drawing/2014/main" id="{2924AF1C-476E-79CD-5974-40E105071DDD}"/>
              </a:ext>
            </a:extLst>
          </p:cNvPr>
          <p:cNvSpPr>
            <a:spLocks noGrp="1" noRot="1" noMove="1" noResize="1" noEditPoints="1" noAdjustHandles="1" noChangeArrowheads="1" noChangeShapeType="1"/>
          </p:cNvSpPr>
          <p:nvPr/>
        </p:nvSpPr>
        <p:spPr>
          <a:xfrm>
            <a:off x="9897762" y="98854"/>
            <a:ext cx="2150076" cy="6054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48"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22" name="Plassholder for tekst 2">
            <a:extLst>
              <a:ext uri="{FF2B5EF4-FFF2-40B4-BE49-F238E27FC236}">
                <a16:creationId xmlns:a16="http://schemas.microsoft.com/office/drawing/2014/main" id="{17E55A9D-1671-5A01-0C0F-07DE3DB30E9E}"/>
              </a:ext>
            </a:extLst>
          </p:cNvPr>
          <p:cNvSpPr txBox="1">
            <a:spLocks noGrp="1" noRot="1" noMove="1" noResize="1" noEditPoints="1" noAdjustHandles="1" noChangeArrowheads="1" noChangeShapeType="1"/>
          </p:cNvSpPr>
          <p:nvPr/>
        </p:nvSpPr>
        <p:spPr>
          <a:xfrm>
            <a:off x="1232684" y="6958034"/>
            <a:ext cx="5486421" cy="207749"/>
          </a:xfrm>
          <a:prstGeom prst="rect">
            <a:avLst/>
          </a:prstGeom>
        </p:spPr>
        <p:txBody>
          <a:bodyPr/>
          <a:lstStyle>
            <a:lvl1pPr marL="228562" indent="-228562" algn="l" defTabSz="914248" rtl="0" eaLnBrk="1" latinLnBrk="0" hangingPunct="1">
              <a:lnSpc>
                <a:spcPct val="108000"/>
              </a:lnSpc>
              <a:spcBef>
                <a:spcPts val="1000"/>
              </a:spcBef>
              <a:buFont typeface="Arial" panose="020B0604020202020204" pitchFamily="34" charset="0"/>
              <a:buChar char="•"/>
              <a:defRPr sz="2250" kern="1200">
                <a:solidFill>
                  <a:schemeClr val="tx1"/>
                </a:solidFill>
                <a:latin typeface="+mn-lt"/>
                <a:ea typeface="+mn-ea"/>
                <a:cs typeface="+mn-cs"/>
              </a:defRPr>
            </a:lvl1pPr>
            <a:lvl2pPr marL="685685" indent="-228562" algn="l" defTabSz="914248" rtl="0" eaLnBrk="1" latinLnBrk="0" hangingPunct="1">
              <a:lnSpc>
                <a:spcPct val="108000"/>
              </a:lnSpc>
              <a:spcBef>
                <a:spcPts val="500"/>
              </a:spcBef>
              <a:buFont typeface="Arial" panose="020B0604020202020204" pitchFamily="34" charset="0"/>
              <a:buChar char="•"/>
              <a:defRPr sz="2100" kern="1200">
                <a:solidFill>
                  <a:schemeClr val="tx1"/>
                </a:solidFill>
                <a:latin typeface="+mn-lt"/>
                <a:ea typeface="+mn-ea"/>
                <a:cs typeface="+mn-cs"/>
              </a:defRPr>
            </a:lvl2pPr>
            <a:lvl3pPr marL="1142809" indent="-228562" algn="l" defTabSz="914248" rtl="0" eaLnBrk="1" latinLnBrk="0" hangingPunct="1">
              <a:lnSpc>
                <a:spcPct val="108000"/>
              </a:lnSpc>
              <a:spcBef>
                <a:spcPts val="500"/>
              </a:spcBef>
              <a:buFont typeface="Arial" panose="020B0604020202020204" pitchFamily="34" charset="0"/>
              <a:buChar char="•"/>
              <a:defRPr sz="1950" kern="1200">
                <a:solidFill>
                  <a:schemeClr val="tx1"/>
                </a:solidFill>
                <a:latin typeface="+mn-lt"/>
                <a:ea typeface="+mn-ea"/>
                <a:cs typeface="+mn-cs"/>
              </a:defRPr>
            </a:lvl3pPr>
            <a:lvl4pPr marL="1599933" indent="-228562" algn="l" defTabSz="914248" rtl="0" eaLnBrk="1" latinLnBrk="0" hangingPunct="1">
              <a:lnSpc>
                <a:spcPct val="108000"/>
              </a:lnSpc>
              <a:spcBef>
                <a:spcPts val="500"/>
              </a:spcBef>
              <a:buFont typeface="Arial" panose="020B0604020202020204" pitchFamily="34" charset="0"/>
              <a:buChar char="•"/>
              <a:defRPr sz="1800" kern="1200">
                <a:solidFill>
                  <a:schemeClr val="tx1"/>
                </a:solidFill>
                <a:latin typeface="+mn-lt"/>
                <a:ea typeface="+mn-ea"/>
                <a:cs typeface="+mn-cs"/>
              </a:defRPr>
            </a:lvl4pPr>
            <a:lvl5pPr marL="2057057" indent="-228562" algn="l" defTabSz="914248" rtl="0" eaLnBrk="1" latinLnBrk="0" hangingPunct="1">
              <a:lnSpc>
                <a:spcPct val="108000"/>
              </a:lnSpc>
              <a:spcBef>
                <a:spcPts val="500"/>
              </a:spcBef>
              <a:buFont typeface="Arial" panose="020B0604020202020204" pitchFamily="34" charset="0"/>
              <a:buChar char="•"/>
              <a:defRPr sz="1650" kern="1200">
                <a:solidFill>
                  <a:schemeClr val="tx1"/>
                </a:solidFill>
                <a:latin typeface="+mn-lt"/>
                <a:ea typeface="+mn-ea"/>
                <a:cs typeface="+mn-cs"/>
              </a:defRPr>
            </a:lvl5pPr>
            <a:lvl6pPr marL="2514181" indent="-228562" algn="l" defTabSz="91424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306" indent="-228562" algn="l" defTabSz="91424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428" indent="-228562" algn="l" defTabSz="91424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51" indent="-228562" algn="l" defTabSz="91424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248" rtl="0" eaLnBrk="1" fontAlgn="auto" latinLnBrk="0" hangingPunct="1">
              <a:lnSpc>
                <a:spcPct val="108000"/>
              </a:lnSpc>
              <a:spcBef>
                <a:spcPts val="1000"/>
              </a:spcBef>
              <a:spcAft>
                <a:spcPts val="0"/>
              </a:spcAft>
              <a:buClrTx/>
              <a:buSzTx/>
              <a:buFont typeface="Arial" panose="020B0604020202020204" pitchFamily="34" charset="0"/>
              <a:buNone/>
              <a:tabLst/>
              <a:defRPr/>
            </a:pPr>
            <a:r>
              <a:rPr kumimoji="0" lang="nb-NO" sz="1350" b="0" i="0" u="none" strike="noStrike" kern="1200" cap="none" spc="0" normalizeH="0" baseline="0" noProof="0">
                <a:ln>
                  <a:noFill/>
                </a:ln>
                <a:solidFill>
                  <a:srgbClr val="FFFFFF"/>
                </a:solidFill>
                <a:effectLst/>
                <a:uLnTx/>
                <a:uFillTx/>
                <a:latin typeface="Arial Nova"/>
                <a:ea typeface="+mn-ea"/>
                <a:cs typeface="+mn-cs"/>
              </a:rPr>
              <a:t>Dato  |  Navn </a:t>
            </a:r>
          </a:p>
        </p:txBody>
      </p:sp>
      <p:pic>
        <p:nvPicPr>
          <p:cNvPr id="24" name="Bilde 23">
            <a:extLst>
              <a:ext uri="{FF2B5EF4-FFF2-40B4-BE49-F238E27FC236}">
                <a16:creationId xmlns:a16="http://schemas.microsoft.com/office/drawing/2014/main" id="{E0FF030C-F3FE-474A-FC52-968AD3B007EE}"/>
              </a:ext>
            </a:extLst>
          </p:cNvPr>
          <p:cNvPicPr>
            <a:picLocks noGrp="1" noRot="1" noMove="1" noResize="1" noEditPoints="1" noAdjustHandles="1" noChangeArrowheads="1" noChangeShapeType="1" noCrop="1"/>
          </p:cNvPicPr>
          <p:nvPr/>
        </p:nvPicPr>
        <p:blipFill>
          <a:blip r:embed="rId3"/>
          <a:stretch>
            <a:fillRect/>
          </a:stretch>
        </p:blipFill>
        <p:spPr>
          <a:xfrm>
            <a:off x="1308100" y="1482470"/>
            <a:ext cx="2349649" cy="518091"/>
          </a:xfrm>
          <a:prstGeom prst="rect">
            <a:avLst/>
          </a:prstGeom>
        </p:spPr>
      </p:pic>
      <p:pic>
        <p:nvPicPr>
          <p:cNvPr id="5" name="Bilde 4" descr="Et bilde som inneholder kart, skjermbilde&#10;&#10;Automatisk generert beskrivelse">
            <a:extLst>
              <a:ext uri="{FF2B5EF4-FFF2-40B4-BE49-F238E27FC236}">
                <a16:creationId xmlns:a16="http://schemas.microsoft.com/office/drawing/2014/main" id="{7B55405C-D6E1-448A-A9A1-38D012CB741C}"/>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p:blipFill>
        <p:spPr>
          <a:xfrm>
            <a:off x="4022013" y="-617873"/>
            <a:ext cx="8957797" cy="7886523"/>
          </a:xfrm>
          <a:prstGeom prst="rect">
            <a:avLst/>
          </a:prstGeom>
        </p:spPr>
      </p:pic>
    </p:spTree>
    <p:extLst>
      <p:ext uri="{BB962C8B-B14F-4D97-AF65-F5344CB8AC3E}">
        <p14:creationId xmlns:p14="http://schemas.microsoft.com/office/powerpoint/2010/main" val="2792206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28F7E82-9155-674E-A186-9E1BDFE144BB}"/>
            </a:ext>
          </a:extLst>
        </p:cNvPr>
        <p:cNvGrpSpPr/>
        <p:nvPr/>
      </p:nvGrpSpPr>
      <p:grpSpPr>
        <a:xfrm>
          <a:off x="0" y="0"/>
          <a:ext cx="0" cy="0"/>
          <a:chOff x="0" y="0"/>
          <a:chExt cx="0" cy="0"/>
        </a:xfrm>
      </p:grpSpPr>
      <p:sp>
        <p:nvSpPr>
          <p:cNvPr id="6" name="Tittel 5">
            <a:extLst>
              <a:ext uri="{FF2B5EF4-FFF2-40B4-BE49-F238E27FC236}">
                <a16:creationId xmlns:a16="http://schemas.microsoft.com/office/drawing/2014/main" id="{98A38FD6-AF82-BC1B-6744-E2C6FC51484A}"/>
              </a:ext>
            </a:extLst>
          </p:cNvPr>
          <p:cNvSpPr>
            <a:spLocks noGrp="1" noRot="1" noMove="1" noResize="1" noEditPoints="1" noAdjustHandles="1" noChangeArrowheads="1" noChangeShapeType="1"/>
          </p:cNvSpPr>
          <p:nvPr>
            <p:ph type="title"/>
          </p:nvPr>
        </p:nvSpPr>
        <p:spPr>
          <a:xfrm>
            <a:off x="678697" y="836613"/>
            <a:ext cx="5957200" cy="438581"/>
          </a:xfrm>
        </p:spPr>
        <p:txBody>
          <a:bodyPr/>
          <a:lstStyle/>
          <a:p>
            <a:r>
              <a:rPr lang="nb-NO">
                <a:solidFill>
                  <a:srgbClr val="1A2539"/>
                </a:solidFill>
              </a:rPr>
              <a:t>Tiltak i regionen</a:t>
            </a:r>
          </a:p>
        </p:txBody>
      </p:sp>
      <p:sp>
        <p:nvSpPr>
          <p:cNvPr id="7" name="Plassholder for tekst 6">
            <a:extLst>
              <a:ext uri="{FF2B5EF4-FFF2-40B4-BE49-F238E27FC236}">
                <a16:creationId xmlns:a16="http://schemas.microsoft.com/office/drawing/2014/main" id="{503D0F2C-5DCA-16AF-4A8B-85F41F6E6BF2}"/>
              </a:ext>
            </a:extLst>
          </p:cNvPr>
          <p:cNvSpPr>
            <a:spLocks noGrp="1" noRot="1" noMove="1" noResize="1" noEditPoints="1" noAdjustHandles="1" noChangeArrowheads="1" noChangeShapeType="1"/>
          </p:cNvSpPr>
          <p:nvPr>
            <p:ph type="body" sz="quarter" idx="14"/>
          </p:nvPr>
        </p:nvSpPr>
        <p:spPr/>
        <p:txBody>
          <a:bodyPr/>
          <a:lstStyle/>
          <a:p>
            <a:r>
              <a:rPr lang="nb-NO" sz="1000"/>
              <a:t>Regionalt arbeidskraftløft: Nordland</a:t>
            </a:r>
          </a:p>
        </p:txBody>
      </p:sp>
      <p:sp>
        <p:nvSpPr>
          <p:cNvPr id="3" name="Plassholder for dato 2">
            <a:extLst>
              <a:ext uri="{FF2B5EF4-FFF2-40B4-BE49-F238E27FC236}">
                <a16:creationId xmlns:a16="http://schemas.microsoft.com/office/drawing/2014/main" id="{1E7C724D-3665-CC03-7DC9-682B147903CA}"/>
              </a:ext>
            </a:extLst>
          </p:cNvPr>
          <p:cNvSpPr>
            <a:spLocks noGrp="1" noRot="1" noMove="1" noResize="1" noEditPoints="1" noAdjustHandles="1" noChangeArrowheads="1" noChangeShapeType="1"/>
          </p:cNvSpPr>
          <p:nvPr>
            <p:ph type="dt" sz="half" idx="20"/>
          </p:nvPr>
        </p:nvSpPr>
        <p:spPr/>
        <p:txBody>
          <a:bodyPr/>
          <a:lstStyle/>
          <a:p>
            <a:pPr marL="0" marR="0" lvl="0" indent="0" algn="l" defTabSz="914248" rtl="0" eaLnBrk="1" fontAlgn="auto" latinLnBrk="0" hangingPunct="1">
              <a:lnSpc>
                <a:spcPct val="100000"/>
              </a:lnSpc>
              <a:spcBef>
                <a:spcPts val="0"/>
              </a:spcBef>
              <a:spcAft>
                <a:spcPts val="0"/>
              </a:spcAft>
              <a:buClrTx/>
              <a:buSzTx/>
              <a:buFontTx/>
              <a:buNone/>
              <a:tabLst/>
              <a:defRPr/>
            </a:pPr>
            <a:fld id="{B0072CCA-1693-1F4C-A1A8-053AFFA94990}" type="datetime1">
              <a:rPr kumimoji="0" lang="nb-NO" sz="100" b="0" i="0" u="none" strike="noStrike" kern="1200" cap="none" spc="0" normalizeH="0" baseline="0" noProof="0" smtClean="0">
                <a:ln>
                  <a:noFill/>
                </a:ln>
                <a:solidFill>
                  <a:srgbClr val="0F81BC"/>
                </a:solidFill>
                <a:effectLst/>
                <a:uLnTx/>
                <a:uFillTx/>
                <a:latin typeface="Arial Nova"/>
                <a:ea typeface="+mn-ea"/>
                <a:cs typeface="+mn-cs"/>
              </a:rPr>
              <a:pPr marL="0" marR="0" lvl="0" indent="0" algn="l" defTabSz="914248" rtl="0" eaLnBrk="1" fontAlgn="auto" latinLnBrk="0" hangingPunct="1">
                <a:lnSpc>
                  <a:spcPct val="100000"/>
                </a:lnSpc>
                <a:spcBef>
                  <a:spcPts val="0"/>
                </a:spcBef>
                <a:spcAft>
                  <a:spcPts val="0"/>
                </a:spcAft>
                <a:buClrTx/>
                <a:buSzTx/>
                <a:buFontTx/>
                <a:buNone/>
                <a:tabLst/>
                <a:defRPr/>
              </a:pPr>
              <a:t>21.05.2025</a:t>
            </a:fld>
            <a:endParaRPr kumimoji="0" lang="nb-NO" sz="100" b="0" i="0" u="none" strike="noStrike" kern="1200" cap="none" spc="0" normalizeH="0" baseline="0" noProof="0">
              <a:ln>
                <a:noFill/>
              </a:ln>
              <a:solidFill>
                <a:srgbClr val="0F81BC"/>
              </a:solidFill>
              <a:effectLst/>
              <a:uLnTx/>
              <a:uFillTx/>
              <a:latin typeface="Arial Nova"/>
              <a:ea typeface="+mn-ea"/>
              <a:cs typeface="+mn-cs"/>
            </a:endParaRPr>
          </a:p>
        </p:txBody>
      </p:sp>
      <p:sp>
        <p:nvSpPr>
          <p:cNvPr id="19" name="TekstSylinder 18">
            <a:extLst>
              <a:ext uri="{FF2B5EF4-FFF2-40B4-BE49-F238E27FC236}">
                <a16:creationId xmlns:a16="http://schemas.microsoft.com/office/drawing/2014/main" id="{1D40508F-7A5B-618B-26D4-79923344692C}"/>
              </a:ext>
            </a:extLst>
          </p:cNvPr>
          <p:cNvSpPr txBox="1">
            <a:spLocks noGrp="1" noRot="1" noMove="1" noResize="1" noEditPoints="1" noAdjustHandles="1" noChangeArrowheads="1" noChangeShapeType="1"/>
          </p:cNvSpPr>
          <p:nvPr/>
        </p:nvSpPr>
        <p:spPr>
          <a:xfrm>
            <a:off x="676865" y="2441114"/>
            <a:ext cx="1830304" cy="830997"/>
          </a:xfrm>
          <a:prstGeom prst="rect">
            <a:avLst/>
          </a:prstGeom>
          <a:noFill/>
        </p:spPr>
        <p:txBody>
          <a:bodyPr wrap="square" lIns="0" tIns="0" rIns="0" bIns="0" rtlCol="0" anchor="t">
            <a:spAutoFit/>
          </a:bodyPr>
          <a:lstStyle/>
          <a:p>
            <a:pPr marL="177750" marR="0" lvl="0" indent="-177750" algn="l" defTabSz="91424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600" b="0" i="0" u="none" strike="noStrike" kern="1200" cap="none" spc="0" normalizeH="0" baseline="0" noProof="0">
                <a:ln>
                  <a:noFill/>
                </a:ln>
                <a:solidFill>
                  <a:srgbClr val="1A2539"/>
                </a:solidFill>
                <a:effectLst/>
                <a:uLnTx/>
                <a:uFillTx/>
                <a:latin typeface="Arial Nova"/>
                <a:ea typeface="+mn-ea"/>
                <a:cs typeface="+mn-cs"/>
              </a:rPr>
              <a:t>Erfaringsdeling</a:t>
            </a:r>
            <a:endParaRPr kumimoji="0" lang="nb-NO" sz="1100" b="0" i="0" u="none" strike="noStrike" kern="1200" cap="none" spc="0" normalizeH="0" baseline="0" noProof="0">
              <a:ln>
                <a:noFill/>
              </a:ln>
              <a:solidFill>
                <a:srgbClr val="1A2539"/>
              </a:solidFill>
              <a:effectLst/>
              <a:uLnTx/>
              <a:uFillTx/>
              <a:latin typeface="Arial Nova"/>
              <a:ea typeface="+mn-ea"/>
              <a:cs typeface="+mn-cs"/>
            </a:endParaRPr>
          </a:p>
          <a:p>
            <a:pPr marL="171450" marR="0" lvl="0" indent="-171450" algn="l" defTabSz="914248"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nb-NO" sz="1100" b="0" i="0" u="none" strike="noStrike" kern="1200" cap="none" spc="0" normalizeH="0" baseline="0" noProof="0">
                <a:ln>
                  <a:noFill/>
                </a:ln>
                <a:solidFill>
                  <a:srgbClr val="1A2539"/>
                </a:solidFill>
                <a:effectLst/>
                <a:uLnTx/>
                <a:uFillTx/>
                <a:latin typeface="Arial Nova"/>
                <a:ea typeface="+mn-ea"/>
                <a:cs typeface="+mn-cs"/>
              </a:rPr>
              <a:t>Fremme gode eksempler og dele erfaring mellom alle NHOs medlemmer</a:t>
            </a:r>
            <a:endParaRPr kumimoji="0" lang="nb-NO" sz="1400" b="0" i="0" u="none" strike="noStrike" kern="1200" cap="none" spc="0" normalizeH="0" baseline="0" noProof="0">
              <a:ln>
                <a:noFill/>
              </a:ln>
              <a:solidFill>
                <a:srgbClr val="1A2539"/>
              </a:solidFill>
              <a:effectLst/>
              <a:uLnTx/>
              <a:uFillTx/>
              <a:latin typeface="Arial Nova Light" panose="020B0304020202020204" pitchFamily="34" charset="0"/>
              <a:ea typeface="+mn-ea"/>
              <a:cs typeface="+mn-cs"/>
            </a:endParaRPr>
          </a:p>
        </p:txBody>
      </p:sp>
      <p:sp>
        <p:nvSpPr>
          <p:cNvPr id="20" name="TekstSylinder 19">
            <a:extLst>
              <a:ext uri="{FF2B5EF4-FFF2-40B4-BE49-F238E27FC236}">
                <a16:creationId xmlns:a16="http://schemas.microsoft.com/office/drawing/2014/main" id="{1EFD07EE-6AB2-A07B-0A4A-65E19D0609A8}"/>
              </a:ext>
            </a:extLst>
          </p:cNvPr>
          <p:cNvSpPr txBox="1">
            <a:spLocks noGrp="1" noRot="1" noMove="1" noResize="1" noEditPoints="1" noAdjustHandles="1" noChangeArrowheads="1" noChangeShapeType="1"/>
          </p:cNvSpPr>
          <p:nvPr/>
        </p:nvSpPr>
        <p:spPr>
          <a:xfrm>
            <a:off x="2892332" y="2441114"/>
            <a:ext cx="1830304" cy="1923604"/>
          </a:xfrm>
          <a:prstGeom prst="rect">
            <a:avLst/>
          </a:prstGeom>
          <a:noFill/>
        </p:spPr>
        <p:txBody>
          <a:bodyPr wrap="square" lIns="0" tIns="0" rIns="0" bIns="0" rtlCol="0" anchor="t">
            <a:spAutoFit/>
          </a:bodyPr>
          <a:lstStyle/>
          <a:p>
            <a:pPr marL="177750" marR="0" lvl="0" indent="-177750" algn="l" defTabSz="91424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600" b="0" i="0" u="none" strike="noStrike" kern="1200" cap="none" spc="0" normalizeH="0" baseline="0" noProof="0">
                <a:ln>
                  <a:noFill/>
                </a:ln>
                <a:solidFill>
                  <a:srgbClr val="1A2539"/>
                </a:solidFill>
                <a:effectLst/>
                <a:uLnTx/>
                <a:uFillTx/>
                <a:latin typeface="Arial Nova"/>
                <a:ea typeface="+mn-ea"/>
                <a:cs typeface="+mn-cs"/>
              </a:rPr>
              <a:t>Bolyst</a:t>
            </a:r>
          </a:p>
          <a:p>
            <a:pPr marL="171450" marR="0" lvl="0" indent="-171450" algn="l" defTabSz="914248"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nb-NO" sz="1100" b="0" i="0" u="none" strike="noStrike" kern="1200" cap="none" spc="0" normalizeH="0" baseline="0" noProof="0">
                <a:ln>
                  <a:noFill/>
                </a:ln>
                <a:solidFill>
                  <a:srgbClr val="1A2539"/>
                </a:solidFill>
                <a:effectLst/>
                <a:uLnTx/>
                <a:uFillTx/>
                <a:latin typeface="Arial Nova"/>
                <a:ea typeface="+mn-ea"/>
                <a:cs typeface="+mn-cs"/>
              </a:rPr>
              <a:t>Skape ringvirkninger gjennom forsterket samhandling med lokal idrett og frivillighet</a:t>
            </a:r>
          </a:p>
          <a:p>
            <a:pPr marL="171450" marR="0" lvl="0" indent="-171450" algn="l" defTabSz="914248"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nb-NO" sz="1100" b="0" i="0" u="none" strike="noStrike" kern="1200" cap="none" spc="0" normalizeH="0" baseline="0" noProof="0">
                <a:ln>
                  <a:noFill/>
                </a:ln>
                <a:solidFill>
                  <a:srgbClr val="1A2539"/>
                </a:solidFill>
                <a:effectLst/>
                <a:uLnTx/>
                <a:uFillTx/>
                <a:latin typeface="Arial Nova"/>
                <a:ea typeface="+mn-ea"/>
                <a:cs typeface="+mn-cs"/>
              </a:rPr>
              <a:t>Bidra til redusert fraflytting og utenforskap av ungdom sammen med kommunene og øvrige parter i arbeidslivet</a:t>
            </a:r>
          </a:p>
        </p:txBody>
      </p:sp>
      <p:sp>
        <p:nvSpPr>
          <p:cNvPr id="21" name="TekstSylinder 20">
            <a:extLst>
              <a:ext uri="{FF2B5EF4-FFF2-40B4-BE49-F238E27FC236}">
                <a16:creationId xmlns:a16="http://schemas.microsoft.com/office/drawing/2014/main" id="{58893B4B-CBAD-407D-1E09-3015B3343A53}"/>
              </a:ext>
            </a:extLst>
          </p:cNvPr>
          <p:cNvSpPr txBox="1">
            <a:spLocks noGrp="1" noRot="1" noMove="1" noResize="1" noEditPoints="1" noAdjustHandles="1" noChangeArrowheads="1" noChangeShapeType="1"/>
          </p:cNvSpPr>
          <p:nvPr/>
        </p:nvSpPr>
        <p:spPr>
          <a:xfrm>
            <a:off x="5107798" y="2441114"/>
            <a:ext cx="1963561" cy="2000548"/>
          </a:xfrm>
          <a:prstGeom prst="rect">
            <a:avLst/>
          </a:prstGeom>
          <a:noFill/>
        </p:spPr>
        <p:txBody>
          <a:bodyPr wrap="square" lIns="0" tIns="0" rIns="0" bIns="0" rtlCol="0" anchor="t">
            <a:spAutoFit/>
          </a:bodyPr>
          <a:lstStyle/>
          <a:p>
            <a:pPr marL="177750" marR="0" lvl="0" indent="-177750" algn="l" defTabSz="91424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600" b="0" i="0" u="none" strike="noStrike" kern="1200" cap="none" spc="0" normalizeH="0" baseline="0" noProof="0">
                <a:ln>
                  <a:noFill/>
                </a:ln>
                <a:solidFill>
                  <a:srgbClr val="1A2539"/>
                </a:solidFill>
                <a:effectLst/>
                <a:uLnTx/>
                <a:uFillTx/>
                <a:latin typeface="Arial Nova"/>
                <a:ea typeface="+mn-ea"/>
                <a:cs typeface="+mn-cs"/>
              </a:rPr>
              <a:t>Lavterskeltilbud </a:t>
            </a:r>
            <a:br>
              <a:rPr kumimoji="0" lang="nb-NO" sz="1600" b="0" i="0" u="none" strike="noStrike" kern="1200" cap="none" spc="0" normalizeH="0" baseline="0" noProof="0">
                <a:ln>
                  <a:noFill/>
                </a:ln>
                <a:solidFill>
                  <a:srgbClr val="1A2539"/>
                </a:solidFill>
                <a:effectLst/>
                <a:uLnTx/>
                <a:uFillTx/>
                <a:latin typeface="Arial Nova"/>
                <a:ea typeface="+mn-ea"/>
                <a:cs typeface="+mn-cs"/>
              </a:rPr>
            </a:br>
            <a:r>
              <a:rPr kumimoji="0" lang="nb-NO" sz="1600" b="0" i="0" u="none" strike="noStrike" kern="1200" cap="none" spc="0" normalizeH="0" baseline="0" noProof="0">
                <a:ln>
                  <a:noFill/>
                </a:ln>
                <a:solidFill>
                  <a:srgbClr val="1A2539"/>
                </a:solidFill>
                <a:effectLst/>
                <a:uLnTx/>
                <a:uFillTx/>
                <a:latin typeface="Arial Nova"/>
                <a:ea typeface="+mn-ea"/>
                <a:cs typeface="+mn-cs"/>
              </a:rPr>
              <a:t>for ungdom</a:t>
            </a:r>
          </a:p>
          <a:p>
            <a:pPr marL="171450" marR="0" lvl="0" indent="-171450" algn="l" defTabSz="914248"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nb-NO" sz="1100" b="0" i="0" u="none" strike="noStrike" kern="1200" cap="none" spc="0" normalizeH="0" baseline="0" noProof="0">
                <a:ln>
                  <a:noFill/>
                </a:ln>
                <a:solidFill>
                  <a:srgbClr val="1A2539"/>
                </a:solidFill>
                <a:effectLst/>
                <a:uLnTx/>
                <a:uFillTx/>
                <a:latin typeface="Arial Nova"/>
                <a:ea typeface="+mn-ea"/>
                <a:cs typeface="+mn-cs"/>
              </a:rPr>
              <a:t>Kartlegge medlemsbedrifter som kan åpne opp for ungdom som trenger en forsiktig start</a:t>
            </a:r>
          </a:p>
          <a:p>
            <a:pPr marL="171450" marR="0" lvl="0" indent="-171450" algn="l" defTabSz="914248"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nb-NO" sz="1100" b="0" i="0" u="none" strike="noStrike" kern="1200" cap="none" spc="0" normalizeH="0" baseline="0" noProof="0">
                <a:ln>
                  <a:noFill/>
                </a:ln>
                <a:solidFill>
                  <a:srgbClr val="1A2539"/>
                </a:solidFill>
                <a:effectLst/>
                <a:uLnTx/>
                <a:uFillTx/>
                <a:latin typeface="Arial Nova"/>
                <a:ea typeface="+mn-ea"/>
                <a:cs typeface="+mn-cs"/>
              </a:rPr>
              <a:t>Unik mulighet for bedrifter å nå frem til og kunne rekruttere de som er i utenforskap</a:t>
            </a:r>
            <a:endParaRPr kumimoji="0" lang="nb-NO" sz="1400" b="0" i="0" u="none" strike="noStrike" kern="1200" cap="none" spc="0" normalizeH="0" baseline="0" noProof="0">
              <a:ln>
                <a:noFill/>
              </a:ln>
              <a:solidFill>
                <a:srgbClr val="1A2539"/>
              </a:solidFill>
              <a:effectLst/>
              <a:uLnTx/>
              <a:uFillTx/>
              <a:latin typeface="Arial Nova Light" panose="020B0304020202020204" pitchFamily="34" charset="0"/>
              <a:ea typeface="+mn-ea"/>
              <a:cs typeface="+mn-cs"/>
            </a:endParaRPr>
          </a:p>
        </p:txBody>
      </p:sp>
      <p:sp>
        <p:nvSpPr>
          <p:cNvPr id="22" name="TekstSylinder 21">
            <a:extLst>
              <a:ext uri="{FF2B5EF4-FFF2-40B4-BE49-F238E27FC236}">
                <a16:creationId xmlns:a16="http://schemas.microsoft.com/office/drawing/2014/main" id="{46DC8C47-8C88-E2C8-C29D-CE46AD90001E}"/>
              </a:ext>
            </a:extLst>
          </p:cNvPr>
          <p:cNvSpPr txBox="1">
            <a:spLocks noGrp="1" noRot="1" noMove="1" noResize="1" noEditPoints="1" noAdjustHandles="1" noChangeArrowheads="1" noChangeShapeType="1"/>
          </p:cNvSpPr>
          <p:nvPr/>
        </p:nvSpPr>
        <p:spPr>
          <a:xfrm>
            <a:off x="7323266" y="2441114"/>
            <a:ext cx="1830304" cy="2508379"/>
          </a:xfrm>
          <a:prstGeom prst="rect">
            <a:avLst/>
          </a:prstGeom>
          <a:noFill/>
        </p:spPr>
        <p:txBody>
          <a:bodyPr wrap="square" lIns="0" tIns="0" rIns="144000" bIns="0" rtlCol="0" anchor="t">
            <a:spAutoFit/>
          </a:bodyPr>
          <a:lstStyle/>
          <a:p>
            <a:pPr marL="177750" marR="0" lvl="0" indent="-177750" algn="l" defTabSz="91424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600" b="0" i="0" u="none" strike="noStrike" kern="1200" cap="none" spc="0" normalizeH="0" baseline="0" noProof="0">
                <a:ln>
                  <a:noFill/>
                </a:ln>
                <a:solidFill>
                  <a:srgbClr val="1A2539"/>
                </a:solidFill>
                <a:effectLst/>
                <a:uLnTx/>
                <a:uFillTx/>
                <a:latin typeface="Arial Nova"/>
                <a:ea typeface="+mn-ea"/>
                <a:cs typeface="+mn-cs"/>
              </a:rPr>
              <a:t>Opplæring i bedrift</a:t>
            </a:r>
          </a:p>
          <a:p>
            <a:pPr marL="171450" marR="0" lvl="0" indent="-171450" algn="l" defTabSz="914248"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nb-NO" sz="1100" b="0" i="0" u="none" strike="noStrike" kern="1200" cap="none" spc="0" normalizeH="0" baseline="0" noProof="0">
                <a:ln>
                  <a:noFill/>
                </a:ln>
                <a:solidFill>
                  <a:srgbClr val="1A2539"/>
                </a:solidFill>
                <a:effectLst/>
                <a:uLnTx/>
                <a:uFillTx/>
                <a:latin typeface="Arial Nova"/>
                <a:ea typeface="+mn-ea"/>
                <a:cs typeface="+mn-cs"/>
              </a:rPr>
              <a:t>Tette kompetansegapet ved å tilby flere opplæring i bedrift i kombinasjon med teori, som fleksible fagbrevløp og modulbaserte fagbrevløp</a:t>
            </a:r>
          </a:p>
          <a:p>
            <a:pPr marL="171450" marR="0" lvl="0" indent="-171450" algn="l" defTabSz="914248"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nb-NO" sz="1100" b="0" i="0" u="none" strike="noStrike" kern="1200" cap="none" spc="0" normalizeH="0" baseline="0" noProof="0">
                <a:ln>
                  <a:noFill/>
                </a:ln>
                <a:solidFill>
                  <a:srgbClr val="1A2539"/>
                </a:solidFill>
                <a:effectLst/>
                <a:uLnTx/>
                <a:uFillTx/>
                <a:latin typeface="Arial Nova"/>
                <a:ea typeface="+mn-ea"/>
                <a:cs typeface="+mn-cs"/>
              </a:rPr>
              <a:t>Koble på NHO i det samarbeidet som er mellom Nav og fylkeskommunen</a:t>
            </a:r>
          </a:p>
        </p:txBody>
      </p:sp>
      <p:sp>
        <p:nvSpPr>
          <p:cNvPr id="25" name="TekstSylinder 24">
            <a:extLst>
              <a:ext uri="{FF2B5EF4-FFF2-40B4-BE49-F238E27FC236}">
                <a16:creationId xmlns:a16="http://schemas.microsoft.com/office/drawing/2014/main" id="{AADF399B-AE64-6FA4-D863-B6266DBA3C49}"/>
              </a:ext>
            </a:extLst>
          </p:cNvPr>
          <p:cNvSpPr txBox="1">
            <a:spLocks noGrp="1" noRot="1" noMove="1" noResize="1" noEditPoints="1" noAdjustHandles="1" noChangeArrowheads="1" noChangeShapeType="1"/>
          </p:cNvSpPr>
          <p:nvPr/>
        </p:nvSpPr>
        <p:spPr>
          <a:xfrm>
            <a:off x="9538735" y="2441114"/>
            <a:ext cx="1984928" cy="2754600"/>
          </a:xfrm>
          <a:prstGeom prst="rect">
            <a:avLst/>
          </a:prstGeom>
          <a:noFill/>
        </p:spPr>
        <p:txBody>
          <a:bodyPr wrap="square" lIns="0" tIns="0" rIns="144000" bIns="0" rtlCol="0" anchor="t">
            <a:spAutoFit/>
          </a:bodyPr>
          <a:lstStyle/>
          <a:p>
            <a:pPr marL="177750" marR="0" lvl="0" indent="-177750" algn="l" defTabSz="91424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600" b="0" i="0" u="none" strike="noStrike" kern="1200" cap="none" spc="0" normalizeH="0" baseline="0" noProof="0">
                <a:ln>
                  <a:noFill/>
                </a:ln>
                <a:solidFill>
                  <a:srgbClr val="1A2539"/>
                </a:solidFill>
                <a:effectLst/>
                <a:uLnTx/>
                <a:uFillTx/>
                <a:latin typeface="Arial Nova"/>
                <a:ea typeface="+mn-ea"/>
                <a:cs typeface="+mn-cs"/>
              </a:rPr>
              <a:t>Høyere </a:t>
            </a:r>
            <a:br>
              <a:rPr kumimoji="0" lang="nb-NO" sz="1600" b="0" i="0" u="none" strike="noStrike" kern="1200" cap="none" spc="0" normalizeH="0" baseline="0" noProof="0">
                <a:ln>
                  <a:noFill/>
                </a:ln>
                <a:solidFill>
                  <a:srgbClr val="1A2539"/>
                </a:solidFill>
                <a:effectLst/>
                <a:uLnTx/>
                <a:uFillTx/>
                <a:latin typeface="Arial Nova"/>
                <a:ea typeface="+mn-ea"/>
                <a:cs typeface="+mn-cs"/>
              </a:rPr>
            </a:br>
            <a:r>
              <a:rPr kumimoji="0" lang="nb-NO" sz="1600" b="0" i="0" u="none" strike="noStrike" kern="1200" cap="none" spc="0" normalizeH="0" baseline="0" noProof="0">
                <a:ln>
                  <a:noFill/>
                </a:ln>
                <a:solidFill>
                  <a:srgbClr val="1A2539"/>
                </a:solidFill>
                <a:effectLst/>
                <a:uLnTx/>
                <a:uFillTx/>
                <a:latin typeface="Arial Nova"/>
                <a:ea typeface="+mn-ea"/>
                <a:cs typeface="+mn-cs"/>
              </a:rPr>
              <a:t>utdanning</a:t>
            </a:r>
          </a:p>
          <a:p>
            <a:pPr marL="171450" marR="0" lvl="0" indent="-171450" algn="l" defTabSz="914248"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nb-NO" sz="1100" b="0" i="0" u="none" strike="noStrike" kern="1200" cap="none" spc="0" normalizeH="0" baseline="0" noProof="0">
                <a:ln>
                  <a:noFill/>
                </a:ln>
                <a:solidFill>
                  <a:srgbClr val="1A2539"/>
                </a:solidFill>
                <a:effectLst/>
                <a:uLnTx/>
                <a:uFillTx/>
                <a:latin typeface="Arial Nova"/>
                <a:ea typeface="+mn-ea"/>
                <a:cs typeface="+mn-cs"/>
              </a:rPr>
              <a:t>Skape en arena for samhandling med universitetene i Nordland for å tilpasse korte og lengre studieløp ut ifra næringslivets behov</a:t>
            </a:r>
          </a:p>
          <a:p>
            <a:pPr marL="171450" marR="0" lvl="0" indent="-171450" algn="l" defTabSz="914248"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nb-NO" sz="1100" b="0" i="0" u="none" strike="noStrike" kern="1200" cap="none" spc="0" normalizeH="0" baseline="0" noProof="0">
                <a:ln>
                  <a:noFill/>
                </a:ln>
                <a:solidFill>
                  <a:srgbClr val="1A2539"/>
                </a:solidFill>
                <a:effectLst/>
                <a:uLnTx/>
                <a:uFillTx/>
                <a:latin typeface="Arial Nova"/>
                <a:ea typeface="+mn-ea"/>
                <a:cs typeface="+mn-cs"/>
              </a:rPr>
              <a:t>Forsterke Nav sin rolle med å bidra til at kandidater skal kunne stå i og gjennomføre studieløp i samhandling med universitetet</a:t>
            </a:r>
          </a:p>
        </p:txBody>
      </p:sp>
      <p:sp>
        <p:nvSpPr>
          <p:cNvPr id="10" name="Ellipse 9">
            <a:extLst>
              <a:ext uri="{FF2B5EF4-FFF2-40B4-BE49-F238E27FC236}">
                <a16:creationId xmlns:a16="http://schemas.microsoft.com/office/drawing/2014/main" id="{83BD36CB-B247-5A95-6D5B-E14077F59937}"/>
              </a:ext>
            </a:extLst>
          </p:cNvPr>
          <p:cNvSpPr>
            <a:spLocks noGrp="1" noRot="1" noMove="1" noResize="1" noEditPoints="1" noAdjustHandles="1" noChangeArrowheads="1" noChangeShapeType="1"/>
          </p:cNvSpPr>
          <p:nvPr/>
        </p:nvSpPr>
        <p:spPr>
          <a:xfrm>
            <a:off x="859221" y="1881188"/>
            <a:ext cx="412955" cy="412955"/>
          </a:xfrm>
          <a:prstGeom prst="ellipse">
            <a:avLst/>
          </a:prstGeom>
          <a:solidFill>
            <a:srgbClr val="CC444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 tIns="0" rIns="0" bIns="0" rtlCol="0" anchor="ctr"/>
          <a:lstStyle/>
          <a:p>
            <a:pPr marL="0" marR="0" lvl="0" indent="0" algn="ctr" defTabSz="914248"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a:ln>
                  <a:noFill/>
                </a:ln>
                <a:solidFill>
                  <a:srgbClr val="FFFFFF"/>
                </a:solidFill>
                <a:effectLst/>
                <a:uLnTx/>
                <a:uFillTx/>
                <a:latin typeface="Arial Nova"/>
                <a:ea typeface="+mn-ea"/>
                <a:cs typeface="+mn-cs"/>
              </a:rPr>
              <a:t>1.</a:t>
            </a:r>
          </a:p>
        </p:txBody>
      </p:sp>
      <p:sp>
        <p:nvSpPr>
          <p:cNvPr id="11" name="Ellipse 10">
            <a:extLst>
              <a:ext uri="{FF2B5EF4-FFF2-40B4-BE49-F238E27FC236}">
                <a16:creationId xmlns:a16="http://schemas.microsoft.com/office/drawing/2014/main" id="{BDF9F795-2238-FDA8-58C8-6F605FF4AD1C}"/>
              </a:ext>
            </a:extLst>
          </p:cNvPr>
          <p:cNvSpPr>
            <a:spLocks noGrp="1" noRot="1" noMove="1" noResize="1" noEditPoints="1" noAdjustHandles="1" noChangeArrowheads="1" noChangeShapeType="1"/>
          </p:cNvSpPr>
          <p:nvPr/>
        </p:nvSpPr>
        <p:spPr>
          <a:xfrm>
            <a:off x="3049954" y="1881188"/>
            <a:ext cx="412955" cy="412955"/>
          </a:xfrm>
          <a:prstGeom prst="ellipse">
            <a:avLst/>
          </a:prstGeom>
          <a:solidFill>
            <a:srgbClr val="CC444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 tIns="0" rIns="0" bIns="0" rtlCol="0" anchor="ctr"/>
          <a:lstStyle/>
          <a:p>
            <a:pPr marL="0" marR="0" lvl="0" indent="0" algn="ctr" defTabSz="914248"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a:ln>
                  <a:noFill/>
                </a:ln>
                <a:solidFill>
                  <a:srgbClr val="FFFFFF"/>
                </a:solidFill>
                <a:effectLst/>
                <a:uLnTx/>
                <a:uFillTx/>
                <a:latin typeface="Arial Nova"/>
                <a:ea typeface="+mn-ea"/>
                <a:cs typeface="+mn-cs"/>
              </a:rPr>
              <a:t>2.</a:t>
            </a:r>
          </a:p>
        </p:txBody>
      </p:sp>
      <p:sp>
        <p:nvSpPr>
          <p:cNvPr id="12" name="Ellipse 11">
            <a:extLst>
              <a:ext uri="{FF2B5EF4-FFF2-40B4-BE49-F238E27FC236}">
                <a16:creationId xmlns:a16="http://schemas.microsoft.com/office/drawing/2014/main" id="{C421CDBE-104A-BE0B-C6C0-4F12EF27F58D}"/>
              </a:ext>
            </a:extLst>
          </p:cNvPr>
          <p:cNvSpPr>
            <a:spLocks noGrp="1" noRot="1" noMove="1" noResize="1" noEditPoints="1" noAdjustHandles="1" noChangeArrowheads="1" noChangeShapeType="1"/>
          </p:cNvSpPr>
          <p:nvPr/>
        </p:nvSpPr>
        <p:spPr>
          <a:xfrm>
            <a:off x="5267338" y="1881188"/>
            <a:ext cx="412955" cy="412955"/>
          </a:xfrm>
          <a:prstGeom prst="ellipse">
            <a:avLst/>
          </a:prstGeom>
          <a:solidFill>
            <a:srgbClr val="CC444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 tIns="0" rIns="0" bIns="0" rtlCol="0" anchor="ctr"/>
          <a:lstStyle/>
          <a:p>
            <a:pPr marL="0" marR="0" lvl="0" indent="0" algn="ctr" defTabSz="914248"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a:ln>
                  <a:noFill/>
                </a:ln>
                <a:solidFill>
                  <a:srgbClr val="FFFFFF"/>
                </a:solidFill>
                <a:effectLst/>
                <a:uLnTx/>
                <a:uFillTx/>
                <a:latin typeface="Arial Nova"/>
                <a:ea typeface="+mn-ea"/>
                <a:cs typeface="+mn-cs"/>
              </a:rPr>
              <a:t>3.</a:t>
            </a:r>
          </a:p>
        </p:txBody>
      </p:sp>
      <p:sp>
        <p:nvSpPr>
          <p:cNvPr id="13" name="Ellipse 12">
            <a:extLst>
              <a:ext uri="{FF2B5EF4-FFF2-40B4-BE49-F238E27FC236}">
                <a16:creationId xmlns:a16="http://schemas.microsoft.com/office/drawing/2014/main" id="{62485DA3-4D35-B8B1-CB32-DAAF84A273AD}"/>
              </a:ext>
            </a:extLst>
          </p:cNvPr>
          <p:cNvSpPr>
            <a:spLocks noGrp="1" noRot="1" noMove="1" noResize="1" noEditPoints="1" noAdjustHandles="1" noChangeArrowheads="1" noChangeShapeType="1"/>
          </p:cNvSpPr>
          <p:nvPr/>
        </p:nvSpPr>
        <p:spPr>
          <a:xfrm>
            <a:off x="7484722" y="1881188"/>
            <a:ext cx="412955" cy="412955"/>
          </a:xfrm>
          <a:prstGeom prst="ellipse">
            <a:avLst/>
          </a:prstGeom>
          <a:solidFill>
            <a:srgbClr val="CC444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 tIns="0" rIns="0" bIns="0" rtlCol="0" anchor="ctr"/>
          <a:lstStyle/>
          <a:p>
            <a:pPr marL="0" marR="0" lvl="0" indent="0" algn="ctr" defTabSz="914248"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a:ln>
                  <a:noFill/>
                </a:ln>
                <a:solidFill>
                  <a:srgbClr val="FFFFFF"/>
                </a:solidFill>
                <a:effectLst/>
                <a:uLnTx/>
                <a:uFillTx/>
                <a:latin typeface="Arial Nova"/>
                <a:ea typeface="+mn-ea"/>
                <a:cs typeface="+mn-cs"/>
              </a:rPr>
              <a:t>4.</a:t>
            </a:r>
          </a:p>
        </p:txBody>
      </p:sp>
      <p:sp>
        <p:nvSpPr>
          <p:cNvPr id="14" name="Ellipse 13">
            <a:extLst>
              <a:ext uri="{FF2B5EF4-FFF2-40B4-BE49-F238E27FC236}">
                <a16:creationId xmlns:a16="http://schemas.microsoft.com/office/drawing/2014/main" id="{436A7E84-AAC5-040A-C129-FCCCB7C24436}"/>
              </a:ext>
            </a:extLst>
          </p:cNvPr>
          <p:cNvSpPr>
            <a:spLocks noGrp="1" noRot="1" noMove="1" noResize="1" noEditPoints="1" noAdjustHandles="1" noChangeArrowheads="1" noChangeShapeType="1"/>
          </p:cNvSpPr>
          <p:nvPr/>
        </p:nvSpPr>
        <p:spPr>
          <a:xfrm>
            <a:off x="9702106" y="1881188"/>
            <a:ext cx="412955" cy="412955"/>
          </a:xfrm>
          <a:prstGeom prst="ellipse">
            <a:avLst/>
          </a:prstGeom>
          <a:solidFill>
            <a:srgbClr val="CC444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 tIns="0" rIns="0" bIns="0" rtlCol="0" anchor="ctr"/>
          <a:lstStyle/>
          <a:p>
            <a:pPr marL="0" marR="0" lvl="0" indent="0" algn="ctr" defTabSz="914248"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a:ln>
                  <a:noFill/>
                </a:ln>
                <a:solidFill>
                  <a:srgbClr val="FFFFFF"/>
                </a:solidFill>
                <a:effectLst/>
                <a:uLnTx/>
                <a:uFillTx/>
                <a:latin typeface="Arial Nova"/>
                <a:ea typeface="+mn-ea"/>
                <a:cs typeface="+mn-cs"/>
              </a:rPr>
              <a:t>5.</a:t>
            </a:r>
          </a:p>
        </p:txBody>
      </p:sp>
      <p:cxnSp>
        <p:nvCxnSpPr>
          <p:cNvPr id="5" name="Rett linje 4">
            <a:extLst>
              <a:ext uri="{FF2B5EF4-FFF2-40B4-BE49-F238E27FC236}">
                <a16:creationId xmlns:a16="http://schemas.microsoft.com/office/drawing/2014/main" id="{372DAC0C-B072-0C4E-055E-E7BE26A04732}"/>
              </a:ext>
            </a:extLst>
          </p:cNvPr>
          <p:cNvCxnSpPr>
            <a:cxnSpLocks noGrp="1" noRot="1" noMove="1" noResize="1" noEditPoints="1" noAdjustHandles="1" noChangeArrowheads="1" noChangeShapeType="1"/>
          </p:cNvCxnSpPr>
          <p:nvPr/>
        </p:nvCxnSpPr>
        <p:spPr>
          <a:xfrm>
            <a:off x="713126" y="2484204"/>
            <a:ext cx="0" cy="216000"/>
          </a:xfrm>
          <a:prstGeom prst="line">
            <a:avLst/>
          </a:prstGeom>
          <a:ln w="7302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Rett linje 7">
            <a:extLst>
              <a:ext uri="{FF2B5EF4-FFF2-40B4-BE49-F238E27FC236}">
                <a16:creationId xmlns:a16="http://schemas.microsoft.com/office/drawing/2014/main" id="{9790C890-2361-8D61-2D47-DB3C28DD051C}"/>
              </a:ext>
            </a:extLst>
          </p:cNvPr>
          <p:cNvCxnSpPr>
            <a:cxnSpLocks noGrp="1" noRot="1" noMove="1" noResize="1" noEditPoints="1" noAdjustHandles="1" noChangeArrowheads="1" noChangeShapeType="1"/>
          </p:cNvCxnSpPr>
          <p:nvPr/>
        </p:nvCxnSpPr>
        <p:spPr>
          <a:xfrm>
            <a:off x="2925670" y="2484204"/>
            <a:ext cx="0" cy="216000"/>
          </a:xfrm>
          <a:prstGeom prst="line">
            <a:avLst/>
          </a:prstGeom>
          <a:ln w="7302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Rett linje 8">
            <a:extLst>
              <a:ext uri="{FF2B5EF4-FFF2-40B4-BE49-F238E27FC236}">
                <a16:creationId xmlns:a16="http://schemas.microsoft.com/office/drawing/2014/main" id="{191EAFB9-0EDE-404C-C9BF-61AC860A2756}"/>
              </a:ext>
            </a:extLst>
          </p:cNvPr>
          <p:cNvCxnSpPr>
            <a:cxnSpLocks noGrp="1" noRot="1" noMove="1" noResize="1" noEditPoints="1" noAdjustHandles="1" noChangeArrowheads="1" noChangeShapeType="1"/>
          </p:cNvCxnSpPr>
          <p:nvPr/>
        </p:nvCxnSpPr>
        <p:spPr>
          <a:xfrm>
            <a:off x="5140424" y="2484204"/>
            <a:ext cx="0" cy="468000"/>
          </a:xfrm>
          <a:prstGeom prst="line">
            <a:avLst/>
          </a:prstGeom>
          <a:ln w="7302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11A256C7-0EE2-E140-D603-01E2DABEDB55}"/>
              </a:ext>
            </a:extLst>
          </p:cNvPr>
          <p:cNvCxnSpPr>
            <a:cxnSpLocks noGrp="1" noRot="1" noMove="1" noResize="1" noEditPoints="1" noAdjustHandles="1" noChangeArrowheads="1" noChangeShapeType="1"/>
          </p:cNvCxnSpPr>
          <p:nvPr/>
        </p:nvCxnSpPr>
        <p:spPr>
          <a:xfrm>
            <a:off x="7345657" y="2484204"/>
            <a:ext cx="0" cy="468000"/>
          </a:xfrm>
          <a:prstGeom prst="line">
            <a:avLst/>
          </a:prstGeom>
          <a:ln w="7302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6FC72DE5-C879-797D-6937-B0241F2E492C}"/>
              </a:ext>
            </a:extLst>
          </p:cNvPr>
          <p:cNvCxnSpPr>
            <a:cxnSpLocks noGrp="1" noRot="1" noMove="1" noResize="1" noEditPoints="1" noAdjustHandles="1" noChangeArrowheads="1" noChangeShapeType="1"/>
          </p:cNvCxnSpPr>
          <p:nvPr/>
        </p:nvCxnSpPr>
        <p:spPr>
          <a:xfrm>
            <a:off x="9580089" y="2484204"/>
            <a:ext cx="0" cy="468000"/>
          </a:xfrm>
          <a:prstGeom prst="line">
            <a:avLst/>
          </a:prstGeom>
          <a:ln w="7302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 name="Grafikk 1">
            <a:extLst>
              <a:ext uri="{FF2B5EF4-FFF2-40B4-BE49-F238E27FC236}">
                <a16:creationId xmlns:a16="http://schemas.microsoft.com/office/drawing/2014/main" id="{2D38F50C-7119-531D-BADE-E3C0B46836D8}"/>
              </a:ext>
            </a:extLst>
          </p:cNvPr>
          <p:cNvPicPr>
            <a:picLocks noGrp="1" noRo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rcRect/>
          <a:stretch/>
        </p:blipFill>
        <p:spPr>
          <a:xfrm>
            <a:off x="10147797" y="236701"/>
            <a:ext cx="1687793" cy="323493"/>
          </a:xfrm>
          <a:prstGeom prst="rect">
            <a:avLst/>
          </a:prstGeom>
        </p:spPr>
      </p:pic>
    </p:spTree>
    <p:extLst>
      <p:ext uri="{BB962C8B-B14F-4D97-AF65-F5344CB8AC3E}">
        <p14:creationId xmlns:p14="http://schemas.microsoft.com/office/powerpoint/2010/main" val="8068157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D193C01-30F7-C592-09EE-D8CA6566783A}"/>
            </a:ext>
          </a:extLst>
        </p:cNvPr>
        <p:cNvGrpSpPr/>
        <p:nvPr/>
      </p:nvGrpSpPr>
      <p:grpSpPr>
        <a:xfrm>
          <a:off x="0" y="0"/>
          <a:ext cx="0" cy="0"/>
          <a:chOff x="0" y="0"/>
          <a:chExt cx="0" cy="0"/>
        </a:xfrm>
      </p:grpSpPr>
      <p:sp>
        <p:nvSpPr>
          <p:cNvPr id="6" name="Tittel 5">
            <a:extLst>
              <a:ext uri="{FF2B5EF4-FFF2-40B4-BE49-F238E27FC236}">
                <a16:creationId xmlns:a16="http://schemas.microsoft.com/office/drawing/2014/main" id="{8BFD7F24-D7AB-C1B3-4C92-F3614D4C8CB5}"/>
              </a:ext>
            </a:extLst>
          </p:cNvPr>
          <p:cNvSpPr>
            <a:spLocks noGrp="1" noRot="1" noMove="1" noResize="1" noEditPoints="1" noAdjustHandles="1" noChangeArrowheads="1" noChangeShapeType="1"/>
          </p:cNvSpPr>
          <p:nvPr>
            <p:ph type="title"/>
          </p:nvPr>
        </p:nvSpPr>
        <p:spPr>
          <a:xfrm>
            <a:off x="678697" y="836613"/>
            <a:ext cx="5957200" cy="438581"/>
          </a:xfrm>
        </p:spPr>
        <p:txBody>
          <a:bodyPr/>
          <a:lstStyle/>
          <a:p>
            <a:r>
              <a:rPr lang="nb-NO">
                <a:solidFill>
                  <a:srgbClr val="1A2539"/>
                </a:solidFill>
              </a:rPr>
              <a:t>Tiltak i regionen</a:t>
            </a:r>
          </a:p>
        </p:txBody>
      </p:sp>
      <p:sp>
        <p:nvSpPr>
          <p:cNvPr id="7" name="Plassholder for tekst 6">
            <a:extLst>
              <a:ext uri="{FF2B5EF4-FFF2-40B4-BE49-F238E27FC236}">
                <a16:creationId xmlns:a16="http://schemas.microsoft.com/office/drawing/2014/main" id="{AACBA3D7-1C06-0E11-58AA-E2E50A363378}"/>
              </a:ext>
            </a:extLst>
          </p:cNvPr>
          <p:cNvSpPr>
            <a:spLocks noGrp="1" noRot="1" noMove="1" noResize="1" noEditPoints="1" noAdjustHandles="1" noChangeArrowheads="1" noChangeShapeType="1"/>
          </p:cNvSpPr>
          <p:nvPr>
            <p:ph type="body" sz="quarter" idx="14"/>
          </p:nvPr>
        </p:nvSpPr>
        <p:spPr/>
        <p:txBody>
          <a:bodyPr/>
          <a:lstStyle/>
          <a:p>
            <a:r>
              <a:rPr lang="nb-NO" sz="1000"/>
              <a:t>Regionalt arbeidskraftløft: Nordland</a:t>
            </a:r>
          </a:p>
        </p:txBody>
      </p:sp>
      <p:sp>
        <p:nvSpPr>
          <p:cNvPr id="3" name="Plassholder for dato 2">
            <a:extLst>
              <a:ext uri="{FF2B5EF4-FFF2-40B4-BE49-F238E27FC236}">
                <a16:creationId xmlns:a16="http://schemas.microsoft.com/office/drawing/2014/main" id="{5058B070-942E-8E04-A4BB-C15FA25D81B3}"/>
              </a:ext>
            </a:extLst>
          </p:cNvPr>
          <p:cNvSpPr>
            <a:spLocks noGrp="1" noRot="1" noMove="1" noResize="1" noEditPoints="1" noAdjustHandles="1" noChangeArrowheads="1" noChangeShapeType="1"/>
          </p:cNvSpPr>
          <p:nvPr>
            <p:ph type="dt" sz="half" idx="20"/>
          </p:nvPr>
        </p:nvSpPr>
        <p:spPr/>
        <p:txBody>
          <a:bodyPr/>
          <a:lstStyle/>
          <a:p>
            <a:pPr marL="0" marR="0" lvl="0" indent="0" algn="l" defTabSz="914248" rtl="0" eaLnBrk="1" fontAlgn="auto" latinLnBrk="0" hangingPunct="1">
              <a:lnSpc>
                <a:spcPct val="100000"/>
              </a:lnSpc>
              <a:spcBef>
                <a:spcPts val="0"/>
              </a:spcBef>
              <a:spcAft>
                <a:spcPts val="0"/>
              </a:spcAft>
              <a:buClrTx/>
              <a:buSzTx/>
              <a:buFontTx/>
              <a:buNone/>
              <a:tabLst/>
              <a:defRPr/>
            </a:pPr>
            <a:fld id="{B0072CCA-1693-1F4C-A1A8-053AFFA94990}" type="datetime1">
              <a:rPr kumimoji="0" lang="nb-NO" sz="100" b="0" i="0" u="none" strike="noStrike" kern="1200" cap="none" spc="0" normalizeH="0" baseline="0" noProof="0" smtClean="0">
                <a:ln>
                  <a:noFill/>
                </a:ln>
                <a:solidFill>
                  <a:srgbClr val="0F81BC"/>
                </a:solidFill>
                <a:effectLst/>
                <a:uLnTx/>
                <a:uFillTx/>
                <a:latin typeface="Arial Nova"/>
                <a:ea typeface="+mn-ea"/>
                <a:cs typeface="+mn-cs"/>
              </a:rPr>
              <a:pPr marL="0" marR="0" lvl="0" indent="0" algn="l" defTabSz="914248" rtl="0" eaLnBrk="1" fontAlgn="auto" latinLnBrk="0" hangingPunct="1">
                <a:lnSpc>
                  <a:spcPct val="100000"/>
                </a:lnSpc>
                <a:spcBef>
                  <a:spcPts val="0"/>
                </a:spcBef>
                <a:spcAft>
                  <a:spcPts val="0"/>
                </a:spcAft>
                <a:buClrTx/>
                <a:buSzTx/>
                <a:buFontTx/>
                <a:buNone/>
                <a:tabLst/>
                <a:defRPr/>
              </a:pPr>
              <a:t>21.05.2025</a:t>
            </a:fld>
            <a:endParaRPr kumimoji="0" lang="nb-NO" sz="100" b="0" i="0" u="none" strike="noStrike" kern="1200" cap="none" spc="0" normalizeH="0" baseline="0" noProof="0">
              <a:ln>
                <a:noFill/>
              </a:ln>
              <a:solidFill>
                <a:srgbClr val="0F81BC"/>
              </a:solidFill>
              <a:effectLst/>
              <a:uLnTx/>
              <a:uFillTx/>
              <a:latin typeface="Arial Nova"/>
              <a:ea typeface="+mn-ea"/>
              <a:cs typeface="+mn-cs"/>
            </a:endParaRPr>
          </a:p>
        </p:txBody>
      </p:sp>
      <p:sp>
        <p:nvSpPr>
          <p:cNvPr id="2" name="TekstSylinder 1">
            <a:extLst>
              <a:ext uri="{FF2B5EF4-FFF2-40B4-BE49-F238E27FC236}">
                <a16:creationId xmlns:a16="http://schemas.microsoft.com/office/drawing/2014/main" id="{CEFDA848-10E1-2E4F-E4EA-43D41911A88F}"/>
              </a:ext>
            </a:extLst>
          </p:cNvPr>
          <p:cNvSpPr txBox="1">
            <a:spLocks noGrp="1" noRot="1" noMove="1" noResize="1" noEditPoints="1" noAdjustHandles="1" noChangeArrowheads="1" noChangeShapeType="1"/>
          </p:cNvSpPr>
          <p:nvPr/>
        </p:nvSpPr>
        <p:spPr>
          <a:xfrm>
            <a:off x="676865" y="2441114"/>
            <a:ext cx="1830304" cy="1415772"/>
          </a:xfrm>
          <a:prstGeom prst="rect">
            <a:avLst/>
          </a:prstGeom>
          <a:noFill/>
        </p:spPr>
        <p:txBody>
          <a:bodyPr wrap="square" lIns="0" tIns="0" rIns="0" bIns="0" rtlCol="0" anchor="t">
            <a:spAutoFit/>
          </a:bodyPr>
          <a:lstStyle/>
          <a:p>
            <a:pPr marL="177750" marR="0" lvl="0" indent="-177750" algn="l" defTabSz="91424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600" b="0" i="0" u="none" strike="noStrike" kern="1200" cap="none" spc="0" normalizeH="0" baseline="0" noProof="0">
                <a:ln>
                  <a:noFill/>
                </a:ln>
                <a:solidFill>
                  <a:srgbClr val="1A2539"/>
                </a:solidFill>
                <a:effectLst/>
                <a:uLnTx/>
                <a:uFillTx/>
                <a:latin typeface="Arial Nova"/>
                <a:ea typeface="+mn-ea"/>
                <a:cs typeface="+mn-cs"/>
              </a:rPr>
              <a:t>Talentjakt</a:t>
            </a:r>
          </a:p>
          <a:p>
            <a:pPr marL="171450" marR="0" lvl="0" indent="-171450" algn="l" defTabSz="914248"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nb-NO" sz="1100" b="0" i="0" u="none" strike="noStrike" kern="1200" cap="none" spc="0" normalizeH="0" baseline="0" noProof="0">
                <a:ln>
                  <a:noFill/>
                </a:ln>
                <a:solidFill>
                  <a:srgbClr val="1A2539"/>
                </a:solidFill>
                <a:effectLst/>
                <a:uLnTx/>
                <a:uFillTx/>
                <a:latin typeface="Arial Nova"/>
                <a:ea typeface="+mn-ea"/>
                <a:cs typeface="+mn-cs"/>
              </a:rPr>
              <a:t>Skape arenaer hvor bedrifter kan møte aktuelle kandidater</a:t>
            </a:r>
          </a:p>
          <a:p>
            <a:pPr marL="171450" marR="0" lvl="0" indent="-171450" algn="l" defTabSz="914248"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nb-NO" sz="1100" b="0" i="0" u="none" strike="noStrike" kern="1200" cap="none" spc="0" normalizeH="0" baseline="0" noProof="0">
                <a:ln>
                  <a:noFill/>
                </a:ln>
                <a:solidFill>
                  <a:srgbClr val="1A2539"/>
                </a:solidFill>
                <a:effectLst/>
                <a:uLnTx/>
                <a:uFillTx/>
                <a:latin typeface="Arial Nova"/>
                <a:ea typeface="+mn-ea"/>
                <a:cs typeface="+mn-cs"/>
              </a:rPr>
              <a:t>Benytte EURES-tjenesten til å finne arbeidstagere innenfor EU/EØS-området</a:t>
            </a:r>
            <a:endParaRPr kumimoji="0" lang="nb-NO" sz="1400" b="0" i="0" u="none" strike="noStrike" kern="1200" cap="none" spc="0" normalizeH="0" baseline="0" noProof="0">
              <a:ln>
                <a:noFill/>
              </a:ln>
              <a:solidFill>
                <a:srgbClr val="1A2539"/>
              </a:solidFill>
              <a:effectLst/>
              <a:uLnTx/>
              <a:uFillTx/>
              <a:latin typeface="Arial Nova Light" panose="020B0304020202020204" pitchFamily="34" charset="0"/>
              <a:ea typeface="+mn-ea"/>
              <a:cs typeface="+mn-cs"/>
            </a:endParaRPr>
          </a:p>
        </p:txBody>
      </p:sp>
      <p:sp>
        <p:nvSpPr>
          <p:cNvPr id="4" name="TekstSylinder 3">
            <a:extLst>
              <a:ext uri="{FF2B5EF4-FFF2-40B4-BE49-F238E27FC236}">
                <a16:creationId xmlns:a16="http://schemas.microsoft.com/office/drawing/2014/main" id="{D2024D96-6248-D94B-E599-47662553770D}"/>
              </a:ext>
            </a:extLst>
          </p:cNvPr>
          <p:cNvSpPr txBox="1">
            <a:spLocks noGrp="1" noRot="1" noMove="1" noResize="1" noEditPoints="1" noAdjustHandles="1" noChangeArrowheads="1" noChangeShapeType="1"/>
          </p:cNvSpPr>
          <p:nvPr/>
        </p:nvSpPr>
        <p:spPr>
          <a:xfrm>
            <a:off x="2892332" y="2441114"/>
            <a:ext cx="1830304" cy="2508379"/>
          </a:xfrm>
          <a:prstGeom prst="rect">
            <a:avLst/>
          </a:prstGeom>
          <a:noFill/>
        </p:spPr>
        <p:txBody>
          <a:bodyPr wrap="square" lIns="0" tIns="0" rIns="0" bIns="0" rtlCol="0" anchor="t">
            <a:spAutoFit/>
          </a:bodyPr>
          <a:lstStyle/>
          <a:p>
            <a:pPr marL="177750" marR="0" lvl="0" indent="-177750" algn="l" defTabSz="91424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600" b="0" i="0" u="none" strike="noStrike" kern="1200" cap="none" spc="0" normalizeH="0" baseline="0" noProof="0">
                <a:ln>
                  <a:noFill/>
                </a:ln>
                <a:solidFill>
                  <a:srgbClr val="1A2539"/>
                </a:solidFill>
                <a:effectLst/>
                <a:uLnTx/>
                <a:uFillTx/>
                <a:latin typeface="Arial Nova"/>
                <a:ea typeface="+mn-ea"/>
                <a:cs typeface="+mn-cs"/>
              </a:rPr>
              <a:t>Inkludering</a:t>
            </a:r>
          </a:p>
          <a:p>
            <a:pPr marL="171450" marR="0" lvl="0" indent="-171450" algn="l" defTabSz="914248"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nb-NO" sz="1100" b="0" i="0" u="none" strike="noStrike" kern="1200" cap="none" spc="0" normalizeH="0" baseline="0" noProof="0">
                <a:ln>
                  <a:noFill/>
                </a:ln>
                <a:solidFill>
                  <a:srgbClr val="1A2539"/>
                </a:solidFill>
                <a:effectLst/>
                <a:uLnTx/>
                <a:uFillTx/>
                <a:latin typeface="Arial Nova"/>
                <a:ea typeface="+mn-ea"/>
                <a:cs typeface="+mn-cs"/>
              </a:rPr>
              <a:t>Bistå medlemsbedrifter med å bli mer åpne og inkluderende</a:t>
            </a:r>
          </a:p>
          <a:p>
            <a:pPr marL="171450" marR="0" lvl="0" indent="-171450" algn="l" defTabSz="914248"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nb-NO" sz="1100" b="0" i="0" u="none" strike="noStrike" kern="1200" cap="none" spc="0" normalizeH="0" baseline="0" noProof="0">
                <a:ln>
                  <a:noFill/>
                </a:ln>
                <a:solidFill>
                  <a:srgbClr val="1A2539"/>
                </a:solidFill>
                <a:effectLst/>
                <a:uLnTx/>
                <a:uFillTx/>
                <a:latin typeface="Arial Nova"/>
                <a:ea typeface="+mn-ea"/>
                <a:cs typeface="+mn-cs"/>
              </a:rPr>
              <a:t>Skape en arena for å dele kompetanse innen arbeidsmiljø, sykefraværsoppfølging, tilrettelegging og forebygging</a:t>
            </a:r>
          </a:p>
          <a:p>
            <a:pPr marL="171450" marR="0" lvl="0" indent="-171450" algn="l" defTabSz="914248"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nb-NO" sz="1100" b="0" i="0" u="none" strike="noStrike" kern="1200" cap="none" spc="0" normalizeH="0" baseline="0" noProof="0">
                <a:ln>
                  <a:noFill/>
                </a:ln>
                <a:solidFill>
                  <a:srgbClr val="1A2539"/>
                </a:solidFill>
                <a:effectLst/>
                <a:uLnTx/>
                <a:uFillTx/>
                <a:latin typeface="Arial Nova"/>
                <a:ea typeface="+mn-ea"/>
                <a:cs typeface="+mn-cs"/>
              </a:rPr>
              <a:t>Sammen skape fleksible løsninger som gir gjensidig gevinst</a:t>
            </a:r>
          </a:p>
        </p:txBody>
      </p:sp>
      <p:sp>
        <p:nvSpPr>
          <p:cNvPr id="5" name="TekstSylinder 4">
            <a:extLst>
              <a:ext uri="{FF2B5EF4-FFF2-40B4-BE49-F238E27FC236}">
                <a16:creationId xmlns:a16="http://schemas.microsoft.com/office/drawing/2014/main" id="{2EA61C10-E762-CE16-27FC-A7CE09628C39}"/>
              </a:ext>
            </a:extLst>
          </p:cNvPr>
          <p:cNvSpPr txBox="1">
            <a:spLocks noGrp="1" noRot="1" noMove="1" noResize="1" noEditPoints="1" noAdjustHandles="1" noChangeArrowheads="1" noChangeShapeType="1"/>
          </p:cNvSpPr>
          <p:nvPr/>
        </p:nvSpPr>
        <p:spPr>
          <a:xfrm>
            <a:off x="5107798" y="2441114"/>
            <a:ext cx="1963561" cy="2092881"/>
          </a:xfrm>
          <a:prstGeom prst="rect">
            <a:avLst/>
          </a:prstGeom>
          <a:noFill/>
        </p:spPr>
        <p:txBody>
          <a:bodyPr wrap="square" lIns="0" tIns="0" rIns="0" bIns="0" rtlCol="0" anchor="t">
            <a:spAutoFit/>
          </a:bodyPr>
          <a:lstStyle/>
          <a:p>
            <a:pPr marL="177750" marR="0" lvl="0" indent="-177750" algn="l" defTabSz="91424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600" b="0" i="0" u="none" strike="noStrike" kern="1200" cap="none" spc="0" normalizeH="0" baseline="0" noProof="0">
                <a:ln>
                  <a:noFill/>
                </a:ln>
                <a:solidFill>
                  <a:srgbClr val="1A2539"/>
                </a:solidFill>
                <a:effectLst/>
                <a:uLnTx/>
                <a:uFillTx/>
                <a:latin typeface="Arial Nova"/>
                <a:ea typeface="+mn-ea"/>
                <a:cs typeface="+mn-cs"/>
              </a:rPr>
              <a:t>Utenforskap</a:t>
            </a:r>
          </a:p>
          <a:p>
            <a:pPr marL="171450" marR="0" lvl="0" indent="-171450" algn="l" defTabSz="914248"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nb-NO" sz="1100" b="0" i="0" u="none" strike="noStrike" kern="1200" cap="none" spc="0" normalizeH="0" baseline="0" noProof="0">
                <a:ln>
                  <a:noFill/>
                </a:ln>
                <a:solidFill>
                  <a:srgbClr val="1A2539"/>
                </a:solidFill>
                <a:effectLst/>
                <a:uLnTx/>
                <a:uFillTx/>
                <a:latin typeface="Arial Nova"/>
                <a:ea typeface="+mn-ea"/>
                <a:cs typeface="+mn-cs"/>
              </a:rPr>
              <a:t>Kampanjer i sosiale medier for å nå frem til dem som ikke er registrert i arbeid, utdanning eller hos Nav (NEET)</a:t>
            </a:r>
          </a:p>
          <a:p>
            <a:pPr marL="171450" marR="0" lvl="0" indent="-171450" algn="l" defTabSz="914248"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nb-NO" sz="1100" b="0" i="0" u="none" strike="noStrike" kern="1200" cap="none" spc="0" normalizeH="0" baseline="0" noProof="0">
                <a:ln>
                  <a:noFill/>
                </a:ln>
                <a:solidFill>
                  <a:srgbClr val="1A2539"/>
                </a:solidFill>
                <a:effectLst/>
                <a:uLnTx/>
                <a:uFillTx/>
                <a:latin typeface="Arial Nova"/>
                <a:ea typeface="+mn-ea"/>
                <a:cs typeface="+mn-cs"/>
              </a:rPr>
              <a:t>Publisering av de gode historiene i alle typer medier for å nå frem til enda flere, samt bygge merkevaren til bedriftene</a:t>
            </a:r>
          </a:p>
        </p:txBody>
      </p:sp>
      <p:sp>
        <p:nvSpPr>
          <p:cNvPr id="8" name="TekstSylinder 7">
            <a:extLst>
              <a:ext uri="{FF2B5EF4-FFF2-40B4-BE49-F238E27FC236}">
                <a16:creationId xmlns:a16="http://schemas.microsoft.com/office/drawing/2014/main" id="{0200F120-9CCB-DA41-7BA9-EB13392D17BA}"/>
              </a:ext>
            </a:extLst>
          </p:cNvPr>
          <p:cNvSpPr txBox="1">
            <a:spLocks noGrp="1" noRot="1" noMove="1" noResize="1" noEditPoints="1" noAdjustHandles="1" noChangeArrowheads="1" noChangeShapeType="1"/>
          </p:cNvSpPr>
          <p:nvPr/>
        </p:nvSpPr>
        <p:spPr>
          <a:xfrm>
            <a:off x="7323266" y="2441114"/>
            <a:ext cx="1830304" cy="2431435"/>
          </a:xfrm>
          <a:prstGeom prst="rect">
            <a:avLst/>
          </a:prstGeom>
          <a:noFill/>
        </p:spPr>
        <p:txBody>
          <a:bodyPr wrap="square" lIns="0" tIns="0" rIns="144000" bIns="0" rtlCol="0" anchor="t">
            <a:spAutoFit/>
          </a:bodyPr>
          <a:lstStyle/>
          <a:p>
            <a:pPr marL="177750" marR="0" lvl="0" indent="-177750" algn="l" defTabSz="91424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600" b="0" i="0" u="none" strike="noStrike" kern="1200" cap="none" spc="0" normalizeH="0" baseline="0" noProof="0">
                <a:ln>
                  <a:noFill/>
                </a:ln>
                <a:solidFill>
                  <a:srgbClr val="1A2539"/>
                </a:solidFill>
                <a:effectLst/>
                <a:uLnTx/>
                <a:uFillTx/>
                <a:latin typeface="Arial Nova"/>
                <a:ea typeface="+mn-ea"/>
                <a:cs typeface="+mn-cs"/>
              </a:rPr>
              <a:t>Hjelp til selvhjelp</a:t>
            </a:r>
          </a:p>
          <a:p>
            <a:pPr marL="171450" marR="0" lvl="0" indent="-171450" algn="l" defTabSz="914248"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nb-NO" sz="1100" b="0" i="0" u="none" strike="noStrike" kern="1200" cap="none" spc="0" normalizeH="0" baseline="0" noProof="0">
                <a:ln>
                  <a:noFill/>
                </a:ln>
                <a:solidFill>
                  <a:srgbClr val="1A2539"/>
                </a:solidFill>
                <a:effectLst/>
                <a:uLnTx/>
                <a:uFillTx/>
                <a:latin typeface="Arial Nova"/>
                <a:ea typeface="+mn-ea"/>
                <a:cs typeface="+mn-cs"/>
              </a:rPr>
              <a:t>Nav gir nødvendig informasjon til alle medlemsbedrifter om hva de selv kan gjøre når det gjelder rekruttering, sykefravær og å få ansatte til å stå lengre i jobb</a:t>
            </a:r>
          </a:p>
          <a:p>
            <a:pPr marL="171450" marR="0" lvl="0" indent="-171450" algn="l" defTabSz="914248"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nb-NO" sz="1100" b="0" i="0" u="none" strike="noStrike" kern="1200" cap="none" spc="0" normalizeH="0" baseline="0" noProof="0">
                <a:ln>
                  <a:noFill/>
                </a:ln>
                <a:solidFill>
                  <a:srgbClr val="1A2539"/>
                </a:solidFill>
                <a:effectLst/>
                <a:uLnTx/>
                <a:uFillTx/>
                <a:latin typeface="Arial Nova"/>
                <a:ea typeface="+mn-ea"/>
                <a:cs typeface="+mn-cs"/>
              </a:rPr>
              <a:t>Arbeidsgivertelefonen, arbeidsgiversider på Nav sine nettsider og </a:t>
            </a:r>
            <a:r>
              <a:rPr kumimoji="0" lang="nb-NO" sz="1100" b="0" i="0" u="none" strike="noStrike" kern="1200" cap="none" spc="0" normalizeH="0" baseline="0" noProof="0" err="1">
                <a:ln>
                  <a:noFill/>
                </a:ln>
                <a:solidFill>
                  <a:srgbClr val="1A2539"/>
                </a:solidFill>
                <a:effectLst/>
                <a:uLnTx/>
                <a:uFillTx/>
                <a:latin typeface="Arial Nova"/>
                <a:ea typeface="+mn-ea"/>
                <a:cs typeface="+mn-cs"/>
              </a:rPr>
              <a:t>arbeidsplassen.no</a:t>
            </a:r>
            <a:r>
              <a:rPr kumimoji="0" lang="nb-NO" sz="1100" b="0" i="0" u="none" strike="noStrike" kern="1200" cap="none" spc="0" normalizeH="0" baseline="0" noProof="0">
                <a:ln>
                  <a:noFill/>
                </a:ln>
                <a:solidFill>
                  <a:srgbClr val="1A2539"/>
                </a:solidFill>
                <a:effectLst/>
                <a:uLnTx/>
                <a:uFillTx/>
                <a:latin typeface="Arial Nova"/>
                <a:ea typeface="+mn-ea"/>
                <a:cs typeface="+mn-cs"/>
              </a:rPr>
              <a:t>.</a:t>
            </a:r>
            <a:endParaRPr kumimoji="0" lang="nb-NO" sz="1400" b="0" i="0" u="none" strike="noStrike" kern="1200" cap="none" spc="0" normalizeH="0" baseline="0" noProof="0">
              <a:ln>
                <a:noFill/>
              </a:ln>
              <a:solidFill>
                <a:srgbClr val="1A2539"/>
              </a:solidFill>
              <a:effectLst/>
              <a:uLnTx/>
              <a:uFillTx/>
              <a:latin typeface="Arial Nova Light" panose="020B0304020202020204" pitchFamily="34" charset="0"/>
              <a:ea typeface="+mn-ea"/>
              <a:cs typeface="+mn-cs"/>
            </a:endParaRPr>
          </a:p>
        </p:txBody>
      </p:sp>
      <p:sp>
        <p:nvSpPr>
          <p:cNvPr id="9" name="TekstSylinder 8">
            <a:extLst>
              <a:ext uri="{FF2B5EF4-FFF2-40B4-BE49-F238E27FC236}">
                <a16:creationId xmlns:a16="http://schemas.microsoft.com/office/drawing/2014/main" id="{36FFED93-B636-6E01-4059-4453435A667B}"/>
              </a:ext>
            </a:extLst>
          </p:cNvPr>
          <p:cNvSpPr txBox="1">
            <a:spLocks noGrp="1" noRot="1" noMove="1" noResize="1" noEditPoints="1" noAdjustHandles="1" noChangeArrowheads="1" noChangeShapeType="1"/>
          </p:cNvSpPr>
          <p:nvPr/>
        </p:nvSpPr>
        <p:spPr>
          <a:xfrm>
            <a:off x="9538735" y="2441114"/>
            <a:ext cx="1984928" cy="1246495"/>
          </a:xfrm>
          <a:prstGeom prst="rect">
            <a:avLst/>
          </a:prstGeom>
          <a:noFill/>
        </p:spPr>
        <p:txBody>
          <a:bodyPr wrap="square" lIns="0" tIns="0" rIns="144000" bIns="0" rtlCol="0" anchor="t">
            <a:spAutoFit/>
          </a:bodyPr>
          <a:lstStyle/>
          <a:p>
            <a:pPr marL="177750" marR="0" lvl="0" indent="-177750" algn="l" defTabSz="91424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600" b="0" i="0" u="none" strike="noStrike" kern="1200" cap="none" spc="0" normalizeH="0" baseline="0" noProof="0">
                <a:ln>
                  <a:noFill/>
                </a:ln>
                <a:solidFill>
                  <a:srgbClr val="1A2539"/>
                </a:solidFill>
                <a:effectLst/>
                <a:uLnTx/>
                <a:uFillTx/>
                <a:latin typeface="Arial Nova"/>
                <a:ea typeface="+mn-ea"/>
                <a:cs typeface="+mn-cs"/>
              </a:rPr>
              <a:t>Navs </a:t>
            </a:r>
          </a:p>
          <a:p>
            <a:pPr marL="177750" marR="0" lvl="0" indent="-177750" algn="l" defTabSz="91424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600" b="0" i="0" u="none" strike="noStrike" kern="1200" cap="none" spc="0" normalizeH="0" baseline="0" noProof="0">
                <a:ln>
                  <a:noFill/>
                </a:ln>
                <a:solidFill>
                  <a:srgbClr val="1A2539"/>
                </a:solidFill>
                <a:effectLst/>
                <a:uLnTx/>
                <a:uFillTx/>
                <a:latin typeface="Arial Nova"/>
                <a:ea typeface="+mn-ea"/>
                <a:cs typeface="+mn-cs"/>
              </a:rPr>
              <a:t>verktøykasse</a:t>
            </a:r>
          </a:p>
          <a:p>
            <a:pPr marL="171450" marR="0" lvl="0" indent="-171450" algn="l" defTabSz="914248"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nb-NO" sz="1100" b="0" i="0" u="none" strike="noStrike" kern="1200" cap="none" spc="0" normalizeH="0" baseline="0" noProof="0">
                <a:ln>
                  <a:noFill/>
                </a:ln>
                <a:solidFill>
                  <a:srgbClr val="1A2539"/>
                </a:solidFill>
                <a:effectLst/>
                <a:uLnTx/>
                <a:uFillTx/>
                <a:latin typeface="Arial Nova"/>
                <a:ea typeface="+mn-ea"/>
                <a:cs typeface="+mn-cs"/>
              </a:rPr>
              <a:t>Nav bistår med informasjon, råd, veiledning og økonomiske virkemidler</a:t>
            </a:r>
            <a:endParaRPr kumimoji="0" lang="nb-NO" sz="1400" b="0" i="0" u="none" strike="noStrike" kern="1200" cap="none" spc="0" normalizeH="0" baseline="0" noProof="0">
              <a:ln>
                <a:noFill/>
              </a:ln>
              <a:solidFill>
                <a:srgbClr val="1A2539"/>
              </a:solidFill>
              <a:effectLst/>
              <a:uLnTx/>
              <a:uFillTx/>
              <a:latin typeface="Arial Nova Light" panose="020B0304020202020204" pitchFamily="34" charset="0"/>
              <a:ea typeface="+mn-ea"/>
              <a:cs typeface="+mn-cs"/>
            </a:endParaRPr>
          </a:p>
        </p:txBody>
      </p:sp>
      <p:sp>
        <p:nvSpPr>
          <p:cNvPr id="15" name="Ellipse 14">
            <a:extLst>
              <a:ext uri="{FF2B5EF4-FFF2-40B4-BE49-F238E27FC236}">
                <a16:creationId xmlns:a16="http://schemas.microsoft.com/office/drawing/2014/main" id="{6AACBCC5-06D3-E013-7429-3D9C9AEE1DAF}"/>
              </a:ext>
            </a:extLst>
          </p:cNvPr>
          <p:cNvSpPr>
            <a:spLocks noGrp="1" noRot="1" noMove="1" noResize="1" noEditPoints="1" noAdjustHandles="1" noChangeArrowheads="1" noChangeShapeType="1"/>
          </p:cNvSpPr>
          <p:nvPr/>
        </p:nvSpPr>
        <p:spPr>
          <a:xfrm>
            <a:off x="859221" y="1881188"/>
            <a:ext cx="412955" cy="412955"/>
          </a:xfrm>
          <a:prstGeom prst="ellipse">
            <a:avLst/>
          </a:prstGeom>
          <a:solidFill>
            <a:srgbClr val="CC444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 tIns="0" rIns="0" bIns="0" rtlCol="0" anchor="ctr"/>
          <a:lstStyle/>
          <a:p>
            <a:pPr marL="0" marR="0" lvl="0" indent="0" algn="ctr" defTabSz="914248"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a:ln>
                  <a:noFill/>
                </a:ln>
                <a:solidFill>
                  <a:srgbClr val="FFFFFF"/>
                </a:solidFill>
                <a:effectLst/>
                <a:uLnTx/>
                <a:uFillTx/>
                <a:latin typeface="Arial Nova"/>
                <a:ea typeface="+mn-ea"/>
                <a:cs typeface="+mn-cs"/>
              </a:rPr>
              <a:t>6.</a:t>
            </a:r>
          </a:p>
        </p:txBody>
      </p:sp>
      <p:sp>
        <p:nvSpPr>
          <p:cNvPr id="17" name="Ellipse 16">
            <a:extLst>
              <a:ext uri="{FF2B5EF4-FFF2-40B4-BE49-F238E27FC236}">
                <a16:creationId xmlns:a16="http://schemas.microsoft.com/office/drawing/2014/main" id="{61958520-B5EF-31B6-9102-FFA27898931D}"/>
              </a:ext>
            </a:extLst>
          </p:cNvPr>
          <p:cNvSpPr>
            <a:spLocks noGrp="1" noRot="1" noMove="1" noResize="1" noEditPoints="1" noAdjustHandles="1" noChangeArrowheads="1" noChangeShapeType="1"/>
          </p:cNvSpPr>
          <p:nvPr/>
        </p:nvSpPr>
        <p:spPr>
          <a:xfrm>
            <a:off x="3049954" y="1881188"/>
            <a:ext cx="412955" cy="412955"/>
          </a:xfrm>
          <a:prstGeom prst="ellipse">
            <a:avLst/>
          </a:prstGeom>
          <a:solidFill>
            <a:srgbClr val="CC444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 tIns="0" rIns="0" bIns="0" rtlCol="0" anchor="ctr"/>
          <a:lstStyle/>
          <a:p>
            <a:pPr marL="0" marR="0" lvl="0" indent="0" algn="ctr" defTabSz="914248"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a:ln>
                  <a:noFill/>
                </a:ln>
                <a:solidFill>
                  <a:srgbClr val="FFFFFF"/>
                </a:solidFill>
                <a:effectLst/>
                <a:uLnTx/>
                <a:uFillTx/>
                <a:latin typeface="Arial Nova"/>
                <a:ea typeface="+mn-ea"/>
                <a:cs typeface="+mn-cs"/>
              </a:rPr>
              <a:t>7.</a:t>
            </a:r>
          </a:p>
        </p:txBody>
      </p:sp>
      <p:sp>
        <p:nvSpPr>
          <p:cNvPr id="18" name="Ellipse 17">
            <a:extLst>
              <a:ext uri="{FF2B5EF4-FFF2-40B4-BE49-F238E27FC236}">
                <a16:creationId xmlns:a16="http://schemas.microsoft.com/office/drawing/2014/main" id="{7A935AC6-EB4D-3842-37B1-AD44F6972916}"/>
              </a:ext>
            </a:extLst>
          </p:cNvPr>
          <p:cNvSpPr>
            <a:spLocks noGrp="1" noRot="1" noMove="1" noResize="1" noEditPoints="1" noAdjustHandles="1" noChangeArrowheads="1" noChangeShapeType="1"/>
          </p:cNvSpPr>
          <p:nvPr/>
        </p:nvSpPr>
        <p:spPr>
          <a:xfrm>
            <a:off x="5267338" y="1881188"/>
            <a:ext cx="412955" cy="412955"/>
          </a:xfrm>
          <a:prstGeom prst="ellipse">
            <a:avLst/>
          </a:prstGeom>
          <a:solidFill>
            <a:srgbClr val="CC444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 tIns="0" rIns="0" bIns="0" rtlCol="0" anchor="ctr"/>
          <a:lstStyle/>
          <a:p>
            <a:pPr marL="0" marR="0" lvl="0" indent="0" algn="ctr" defTabSz="914248"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a:ln>
                  <a:noFill/>
                </a:ln>
                <a:solidFill>
                  <a:srgbClr val="FFFFFF"/>
                </a:solidFill>
                <a:effectLst/>
                <a:uLnTx/>
                <a:uFillTx/>
                <a:latin typeface="Arial Nova"/>
                <a:ea typeface="+mn-ea"/>
                <a:cs typeface="+mn-cs"/>
              </a:rPr>
              <a:t>8.</a:t>
            </a:r>
          </a:p>
        </p:txBody>
      </p:sp>
      <p:sp>
        <p:nvSpPr>
          <p:cNvPr id="23" name="Ellipse 22">
            <a:extLst>
              <a:ext uri="{FF2B5EF4-FFF2-40B4-BE49-F238E27FC236}">
                <a16:creationId xmlns:a16="http://schemas.microsoft.com/office/drawing/2014/main" id="{C5F36CCE-83EF-BDD9-2729-8BBC39C68E76}"/>
              </a:ext>
            </a:extLst>
          </p:cNvPr>
          <p:cNvSpPr>
            <a:spLocks noGrp="1" noRot="1" noMove="1" noResize="1" noEditPoints="1" noAdjustHandles="1" noChangeArrowheads="1" noChangeShapeType="1"/>
          </p:cNvSpPr>
          <p:nvPr/>
        </p:nvSpPr>
        <p:spPr>
          <a:xfrm>
            <a:off x="7484722" y="1881188"/>
            <a:ext cx="412955" cy="412955"/>
          </a:xfrm>
          <a:prstGeom prst="ellipse">
            <a:avLst/>
          </a:prstGeom>
          <a:solidFill>
            <a:srgbClr val="CC444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 tIns="0" rIns="0" bIns="0" rtlCol="0" anchor="ctr"/>
          <a:lstStyle/>
          <a:p>
            <a:pPr marL="0" marR="0" lvl="0" indent="0" algn="ctr" defTabSz="914248"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a:ln>
                  <a:noFill/>
                </a:ln>
                <a:solidFill>
                  <a:srgbClr val="FFFFFF"/>
                </a:solidFill>
                <a:effectLst/>
                <a:uLnTx/>
                <a:uFillTx/>
                <a:latin typeface="Arial Nova"/>
                <a:ea typeface="+mn-ea"/>
                <a:cs typeface="+mn-cs"/>
              </a:rPr>
              <a:t>9.</a:t>
            </a:r>
          </a:p>
        </p:txBody>
      </p:sp>
      <p:sp>
        <p:nvSpPr>
          <p:cNvPr id="24" name="Ellipse 23">
            <a:extLst>
              <a:ext uri="{FF2B5EF4-FFF2-40B4-BE49-F238E27FC236}">
                <a16:creationId xmlns:a16="http://schemas.microsoft.com/office/drawing/2014/main" id="{9EDC61F0-B61A-5CCD-53A4-82853A45590D}"/>
              </a:ext>
            </a:extLst>
          </p:cNvPr>
          <p:cNvSpPr>
            <a:spLocks noGrp="1" noRot="1" noMove="1" noResize="1" noEditPoints="1" noAdjustHandles="1" noChangeArrowheads="1" noChangeShapeType="1"/>
          </p:cNvSpPr>
          <p:nvPr/>
        </p:nvSpPr>
        <p:spPr>
          <a:xfrm>
            <a:off x="9702106" y="1881188"/>
            <a:ext cx="412955" cy="412955"/>
          </a:xfrm>
          <a:prstGeom prst="ellipse">
            <a:avLst/>
          </a:prstGeom>
          <a:solidFill>
            <a:srgbClr val="CC444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248"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a:ln>
                  <a:noFill/>
                </a:ln>
                <a:solidFill>
                  <a:srgbClr val="FFFFFF"/>
                </a:solidFill>
                <a:effectLst/>
                <a:uLnTx/>
                <a:uFillTx/>
                <a:latin typeface="Arial Nova"/>
                <a:ea typeface="+mn-ea"/>
                <a:cs typeface="+mn-cs"/>
              </a:rPr>
              <a:t>10.</a:t>
            </a:r>
          </a:p>
        </p:txBody>
      </p:sp>
      <p:cxnSp>
        <p:nvCxnSpPr>
          <p:cNvPr id="26" name="Rett linje 25">
            <a:extLst>
              <a:ext uri="{FF2B5EF4-FFF2-40B4-BE49-F238E27FC236}">
                <a16:creationId xmlns:a16="http://schemas.microsoft.com/office/drawing/2014/main" id="{FF63CABE-2EBB-F1AA-81B0-34B973F45BE2}"/>
              </a:ext>
            </a:extLst>
          </p:cNvPr>
          <p:cNvCxnSpPr>
            <a:cxnSpLocks noGrp="1" noRot="1" noMove="1" noResize="1" noEditPoints="1" noAdjustHandles="1" noChangeArrowheads="1" noChangeShapeType="1"/>
          </p:cNvCxnSpPr>
          <p:nvPr/>
        </p:nvCxnSpPr>
        <p:spPr>
          <a:xfrm>
            <a:off x="713126" y="2484204"/>
            <a:ext cx="0" cy="216000"/>
          </a:xfrm>
          <a:prstGeom prst="line">
            <a:avLst/>
          </a:prstGeom>
          <a:ln w="7302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7CB66E-C4AB-39F9-A4A7-1B1C205A81CA}"/>
              </a:ext>
            </a:extLst>
          </p:cNvPr>
          <p:cNvCxnSpPr>
            <a:cxnSpLocks noGrp="1" noRot="1" noMove="1" noResize="1" noEditPoints="1" noAdjustHandles="1" noChangeArrowheads="1" noChangeShapeType="1"/>
          </p:cNvCxnSpPr>
          <p:nvPr/>
        </p:nvCxnSpPr>
        <p:spPr>
          <a:xfrm>
            <a:off x="2925670" y="2484204"/>
            <a:ext cx="0" cy="216000"/>
          </a:xfrm>
          <a:prstGeom prst="line">
            <a:avLst/>
          </a:prstGeom>
          <a:ln w="7302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F908C495-FE51-5B27-3368-106777E7DE43}"/>
              </a:ext>
            </a:extLst>
          </p:cNvPr>
          <p:cNvCxnSpPr>
            <a:cxnSpLocks noGrp="1" noRot="1" noMove="1" noResize="1" noEditPoints="1" noAdjustHandles="1" noChangeArrowheads="1" noChangeShapeType="1"/>
          </p:cNvCxnSpPr>
          <p:nvPr/>
        </p:nvCxnSpPr>
        <p:spPr>
          <a:xfrm>
            <a:off x="5140424" y="2484204"/>
            <a:ext cx="0" cy="216000"/>
          </a:xfrm>
          <a:prstGeom prst="line">
            <a:avLst/>
          </a:prstGeom>
          <a:ln w="7302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7FF2604-9D0F-C67A-5683-582A6C98F4C9}"/>
              </a:ext>
            </a:extLst>
          </p:cNvPr>
          <p:cNvCxnSpPr>
            <a:cxnSpLocks noGrp="1" noRot="1" noMove="1" noResize="1" noEditPoints="1" noAdjustHandles="1" noChangeArrowheads="1" noChangeShapeType="1"/>
          </p:cNvCxnSpPr>
          <p:nvPr/>
        </p:nvCxnSpPr>
        <p:spPr>
          <a:xfrm>
            <a:off x="7345657" y="2484204"/>
            <a:ext cx="0" cy="216000"/>
          </a:xfrm>
          <a:prstGeom prst="line">
            <a:avLst/>
          </a:prstGeom>
          <a:ln w="7302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3A339631-AA0F-76B9-AF10-91CC9C9B5595}"/>
              </a:ext>
            </a:extLst>
          </p:cNvPr>
          <p:cNvCxnSpPr>
            <a:cxnSpLocks noGrp="1" noRot="1" noMove="1" noResize="1" noEditPoints="1" noAdjustHandles="1" noChangeArrowheads="1" noChangeShapeType="1"/>
          </p:cNvCxnSpPr>
          <p:nvPr/>
        </p:nvCxnSpPr>
        <p:spPr>
          <a:xfrm>
            <a:off x="9580089" y="2484204"/>
            <a:ext cx="0" cy="468000"/>
          </a:xfrm>
          <a:prstGeom prst="line">
            <a:avLst/>
          </a:prstGeom>
          <a:ln w="7302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0" name="Grafikk 9">
            <a:extLst>
              <a:ext uri="{FF2B5EF4-FFF2-40B4-BE49-F238E27FC236}">
                <a16:creationId xmlns:a16="http://schemas.microsoft.com/office/drawing/2014/main" id="{3563DC36-41DF-F895-36D7-C675AEA44EC0}"/>
              </a:ext>
            </a:extLst>
          </p:cNvPr>
          <p:cNvPicPr>
            <a:picLocks noGrp="1" noRo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rcRect/>
          <a:stretch/>
        </p:blipFill>
        <p:spPr>
          <a:xfrm>
            <a:off x="10147797" y="236701"/>
            <a:ext cx="1687793" cy="323493"/>
          </a:xfrm>
          <a:prstGeom prst="rect">
            <a:avLst/>
          </a:prstGeom>
        </p:spPr>
      </p:pic>
    </p:spTree>
    <p:extLst>
      <p:ext uri="{BB962C8B-B14F-4D97-AF65-F5344CB8AC3E}">
        <p14:creationId xmlns:p14="http://schemas.microsoft.com/office/powerpoint/2010/main" val="11215226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DE943ABE-9F29-1D66-0317-5BDEC0B3CAE2}"/>
              </a:ext>
            </a:extLst>
          </p:cNvPr>
          <p:cNvSpPr>
            <a:spLocks noGrp="1"/>
          </p:cNvSpPr>
          <p:nvPr>
            <p:ph type="body" sz="quarter" idx="10"/>
          </p:nvPr>
        </p:nvSpPr>
        <p:spPr>
          <a:xfrm>
            <a:off x="1733550" y="3429000"/>
            <a:ext cx="8724900" cy="1222375"/>
          </a:xfrm>
        </p:spPr>
        <p:txBody>
          <a:bodyPr anchor="ctr">
            <a:normAutofit/>
          </a:bodyPr>
          <a:lstStyle/>
          <a:p>
            <a:r>
              <a:rPr lang="nb-NO" dirty="0"/>
              <a:t>Takk for meg</a:t>
            </a:r>
          </a:p>
        </p:txBody>
      </p:sp>
    </p:spTree>
    <p:extLst>
      <p:ext uri="{BB962C8B-B14F-4D97-AF65-F5344CB8AC3E}">
        <p14:creationId xmlns:p14="http://schemas.microsoft.com/office/powerpoint/2010/main" val="1869111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a:xfrm>
            <a:off x="1939868" y="1803023"/>
            <a:ext cx="7306487" cy="3400170"/>
          </a:xfrm>
        </p:spPr>
        <p:txBody>
          <a:bodyPr>
            <a:noAutofit/>
          </a:bodyPr>
          <a:lstStyle/>
          <a:p>
            <a:pPr algn="ctr"/>
            <a:r>
              <a:rPr lang="nb-NO" sz="13800" b="1"/>
              <a:t>4 680</a:t>
            </a:r>
            <a:br>
              <a:rPr lang="nb-NO" sz="7200" b="1"/>
            </a:br>
            <a:r>
              <a:rPr lang="nb-NO" sz="7200" b="1"/>
              <a:t>personer</a:t>
            </a:r>
          </a:p>
        </p:txBody>
      </p:sp>
      <p:sp>
        <p:nvSpPr>
          <p:cNvPr id="2" name="TekstSylinder 1"/>
          <p:cNvSpPr txBox="1"/>
          <p:nvPr/>
        </p:nvSpPr>
        <p:spPr>
          <a:xfrm>
            <a:off x="2214622" y="876335"/>
            <a:ext cx="6756978"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1" i="0" u="none" strike="noStrike" kern="1200" cap="none" spc="0" normalizeH="0" baseline="0" noProof="0">
                <a:ln>
                  <a:noFill/>
                </a:ln>
                <a:solidFill>
                  <a:srgbClr val="C30000"/>
                </a:solidFill>
                <a:effectLst/>
                <a:uLnTx/>
                <a:uFillTx/>
                <a:latin typeface="Arial" panose="020B0604020202020204" pitchFamily="34" charset="0"/>
                <a:cs typeface="Arial" panose="020B0604020202020204" pitchFamily="34" charset="0"/>
              </a:rPr>
              <a:t>16,5 %</a:t>
            </a:r>
            <a:r>
              <a:rPr kumimoji="0" lang="nb-NO" sz="4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av alle 20-29 år</a:t>
            </a:r>
          </a:p>
        </p:txBody>
      </p:sp>
      <p:sp>
        <p:nvSpPr>
          <p:cNvPr id="4" name="TekstSylinder 3"/>
          <p:cNvSpPr txBox="1"/>
          <p:nvPr/>
        </p:nvSpPr>
        <p:spPr>
          <a:xfrm>
            <a:off x="3722246" y="5507129"/>
            <a:ext cx="388439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1" i="0" u="none" strike="noStrike" kern="1200" cap="none" spc="0" normalizeH="0" baseline="0" noProof="0">
                <a:ln>
                  <a:noFill/>
                </a:ln>
                <a:solidFill>
                  <a:srgbClr val="C30000"/>
                </a:solidFill>
                <a:effectLst/>
                <a:uLnTx/>
                <a:uFillTx/>
                <a:latin typeface="Arial" panose="020B0604020202020204" pitchFamily="34" charset="0"/>
                <a:cs typeface="Arial" panose="020B0604020202020204" pitchFamily="34" charset="0"/>
              </a:rPr>
              <a:t>2 650 </a:t>
            </a:r>
            <a:r>
              <a:rPr kumimoji="0" lang="nb-NO" sz="20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(57 %) mottar trygd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1" i="0" u="none" strike="noStrike" kern="1200" cap="none" spc="0" normalizeH="0" baseline="0" noProof="0">
                <a:ln>
                  <a:noFill/>
                </a:ln>
                <a:solidFill>
                  <a:srgbClr val="C30000"/>
                </a:solidFill>
                <a:effectLst/>
                <a:uLnTx/>
                <a:uFillTx/>
                <a:latin typeface="Arial" panose="020B0604020202020204" pitchFamily="34" charset="0"/>
                <a:cs typeface="Arial" panose="020B0604020202020204" pitchFamily="34" charset="0"/>
              </a:rPr>
              <a:t>2 030 </a:t>
            </a:r>
            <a:r>
              <a:rPr kumimoji="0" lang="nb-NO" sz="20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(43 %) mottar ingenting</a:t>
            </a:r>
          </a:p>
        </p:txBody>
      </p:sp>
      <p:grpSp>
        <p:nvGrpSpPr>
          <p:cNvPr id="29" name="Gruppe 28"/>
          <p:cNvGrpSpPr/>
          <p:nvPr/>
        </p:nvGrpSpPr>
        <p:grpSpPr>
          <a:xfrm>
            <a:off x="9997239" y="5355888"/>
            <a:ext cx="2092532" cy="487552"/>
            <a:chOff x="6371032" y="5899994"/>
            <a:chExt cx="2092532" cy="487552"/>
          </a:xfrm>
        </p:grpSpPr>
        <p:pic>
          <p:nvPicPr>
            <p:cNvPr id="30" name="Bilde 29"/>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27426" t="3144" r="27129" b="2996"/>
            <a:stretch/>
          </p:blipFill>
          <p:spPr>
            <a:xfrm>
              <a:off x="6371032" y="5899994"/>
              <a:ext cx="236061" cy="487552"/>
            </a:xfrm>
            <a:prstGeom prst="rect">
              <a:avLst/>
            </a:prstGeom>
          </p:spPr>
        </p:pic>
        <p:sp>
          <p:nvSpPr>
            <p:cNvPr id="31" name="TekstSylinder 30"/>
            <p:cNvSpPr txBox="1"/>
            <p:nvPr/>
          </p:nvSpPr>
          <p:spPr>
            <a:xfrm>
              <a:off x="6679101" y="5994724"/>
              <a:ext cx="178446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Kun trygd (9,3 %)</a:t>
              </a:r>
            </a:p>
          </p:txBody>
        </p:sp>
      </p:grpSp>
      <p:grpSp>
        <p:nvGrpSpPr>
          <p:cNvPr id="32" name="Gruppe 31"/>
          <p:cNvGrpSpPr/>
          <p:nvPr/>
        </p:nvGrpSpPr>
        <p:grpSpPr>
          <a:xfrm>
            <a:off x="10016207" y="5859944"/>
            <a:ext cx="2057266" cy="487552"/>
            <a:chOff x="6372200" y="6345324"/>
            <a:chExt cx="2057266" cy="487552"/>
          </a:xfrm>
        </p:grpSpPr>
        <p:pic>
          <p:nvPicPr>
            <p:cNvPr id="33" name="Bilde 32"/>
            <p:cNvPicPr>
              <a:picLocks noChangeAspect="1"/>
            </p:cNvPicPr>
            <p:nvPr/>
          </p:nvPicPr>
          <p:blipFill rotWithShape="1">
            <a:blip r:embed="rId3" cstate="print">
              <a:extLst>
                <a:ext uri="{28A0092B-C50C-407E-A947-70E740481C1C}">
                  <a14:useLocalDpi xmlns:a14="http://schemas.microsoft.com/office/drawing/2010/main" val="0"/>
                </a:ext>
              </a:extLst>
            </a:blip>
            <a:srcRect l="27426" t="3144" r="27129" b="2996"/>
            <a:stretch/>
          </p:blipFill>
          <p:spPr>
            <a:xfrm>
              <a:off x="6372200" y="6345324"/>
              <a:ext cx="236061" cy="487552"/>
            </a:xfrm>
            <a:prstGeom prst="rect">
              <a:avLst/>
            </a:prstGeom>
          </p:spPr>
        </p:pic>
        <p:sp>
          <p:nvSpPr>
            <p:cNvPr id="34" name="TekstSylinder 33"/>
            <p:cNvSpPr txBox="1"/>
            <p:nvPr/>
          </p:nvSpPr>
          <p:spPr>
            <a:xfrm>
              <a:off x="6680269" y="6440054"/>
              <a:ext cx="174919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Ingenting (7,2 %)</a:t>
              </a:r>
            </a:p>
          </p:txBody>
        </p:sp>
      </p:grpSp>
      <p:sp>
        <p:nvSpPr>
          <p:cNvPr id="44" name="TekstSylinder 43">
            <a:extLst>
              <a:ext uri="{FF2B5EF4-FFF2-40B4-BE49-F238E27FC236}">
                <a16:creationId xmlns:a16="http://schemas.microsoft.com/office/drawing/2014/main" id="{5227AA3B-3178-496F-BCE4-C2C4019A82BE}"/>
              </a:ext>
            </a:extLst>
          </p:cNvPr>
          <p:cNvSpPr txBox="1"/>
          <p:nvPr/>
        </p:nvSpPr>
        <p:spPr>
          <a:xfrm>
            <a:off x="7973496" y="6610723"/>
            <a:ext cx="428354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28 </a:t>
            </a:r>
            <a:r>
              <a:rPr lang="nb-NO" sz="1000">
                <a:solidFill>
                  <a:srgbClr val="000000"/>
                </a:solidFill>
                <a:latin typeface="Arial" panose="020B0604020202020204" pitchFamily="34" charset="0"/>
                <a:cs typeface="Arial" panose="020B0604020202020204" pitchFamily="34" charset="0"/>
              </a:rPr>
              <a:t>442</a:t>
            </a:r>
            <a:r>
              <a:rPr kumimoji="0" lang="nb-NO" sz="1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personer i alderen 20-29 år bosatt i Nordland per desember 2023</a:t>
            </a:r>
          </a:p>
        </p:txBody>
      </p:sp>
      <p:pic>
        <p:nvPicPr>
          <p:cNvPr id="93" name="Bilde 92">
            <a:extLst>
              <a:ext uri="{FF2B5EF4-FFF2-40B4-BE49-F238E27FC236}">
                <a16:creationId xmlns:a16="http://schemas.microsoft.com/office/drawing/2014/main" id="{100545D1-61FB-479A-9961-EB99D12EA0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426" t="3144" r="27129" b="2996"/>
          <a:stretch/>
        </p:blipFill>
        <p:spPr>
          <a:xfrm>
            <a:off x="11423346" y="783380"/>
            <a:ext cx="420460" cy="864264"/>
          </a:xfrm>
          <a:prstGeom prst="rect">
            <a:avLst/>
          </a:prstGeom>
        </p:spPr>
      </p:pic>
      <p:pic>
        <p:nvPicPr>
          <p:cNvPr id="94" name="Bilde 93">
            <a:extLst>
              <a:ext uri="{FF2B5EF4-FFF2-40B4-BE49-F238E27FC236}">
                <a16:creationId xmlns:a16="http://schemas.microsoft.com/office/drawing/2014/main" id="{28471A58-4500-42F2-BAF6-B715CEC0AAAD}"/>
              </a:ext>
            </a:extLst>
          </p:cNvPr>
          <p:cNvPicPr>
            <a:picLocks noChangeAspect="1"/>
          </p:cNvPicPr>
          <p:nvPr/>
        </p:nvPicPr>
        <p:blipFill rotWithShape="1">
          <a:blip r:embed="rId4" cstate="print">
            <a:lum bright="70000" contrast="-70000"/>
            <a:extLst>
              <a:ext uri="{28A0092B-C50C-407E-A947-70E740481C1C}">
                <a14:useLocalDpi xmlns:a14="http://schemas.microsoft.com/office/drawing/2010/main" val="0"/>
              </a:ext>
            </a:extLst>
          </a:blip>
          <a:srcRect l="27426" t="3144" r="27129" b="2996"/>
          <a:stretch/>
        </p:blipFill>
        <p:spPr>
          <a:xfrm>
            <a:off x="10575795" y="818264"/>
            <a:ext cx="420460" cy="864264"/>
          </a:xfrm>
          <a:prstGeom prst="rect">
            <a:avLst/>
          </a:prstGeom>
        </p:spPr>
      </p:pic>
      <p:pic>
        <p:nvPicPr>
          <p:cNvPr id="95" name="Bilde 94">
            <a:extLst>
              <a:ext uri="{FF2B5EF4-FFF2-40B4-BE49-F238E27FC236}">
                <a16:creationId xmlns:a16="http://schemas.microsoft.com/office/drawing/2014/main" id="{190DA45B-D660-4D9A-9BAD-C22E8C648CE2}"/>
              </a:ext>
            </a:extLst>
          </p:cNvPr>
          <p:cNvPicPr>
            <a:picLocks noChangeAspect="1"/>
          </p:cNvPicPr>
          <p:nvPr/>
        </p:nvPicPr>
        <p:blipFill rotWithShape="1">
          <a:blip r:embed="rId4" cstate="print">
            <a:lum bright="70000" contrast="-70000"/>
            <a:extLst>
              <a:ext uri="{28A0092B-C50C-407E-A947-70E740481C1C}">
                <a14:useLocalDpi xmlns:a14="http://schemas.microsoft.com/office/drawing/2010/main" val="0"/>
              </a:ext>
            </a:extLst>
          </a:blip>
          <a:srcRect l="27426" t="3144" r="27129" b="2996"/>
          <a:stretch/>
        </p:blipFill>
        <p:spPr>
          <a:xfrm>
            <a:off x="10565688" y="1669255"/>
            <a:ext cx="420460" cy="864264"/>
          </a:xfrm>
          <a:prstGeom prst="rect">
            <a:avLst/>
          </a:prstGeom>
        </p:spPr>
      </p:pic>
      <p:pic>
        <p:nvPicPr>
          <p:cNvPr id="96" name="Bilde 95">
            <a:extLst>
              <a:ext uri="{FF2B5EF4-FFF2-40B4-BE49-F238E27FC236}">
                <a16:creationId xmlns:a16="http://schemas.microsoft.com/office/drawing/2014/main" id="{C5A19D47-FCBA-4EA0-B6B4-ECD178FA0E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426" t="3144" r="27129" b="2996"/>
          <a:stretch/>
        </p:blipFill>
        <p:spPr>
          <a:xfrm>
            <a:off x="11421845" y="1650967"/>
            <a:ext cx="420460" cy="864264"/>
          </a:xfrm>
          <a:prstGeom prst="rect">
            <a:avLst/>
          </a:prstGeom>
        </p:spPr>
      </p:pic>
      <p:pic>
        <p:nvPicPr>
          <p:cNvPr id="99" name="Bilde 98">
            <a:extLst>
              <a:ext uri="{FF2B5EF4-FFF2-40B4-BE49-F238E27FC236}">
                <a16:creationId xmlns:a16="http://schemas.microsoft.com/office/drawing/2014/main" id="{5FD0BCBE-378E-47B4-BB3B-3F9805E22800}"/>
              </a:ext>
            </a:extLst>
          </p:cNvPr>
          <p:cNvPicPr>
            <a:picLocks noChangeAspect="1"/>
          </p:cNvPicPr>
          <p:nvPr/>
        </p:nvPicPr>
        <p:blipFill rotWithShape="1">
          <a:blip r:embed="rId4" cstate="print">
            <a:lum bright="70000" contrast="-70000"/>
            <a:extLst>
              <a:ext uri="{28A0092B-C50C-407E-A947-70E740481C1C}">
                <a14:useLocalDpi xmlns:a14="http://schemas.microsoft.com/office/drawing/2010/main" val="0"/>
              </a:ext>
            </a:extLst>
          </a:blip>
          <a:srcRect l="27426" t="3144" r="27129" b="2996"/>
          <a:stretch/>
        </p:blipFill>
        <p:spPr>
          <a:xfrm>
            <a:off x="10574741" y="2547214"/>
            <a:ext cx="420460" cy="864264"/>
          </a:xfrm>
          <a:prstGeom prst="rect">
            <a:avLst/>
          </a:prstGeom>
        </p:spPr>
      </p:pic>
      <p:pic>
        <p:nvPicPr>
          <p:cNvPr id="100" name="Bilde 99">
            <a:extLst>
              <a:ext uri="{FF2B5EF4-FFF2-40B4-BE49-F238E27FC236}">
                <a16:creationId xmlns:a16="http://schemas.microsoft.com/office/drawing/2014/main" id="{5BCFE954-63E8-4A00-AA66-5AA62940DC08}"/>
              </a:ext>
            </a:extLst>
          </p:cNvPr>
          <p:cNvPicPr>
            <a:picLocks noChangeAspect="1"/>
          </p:cNvPicPr>
          <p:nvPr/>
        </p:nvPicPr>
        <p:blipFill rotWithShape="1">
          <a:blip r:embed="rId4" cstate="print">
            <a:lum bright="70000" contrast="-70000"/>
            <a:extLst>
              <a:ext uri="{28A0092B-C50C-407E-A947-70E740481C1C}">
                <a14:useLocalDpi xmlns:a14="http://schemas.microsoft.com/office/drawing/2010/main" val="0"/>
              </a:ext>
            </a:extLst>
          </a:blip>
          <a:srcRect l="27426" t="3144" r="27129" b="2996"/>
          <a:stretch/>
        </p:blipFill>
        <p:spPr>
          <a:xfrm>
            <a:off x="11001385" y="798037"/>
            <a:ext cx="420460" cy="864264"/>
          </a:xfrm>
          <a:prstGeom prst="rect">
            <a:avLst/>
          </a:prstGeom>
        </p:spPr>
      </p:pic>
      <p:pic>
        <p:nvPicPr>
          <p:cNvPr id="101" name="Bilde 100">
            <a:extLst>
              <a:ext uri="{FF2B5EF4-FFF2-40B4-BE49-F238E27FC236}">
                <a16:creationId xmlns:a16="http://schemas.microsoft.com/office/drawing/2014/main" id="{85B91CD7-5D65-451F-86F7-1D04B10D89C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426" t="3144" r="27129" b="2996"/>
          <a:stretch/>
        </p:blipFill>
        <p:spPr>
          <a:xfrm>
            <a:off x="11430898" y="2547214"/>
            <a:ext cx="420460" cy="864264"/>
          </a:xfrm>
          <a:prstGeom prst="rect">
            <a:avLst/>
          </a:prstGeom>
        </p:spPr>
      </p:pic>
      <p:pic>
        <p:nvPicPr>
          <p:cNvPr id="104" name="Bilde 103">
            <a:extLst>
              <a:ext uri="{FF2B5EF4-FFF2-40B4-BE49-F238E27FC236}">
                <a16:creationId xmlns:a16="http://schemas.microsoft.com/office/drawing/2014/main" id="{BF4940EA-DB77-45F7-A862-7197192E0728}"/>
              </a:ext>
            </a:extLst>
          </p:cNvPr>
          <p:cNvPicPr>
            <a:picLocks noChangeAspect="1"/>
          </p:cNvPicPr>
          <p:nvPr/>
        </p:nvPicPr>
        <p:blipFill rotWithShape="1">
          <a:blip r:embed="rId4" cstate="print">
            <a:lum bright="70000" contrast="-70000"/>
            <a:extLst>
              <a:ext uri="{28A0092B-C50C-407E-A947-70E740481C1C}">
                <a14:useLocalDpi xmlns:a14="http://schemas.microsoft.com/office/drawing/2010/main" val="0"/>
              </a:ext>
            </a:extLst>
          </a:blip>
          <a:srcRect l="27426" t="3144" r="27129" b="2996"/>
          <a:stretch/>
        </p:blipFill>
        <p:spPr>
          <a:xfrm>
            <a:off x="10573240" y="3414801"/>
            <a:ext cx="420460" cy="864264"/>
          </a:xfrm>
          <a:prstGeom prst="rect">
            <a:avLst/>
          </a:prstGeom>
        </p:spPr>
      </p:pic>
      <p:pic>
        <p:nvPicPr>
          <p:cNvPr id="105" name="Bilde 104">
            <a:extLst>
              <a:ext uri="{FF2B5EF4-FFF2-40B4-BE49-F238E27FC236}">
                <a16:creationId xmlns:a16="http://schemas.microsoft.com/office/drawing/2014/main" id="{C3899959-FC55-47F3-BCE1-77D1A215DC3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426" t="3144" r="27129" b="2996"/>
          <a:stretch/>
        </p:blipFill>
        <p:spPr>
          <a:xfrm>
            <a:off x="11439388" y="4323789"/>
            <a:ext cx="420460" cy="864264"/>
          </a:xfrm>
          <a:prstGeom prst="rect">
            <a:avLst/>
          </a:prstGeom>
        </p:spPr>
      </p:pic>
      <p:pic>
        <p:nvPicPr>
          <p:cNvPr id="107" name="Bilde 106">
            <a:extLst>
              <a:ext uri="{FF2B5EF4-FFF2-40B4-BE49-F238E27FC236}">
                <a16:creationId xmlns:a16="http://schemas.microsoft.com/office/drawing/2014/main" id="{1388ED6A-66F9-4328-B64F-4D0AD5AE9602}"/>
              </a:ext>
            </a:extLst>
          </p:cNvPr>
          <p:cNvPicPr>
            <a:picLocks noChangeAspect="1"/>
          </p:cNvPicPr>
          <p:nvPr/>
        </p:nvPicPr>
        <p:blipFill rotWithShape="1">
          <a:blip r:embed="rId4" cstate="print">
            <a:lum bright="70000" contrast="-70000"/>
            <a:extLst>
              <a:ext uri="{28A0092B-C50C-407E-A947-70E740481C1C}">
                <a14:useLocalDpi xmlns:a14="http://schemas.microsoft.com/office/drawing/2010/main" val="0"/>
              </a:ext>
            </a:extLst>
          </a:blip>
          <a:srcRect l="27426" t="3144" r="27129" b="2996"/>
          <a:stretch/>
        </p:blipFill>
        <p:spPr>
          <a:xfrm>
            <a:off x="10571739" y="4309547"/>
            <a:ext cx="420460" cy="864264"/>
          </a:xfrm>
          <a:prstGeom prst="rect">
            <a:avLst/>
          </a:prstGeom>
        </p:spPr>
      </p:pic>
      <p:pic>
        <p:nvPicPr>
          <p:cNvPr id="108" name="Bilde 107">
            <a:extLst>
              <a:ext uri="{FF2B5EF4-FFF2-40B4-BE49-F238E27FC236}">
                <a16:creationId xmlns:a16="http://schemas.microsoft.com/office/drawing/2014/main" id="{2A959F31-0B63-4F80-B139-53D87AB674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426" t="3144" r="27129" b="2996"/>
          <a:stretch/>
        </p:blipFill>
        <p:spPr>
          <a:xfrm>
            <a:off x="11424874" y="3432124"/>
            <a:ext cx="420460" cy="864264"/>
          </a:xfrm>
          <a:prstGeom prst="rect">
            <a:avLst/>
          </a:prstGeom>
        </p:spPr>
      </p:pic>
      <p:pic>
        <p:nvPicPr>
          <p:cNvPr id="109" name="Bilde 108">
            <a:extLst>
              <a:ext uri="{FF2B5EF4-FFF2-40B4-BE49-F238E27FC236}">
                <a16:creationId xmlns:a16="http://schemas.microsoft.com/office/drawing/2014/main" id="{D85D7EFB-3A69-47CC-A7BC-02CABEB59087}"/>
              </a:ext>
            </a:extLst>
          </p:cNvPr>
          <p:cNvPicPr>
            <a:picLocks noChangeAspect="1"/>
          </p:cNvPicPr>
          <p:nvPr/>
        </p:nvPicPr>
        <p:blipFill rotWithShape="1">
          <a:blip r:embed="rId4" cstate="print">
            <a:lum bright="70000" contrast="-70000"/>
            <a:extLst>
              <a:ext uri="{28A0092B-C50C-407E-A947-70E740481C1C}">
                <a14:useLocalDpi xmlns:a14="http://schemas.microsoft.com/office/drawing/2010/main" val="0"/>
              </a:ext>
            </a:extLst>
          </a:blip>
          <a:srcRect l="27426" t="3144" r="27129" b="2996"/>
          <a:stretch/>
        </p:blipFill>
        <p:spPr>
          <a:xfrm>
            <a:off x="10989093" y="1657545"/>
            <a:ext cx="420460" cy="864264"/>
          </a:xfrm>
          <a:prstGeom prst="rect">
            <a:avLst/>
          </a:prstGeom>
        </p:spPr>
      </p:pic>
      <p:pic>
        <p:nvPicPr>
          <p:cNvPr id="115" name="Bilde 114">
            <a:extLst>
              <a:ext uri="{FF2B5EF4-FFF2-40B4-BE49-F238E27FC236}">
                <a16:creationId xmlns:a16="http://schemas.microsoft.com/office/drawing/2014/main" id="{E1F236E1-E743-481D-A99E-E390670182E8}"/>
              </a:ext>
            </a:extLst>
          </p:cNvPr>
          <p:cNvPicPr>
            <a:picLocks noChangeAspect="1"/>
          </p:cNvPicPr>
          <p:nvPr/>
        </p:nvPicPr>
        <p:blipFill rotWithShape="1">
          <a:blip r:embed="rId4" cstate="print">
            <a:lum bright="70000" contrast="-70000"/>
            <a:extLst>
              <a:ext uri="{28A0092B-C50C-407E-A947-70E740481C1C}">
                <a14:useLocalDpi xmlns:a14="http://schemas.microsoft.com/office/drawing/2010/main" val="0"/>
              </a:ext>
            </a:extLst>
          </a:blip>
          <a:srcRect l="27426" t="3144" r="27129" b="2996"/>
          <a:stretch/>
        </p:blipFill>
        <p:spPr>
          <a:xfrm>
            <a:off x="11001385" y="2564658"/>
            <a:ext cx="420460" cy="864264"/>
          </a:xfrm>
          <a:prstGeom prst="rect">
            <a:avLst/>
          </a:prstGeom>
        </p:spPr>
      </p:pic>
      <p:pic>
        <p:nvPicPr>
          <p:cNvPr id="116" name="Bilde 115">
            <a:extLst>
              <a:ext uri="{FF2B5EF4-FFF2-40B4-BE49-F238E27FC236}">
                <a16:creationId xmlns:a16="http://schemas.microsoft.com/office/drawing/2014/main" id="{118B5A2A-8F7D-429D-87C0-ADC2C16EF18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426" t="3144" r="27129" b="2996"/>
          <a:stretch/>
        </p:blipFill>
        <p:spPr>
          <a:xfrm>
            <a:off x="11001385" y="3425797"/>
            <a:ext cx="420460" cy="864264"/>
          </a:xfrm>
          <a:prstGeom prst="rect">
            <a:avLst/>
          </a:prstGeom>
        </p:spPr>
      </p:pic>
      <p:pic>
        <p:nvPicPr>
          <p:cNvPr id="117" name="Bilde 116">
            <a:extLst>
              <a:ext uri="{FF2B5EF4-FFF2-40B4-BE49-F238E27FC236}">
                <a16:creationId xmlns:a16="http://schemas.microsoft.com/office/drawing/2014/main" id="{2FD3A1ED-ED35-4CCB-8897-48BC15627AD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426" t="3144" r="27129" b="2996"/>
          <a:stretch/>
        </p:blipFill>
        <p:spPr>
          <a:xfrm>
            <a:off x="10989093" y="4331456"/>
            <a:ext cx="420460" cy="864264"/>
          </a:xfrm>
          <a:prstGeom prst="rect">
            <a:avLst/>
          </a:prstGeom>
        </p:spPr>
      </p:pic>
      <p:sp>
        <p:nvSpPr>
          <p:cNvPr id="35" name="Tittel 1">
            <a:extLst>
              <a:ext uri="{FF2B5EF4-FFF2-40B4-BE49-F238E27FC236}">
                <a16:creationId xmlns:a16="http://schemas.microsoft.com/office/drawing/2014/main" id="{3C1377A6-4CA9-4C20-B385-D2E25BABA30B}"/>
              </a:ext>
            </a:extLst>
          </p:cNvPr>
          <p:cNvSpPr txBox="1">
            <a:spLocks/>
          </p:cNvSpPr>
          <p:nvPr/>
        </p:nvSpPr>
        <p:spPr>
          <a:xfrm>
            <a:off x="0" y="0"/>
            <a:ext cx="12192000" cy="502196"/>
          </a:xfrm>
          <a:prstGeom prst="rect">
            <a:avLst/>
          </a:prstGeom>
          <a:solidFill>
            <a:schemeClr val="bg1">
              <a:lumMod val="75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200" b="0" kern="1200">
                <a:solidFill>
                  <a:schemeClr val="accent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24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Ungt utenforskap i Nordland</a:t>
            </a:r>
            <a:endParaRPr kumimoji="0" lang="nb-NO" sz="2400" b="0"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60" name="TekstSylinder 59">
            <a:extLst>
              <a:ext uri="{FF2B5EF4-FFF2-40B4-BE49-F238E27FC236}">
                <a16:creationId xmlns:a16="http://schemas.microsoft.com/office/drawing/2014/main" id="{C42A5528-9C54-488D-9A88-AC0D9E6757FC}"/>
              </a:ext>
            </a:extLst>
          </p:cNvPr>
          <p:cNvSpPr txBox="1"/>
          <p:nvPr/>
        </p:nvSpPr>
        <p:spPr>
          <a:xfrm>
            <a:off x="11508160" y="51753"/>
            <a:ext cx="65915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1%</a:t>
            </a:r>
          </a:p>
        </p:txBody>
      </p:sp>
      <p:pic>
        <p:nvPicPr>
          <p:cNvPr id="5" name="Bilde 4">
            <a:extLst>
              <a:ext uri="{FF2B5EF4-FFF2-40B4-BE49-F238E27FC236}">
                <a16:creationId xmlns:a16="http://schemas.microsoft.com/office/drawing/2014/main" id="{74AEDF42-3136-6066-AD7A-2DF645E65166}"/>
              </a:ext>
            </a:extLst>
          </p:cNvPr>
          <p:cNvPicPr>
            <a:picLocks noChangeAspect="1"/>
          </p:cNvPicPr>
          <p:nvPr/>
        </p:nvPicPr>
        <p:blipFill rotWithShape="1">
          <a:blip r:embed="rId5" cstate="print">
            <a:duotone>
              <a:prstClr val="black"/>
              <a:schemeClr val="bg2">
                <a:lumMod val="10000"/>
                <a:tint val="45000"/>
                <a:satMod val="400000"/>
              </a:schemeClr>
            </a:duotone>
            <a:extLst>
              <a:ext uri="{28A0092B-C50C-407E-A947-70E740481C1C}">
                <a14:useLocalDpi xmlns:a14="http://schemas.microsoft.com/office/drawing/2010/main" val="0"/>
              </a:ext>
            </a:extLst>
          </a:blip>
          <a:srcRect l="27426" t="3144" r="27129" b="2996"/>
          <a:stretch/>
        </p:blipFill>
        <p:spPr>
          <a:xfrm>
            <a:off x="11293463" y="39420"/>
            <a:ext cx="197256" cy="407405"/>
          </a:xfrm>
          <a:prstGeom prst="rect">
            <a:avLst/>
          </a:prstGeom>
        </p:spPr>
      </p:pic>
      <p:pic>
        <p:nvPicPr>
          <p:cNvPr id="7" name="Bilde 6">
            <a:extLst>
              <a:ext uri="{FF2B5EF4-FFF2-40B4-BE49-F238E27FC236}">
                <a16:creationId xmlns:a16="http://schemas.microsoft.com/office/drawing/2014/main" id="{65FFBEE5-75EE-7FC3-FE9B-580EA87F8122}"/>
              </a:ext>
            </a:extLst>
          </p:cNvPr>
          <p:cNvPicPr>
            <a:picLocks noChangeAspect="1"/>
          </p:cNvPicPr>
          <p:nvPr/>
        </p:nvPicPr>
        <p:blipFill rotWithShape="1">
          <a:blip r:embed="rId4" cstate="print">
            <a:lum bright="70000" contrast="-70000"/>
            <a:extLst>
              <a:ext uri="{28A0092B-C50C-407E-A947-70E740481C1C}">
                <a14:useLocalDpi xmlns:a14="http://schemas.microsoft.com/office/drawing/2010/main" val="0"/>
              </a:ext>
            </a:extLst>
          </a:blip>
          <a:srcRect l="27426" t="3144" r="27129" b="2996"/>
          <a:stretch/>
        </p:blipFill>
        <p:spPr>
          <a:xfrm>
            <a:off x="10111071" y="4316473"/>
            <a:ext cx="420460" cy="864264"/>
          </a:xfrm>
          <a:prstGeom prst="rect">
            <a:avLst/>
          </a:prstGeom>
        </p:spPr>
      </p:pic>
    </p:spTree>
    <p:extLst>
      <p:ext uri="{BB962C8B-B14F-4D97-AF65-F5344CB8AC3E}">
        <p14:creationId xmlns:p14="http://schemas.microsoft.com/office/powerpoint/2010/main" val="6672378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DE7D8"/>
        </a:solidFill>
        <a:effectLst/>
      </p:bgPr>
    </p:bg>
    <p:spTree>
      <p:nvGrpSpPr>
        <p:cNvPr id="1" name="">
          <a:extLst>
            <a:ext uri="{FF2B5EF4-FFF2-40B4-BE49-F238E27FC236}">
              <a16:creationId xmlns:a16="http://schemas.microsoft.com/office/drawing/2014/main" id="{F9A09F19-0D0D-05FC-8DA3-828BD8569703}"/>
            </a:ext>
          </a:extLst>
        </p:cNvPr>
        <p:cNvGrpSpPr/>
        <p:nvPr/>
      </p:nvGrpSpPr>
      <p:grpSpPr>
        <a:xfrm>
          <a:off x="0" y="0"/>
          <a:ext cx="0" cy="0"/>
          <a:chOff x="0" y="0"/>
          <a:chExt cx="0" cy="0"/>
        </a:xfrm>
      </p:grpSpPr>
      <p:sp>
        <p:nvSpPr>
          <p:cNvPr id="4" name="TekstSylinder 3">
            <a:extLst>
              <a:ext uri="{FF2B5EF4-FFF2-40B4-BE49-F238E27FC236}">
                <a16:creationId xmlns:a16="http://schemas.microsoft.com/office/drawing/2014/main" id="{BE691AA4-4FF5-625F-275B-C90AFE04A847}"/>
              </a:ext>
            </a:extLst>
          </p:cNvPr>
          <p:cNvSpPr txBox="1"/>
          <p:nvPr/>
        </p:nvSpPr>
        <p:spPr>
          <a:xfrm>
            <a:off x="0" y="-20890"/>
            <a:ext cx="121920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54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t>Kjennetegn unge under 30 år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5400" b="1"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t>Nav i Nordland</a:t>
            </a:r>
          </a:p>
        </p:txBody>
      </p:sp>
      <p:pic>
        <p:nvPicPr>
          <p:cNvPr id="3" name="Grafikk 2" descr="Gruppe med personer med heldekkende fyll">
            <a:extLst>
              <a:ext uri="{FF2B5EF4-FFF2-40B4-BE49-F238E27FC236}">
                <a16:creationId xmlns:a16="http://schemas.microsoft.com/office/drawing/2014/main" id="{B76002CD-EEB9-71E8-A981-9260A9D8CA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608" y="3801542"/>
            <a:ext cx="2730500" cy="2730500"/>
          </a:xfrm>
          <a:prstGeom prst="rect">
            <a:avLst/>
          </a:prstGeom>
        </p:spPr>
      </p:pic>
      <p:sp>
        <p:nvSpPr>
          <p:cNvPr id="5" name="TekstSylinder 4">
            <a:extLst>
              <a:ext uri="{FF2B5EF4-FFF2-40B4-BE49-F238E27FC236}">
                <a16:creationId xmlns:a16="http://schemas.microsoft.com/office/drawing/2014/main" id="{2DCC80A9-DA3C-A17A-2C23-A6F07D73FB80}"/>
              </a:ext>
            </a:extLst>
          </p:cNvPr>
          <p:cNvSpPr txBox="1"/>
          <p:nvPr/>
        </p:nvSpPr>
        <p:spPr>
          <a:xfrm>
            <a:off x="252766" y="2639058"/>
            <a:ext cx="2766164" cy="101566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000" b="1" i="0" u="none" strike="noStrike" kern="1200" cap="none" spc="0" normalizeH="0" baseline="0" noProof="0" dirty="0">
                <a:ln>
                  <a:noFill/>
                </a:ln>
                <a:solidFill>
                  <a:srgbClr val="C00000"/>
                </a:solidFill>
                <a:effectLst/>
                <a:uLnTx/>
                <a:uFillTx/>
                <a:latin typeface="Source Sans Pro" panose="020B0503030403020204" pitchFamily="34" charset="0"/>
                <a:ea typeface="Source Sans Pro" panose="020B0503030403020204" pitchFamily="34" charset="0"/>
                <a:cs typeface="Arial"/>
              </a:rPr>
              <a:t>733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a:rPr>
              <a:t>trenger veiledning</a:t>
            </a:r>
            <a:endParaRPr kumimoji="0" lang="nb-NO" sz="18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a:endParaRPr>
          </a:p>
        </p:txBody>
      </p:sp>
      <p:sp>
        <p:nvSpPr>
          <p:cNvPr id="7" name="TekstSylinder 6">
            <a:extLst>
              <a:ext uri="{FF2B5EF4-FFF2-40B4-BE49-F238E27FC236}">
                <a16:creationId xmlns:a16="http://schemas.microsoft.com/office/drawing/2014/main" id="{872EAA48-D30C-57C6-B334-913D9D2BC71C}"/>
              </a:ext>
            </a:extLst>
          </p:cNvPr>
          <p:cNvSpPr txBox="1"/>
          <p:nvPr/>
        </p:nvSpPr>
        <p:spPr>
          <a:xfrm>
            <a:off x="2983266" y="3596464"/>
            <a:ext cx="313894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srgbClr val="C00000"/>
                </a:solidFill>
                <a:effectLst/>
                <a:uLnTx/>
                <a:uFillTx/>
                <a:latin typeface="Source Sans Pro" panose="020B0503030403020204" pitchFamily="34" charset="0"/>
                <a:ea typeface="Source Sans Pro" panose="020B0503030403020204" pitchFamily="34" charset="0"/>
                <a:cs typeface="Arial" panose="020B0604020202020204" pitchFamily="34" charset="0"/>
              </a:rPr>
              <a:t>46 % </a:t>
            </a:r>
            <a:r>
              <a:rPr kumimoji="0" lang="nb-NO" sz="20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har ikke fullført videregående utdanning</a:t>
            </a:r>
            <a:endParaRPr kumimoji="0" lang="nb-NO" sz="18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p:txBody>
      </p:sp>
      <p:sp>
        <p:nvSpPr>
          <p:cNvPr id="10" name="TekstSylinder 9">
            <a:extLst>
              <a:ext uri="{FF2B5EF4-FFF2-40B4-BE49-F238E27FC236}">
                <a16:creationId xmlns:a16="http://schemas.microsoft.com/office/drawing/2014/main" id="{49EC3025-4070-24E7-5687-A0CD90ECF5FE}"/>
              </a:ext>
            </a:extLst>
          </p:cNvPr>
          <p:cNvSpPr txBox="1"/>
          <p:nvPr/>
        </p:nvSpPr>
        <p:spPr>
          <a:xfrm>
            <a:off x="2977975" y="5232041"/>
            <a:ext cx="3452046"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srgbClr val="C00000"/>
                </a:solidFill>
                <a:effectLst/>
                <a:uLnTx/>
                <a:uFillTx/>
                <a:latin typeface="Source Sans Pro" panose="020B0503030403020204" pitchFamily="34" charset="0"/>
                <a:ea typeface="Source Sans Pro" panose="020B0503030403020204" pitchFamily="34" charset="0"/>
                <a:cs typeface="Arial" panose="020B0604020202020204" pitchFamily="34" charset="0"/>
              </a:rPr>
              <a:t>11 % </a:t>
            </a:r>
            <a:r>
              <a:rPr kumimoji="0" lang="nb-NO" sz="20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har vært helt uten arbeid eller tiltak i mer enn 26 uker</a:t>
            </a:r>
          </a:p>
        </p:txBody>
      </p:sp>
      <p:sp>
        <p:nvSpPr>
          <p:cNvPr id="13" name="TekstSylinder 12">
            <a:extLst>
              <a:ext uri="{FF2B5EF4-FFF2-40B4-BE49-F238E27FC236}">
                <a16:creationId xmlns:a16="http://schemas.microsoft.com/office/drawing/2014/main" id="{23B40DD6-B2B1-B208-4CC6-AB60EC1A2472}"/>
              </a:ext>
            </a:extLst>
          </p:cNvPr>
          <p:cNvSpPr txBox="1"/>
          <p:nvPr/>
        </p:nvSpPr>
        <p:spPr>
          <a:xfrm>
            <a:off x="2969079" y="4404961"/>
            <a:ext cx="32419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srgbClr val="C00000"/>
                </a:solidFill>
                <a:effectLst/>
                <a:uLnTx/>
                <a:uFillTx/>
                <a:latin typeface="Source Sans Pro" panose="020B0503030403020204" pitchFamily="34" charset="0"/>
                <a:ea typeface="Source Sans Pro" panose="020B0503030403020204" pitchFamily="34" charset="0"/>
                <a:cs typeface="Arial" panose="020B0604020202020204" pitchFamily="34" charset="0"/>
              </a:rPr>
              <a:t>34 % </a:t>
            </a:r>
            <a:r>
              <a:rPr kumimoji="0" lang="nb-NO" sz="20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er innvandrere fra landgruppe 3</a:t>
            </a:r>
          </a:p>
        </p:txBody>
      </p:sp>
      <p:sp>
        <p:nvSpPr>
          <p:cNvPr id="16" name="TekstSylinder 15">
            <a:extLst>
              <a:ext uri="{FF2B5EF4-FFF2-40B4-BE49-F238E27FC236}">
                <a16:creationId xmlns:a16="http://schemas.microsoft.com/office/drawing/2014/main" id="{3B25276B-88B4-6548-F384-80B1B4A9606A}"/>
              </a:ext>
            </a:extLst>
          </p:cNvPr>
          <p:cNvSpPr txBox="1"/>
          <p:nvPr/>
        </p:nvSpPr>
        <p:spPr>
          <a:xfrm>
            <a:off x="6374750" y="2642522"/>
            <a:ext cx="2793303" cy="132343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000" b="1" i="0" u="none" strike="noStrike" kern="1200" cap="none" spc="0" normalizeH="0" baseline="0" noProof="0" dirty="0">
                <a:ln>
                  <a:noFill/>
                </a:ln>
                <a:solidFill>
                  <a:srgbClr val="C00000"/>
                </a:solidFill>
                <a:effectLst/>
                <a:uLnTx/>
                <a:uFillTx/>
                <a:latin typeface="Source Sans Pro" panose="020B0503030403020204" pitchFamily="34" charset="0"/>
                <a:ea typeface="Source Sans Pro" panose="020B0503030403020204" pitchFamily="34" charset="0"/>
                <a:cs typeface="Arial" panose="020B0604020202020204" pitchFamily="34" charset="0"/>
              </a:rPr>
              <a:t>2 092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trenger veiledning, nedsatt arbeidsevne</a:t>
            </a:r>
            <a:endParaRPr kumimoji="0" lang="nb-NO" sz="18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p:txBody>
      </p:sp>
      <p:grpSp>
        <p:nvGrpSpPr>
          <p:cNvPr id="49" name="Gruppe 48">
            <a:extLst>
              <a:ext uri="{FF2B5EF4-FFF2-40B4-BE49-F238E27FC236}">
                <a16:creationId xmlns:a16="http://schemas.microsoft.com/office/drawing/2014/main" id="{E98107B2-8EFA-E487-90DA-AD11C37F989A}"/>
              </a:ext>
            </a:extLst>
          </p:cNvPr>
          <p:cNvGrpSpPr/>
          <p:nvPr/>
        </p:nvGrpSpPr>
        <p:grpSpPr>
          <a:xfrm>
            <a:off x="6596021" y="4237923"/>
            <a:ext cx="2352181" cy="1995097"/>
            <a:chOff x="7804783" y="1657636"/>
            <a:chExt cx="2352181" cy="1995097"/>
          </a:xfrm>
        </p:grpSpPr>
        <p:sp>
          <p:nvSpPr>
            <p:cNvPr id="28" name="Frihåndsform: figur 27">
              <a:extLst>
                <a:ext uri="{FF2B5EF4-FFF2-40B4-BE49-F238E27FC236}">
                  <a16:creationId xmlns:a16="http://schemas.microsoft.com/office/drawing/2014/main" id="{A1EEE3E8-F0E8-6F03-1C4B-C639B433420D}"/>
                </a:ext>
              </a:extLst>
            </p:cNvPr>
            <p:cNvSpPr/>
            <p:nvPr/>
          </p:nvSpPr>
          <p:spPr>
            <a:xfrm>
              <a:off x="7804783" y="1800134"/>
              <a:ext cx="329961" cy="690092"/>
            </a:xfrm>
            <a:custGeom>
              <a:avLst/>
              <a:gdLst>
                <a:gd name="connsiteX0" fmla="*/ 306510 w 329961"/>
                <a:gd name="connsiteY0" fmla="*/ 429541 h 690092"/>
                <a:gd name="connsiteX1" fmla="*/ 329961 w 329961"/>
                <a:gd name="connsiteY1" fmla="*/ 342017 h 690092"/>
                <a:gd name="connsiteX2" fmla="*/ 326371 w 329961"/>
                <a:gd name="connsiteY2" fmla="*/ 328552 h 690092"/>
                <a:gd name="connsiteX3" fmla="*/ 315150 w 329961"/>
                <a:gd name="connsiteY3" fmla="*/ 329898 h 690092"/>
                <a:gd name="connsiteX4" fmla="*/ 300114 w 329961"/>
                <a:gd name="connsiteY4" fmla="*/ 327990 h 690092"/>
                <a:gd name="connsiteX5" fmla="*/ 267573 w 329961"/>
                <a:gd name="connsiteY5" fmla="*/ 303865 h 690092"/>
                <a:gd name="connsiteX6" fmla="*/ 260952 w 329961"/>
                <a:gd name="connsiteY6" fmla="*/ 257859 h 690092"/>
                <a:gd name="connsiteX7" fmla="*/ 311335 w 329961"/>
                <a:gd name="connsiteY7" fmla="*/ 71590 h 690092"/>
                <a:gd name="connsiteX8" fmla="*/ 311335 w 329961"/>
                <a:gd name="connsiteY8" fmla="*/ 70917 h 690092"/>
                <a:gd name="connsiteX9" fmla="*/ 311335 w 329961"/>
                <a:gd name="connsiteY9" fmla="*/ 70356 h 690092"/>
                <a:gd name="connsiteX10" fmla="*/ 324239 w 329961"/>
                <a:gd name="connsiteY10" fmla="*/ 46679 h 690092"/>
                <a:gd name="connsiteX11" fmla="*/ 260616 w 329961"/>
                <a:gd name="connsiteY11" fmla="*/ 10099 h 690092"/>
                <a:gd name="connsiteX12" fmla="*/ 139429 w 329961"/>
                <a:gd name="connsiteY12" fmla="*/ 10099 h 690092"/>
                <a:gd name="connsiteX13" fmla="*/ 62003 w 329961"/>
                <a:gd name="connsiteY13" fmla="*/ 59471 h 690092"/>
                <a:gd name="connsiteX14" fmla="*/ 51792 w 329961"/>
                <a:gd name="connsiteY14" fmla="*/ 77425 h 690092"/>
                <a:gd name="connsiteX15" fmla="*/ 1410 w 329961"/>
                <a:gd name="connsiteY15" fmla="*/ 263694 h 690092"/>
                <a:gd name="connsiteX16" fmla="*/ 24541 w 329961"/>
                <a:gd name="connsiteY16" fmla="*/ 306209 h 690092"/>
                <a:gd name="connsiteX17" fmla="*/ 24974 w 329961"/>
                <a:gd name="connsiteY17" fmla="*/ 306334 h 690092"/>
                <a:gd name="connsiteX18" fmla="*/ 33951 w 329961"/>
                <a:gd name="connsiteY18" fmla="*/ 307456 h 690092"/>
                <a:gd name="connsiteX19" fmla="*/ 66604 w 329961"/>
                <a:gd name="connsiteY19" fmla="*/ 282770 h 690092"/>
                <a:gd name="connsiteX20" fmla="*/ 111488 w 329961"/>
                <a:gd name="connsiteY20" fmla="*/ 118943 h 690092"/>
                <a:gd name="connsiteX21" fmla="*/ 111488 w 329961"/>
                <a:gd name="connsiteY21" fmla="*/ 196368 h 690092"/>
                <a:gd name="connsiteX22" fmla="*/ 111488 w 329961"/>
                <a:gd name="connsiteY22" fmla="*/ 196368 h 690092"/>
                <a:gd name="connsiteX23" fmla="*/ 47416 w 329961"/>
                <a:gd name="connsiteY23" fmla="*/ 435376 h 690092"/>
                <a:gd name="connsiteX24" fmla="*/ 111488 w 329961"/>
                <a:gd name="connsiteY24" fmla="*/ 435376 h 690092"/>
                <a:gd name="connsiteX25" fmla="*/ 111488 w 329961"/>
                <a:gd name="connsiteY25" fmla="*/ 690093 h 690092"/>
                <a:gd name="connsiteX26" fmla="*/ 178814 w 329961"/>
                <a:gd name="connsiteY26" fmla="*/ 690093 h 690092"/>
                <a:gd name="connsiteX27" fmla="*/ 178814 w 329961"/>
                <a:gd name="connsiteY27" fmla="*/ 435376 h 690092"/>
                <a:gd name="connsiteX28" fmla="*/ 223698 w 329961"/>
                <a:gd name="connsiteY28" fmla="*/ 435376 h 690092"/>
                <a:gd name="connsiteX29" fmla="*/ 223698 w 329961"/>
                <a:gd name="connsiteY29" fmla="*/ 688971 h 690092"/>
                <a:gd name="connsiteX30" fmla="*/ 291025 w 329961"/>
                <a:gd name="connsiteY30" fmla="*/ 688971 h 690092"/>
                <a:gd name="connsiteX31" fmla="*/ 291025 w 329961"/>
                <a:gd name="connsiteY31" fmla="*/ 435376 h 690092"/>
                <a:gd name="connsiteX32" fmla="*/ 304939 w 329961"/>
                <a:gd name="connsiteY32" fmla="*/ 435376 h 690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9961" h="690092">
                  <a:moveTo>
                    <a:pt x="306510" y="429541"/>
                  </a:moveTo>
                  <a:lnTo>
                    <a:pt x="329961" y="342017"/>
                  </a:lnTo>
                  <a:lnTo>
                    <a:pt x="326371" y="328552"/>
                  </a:lnTo>
                  <a:cubicBezTo>
                    <a:pt x="322684" y="329370"/>
                    <a:pt x="318926" y="329821"/>
                    <a:pt x="315150" y="329898"/>
                  </a:cubicBezTo>
                  <a:cubicBezTo>
                    <a:pt x="310068" y="330064"/>
                    <a:pt x="304992" y="329420"/>
                    <a:pt x="300114" y="327990"/>
                  </a:cubicBezTo>
                  <a:cubicBezTo>
                    <a:pt x="286525" y="324522"/>
                    <a:pt x="274840" y="315859"/>
                    <a:pt x="267573" y="303865"/>
                  </a:cubicBezTo>
                  <a:cubicBezTo>
                    <a:pt x="259397" y="289998"/>
                    <a:pt x="257018" y="273469"/>
                    <a:pt x="260952" y="257859"/>
                  </a:cubicBezTo>
                  <a:lnTo>
                    <a:pt x="311335" y="71590"/>
                  </a:lnTo>
                  <a:lnTo>
                    <a:pt x="311335" y="70917"/>
                  </a:lnTo>
                  <a:lnTo>
                    <a:pt x="311335" y="70356"/>
                  </a:lnTo>
                  <a:cubicBezTo>
                    <a:pt x="314251" y="61784"/>
                    <a:pt x="318616" y="53776"/>
                    <a:pt x="324239" y="46679"/>
                  </a:cubicBezTo>
                  <a:cubicBezTo>
                    <a:pt x="305495" y="30629"/>
                    <a:pt x="283917" y="18222"/>
                    <a:pt x="260616" y="10099"/>
                  </a:cubicBezTo>
                  <a:cubicBezTo>
                    <a:pt x="221342" y="-3366"/>
                    <a:pt x="178702" y="-3366"/>
                    <a:pt x="139429" y="10099"/>
                  </a:cubicBezTo>
                  <a:cubicBezTo>
                    <a:pt x="109925" y="19880"/>
                    <a:pt x="83318" y="36848"/>
                    <a:pt x="62003" y="59471"/>
                  </a:cubicBezTo>
                  <a:cubicBezTo>
                    <a:pt x="57539" y="64787"/>
                    <a:pt x="54079" y="70871"/>
                    <a:pt x="51792" y="77425"/>
                  </a:cubicBezTo>
                  <a:lnTo>
                    <a:pt x="1410" y="263694"/>
                  </a:lnTo>
                  <a:cubicBezTo>
                    <a:pt x="-3943" y="281822"/>
                    <a:pt x="6413" y="300857"/>
                    <a:pt x="24541" y="306209"/>
                  </a:cubicBezTo>
                  <a:cubicBezTo>
                    <a:pt x="24685" y="306252"/>
                    <a:pt x="24829" y="306294"/>
                    <a:pt x="24974" y="306334"/>
                  </a:cubicBezTo>
                  <a:cubicBezTo>
                    <a:pt x="27872" y="307257"/>
                    <a:pt x="30915" y="307638"/>
                    <a:pt x="33951" y="307456"/>
                  </a:cubicBezTo>
                  <a:cubicBezTo>
                    <a:pt x="49037" y="307180"/>
                    <a:pt x="62226" y="297210"/>
                    <a:pt x="66604" y="282770"/>
                  </a:cubicBezTo>
                  <a:lnTo>
                    <a:pt x="111488" y="118943"/>
                  </a:lnTo>
                  <a:lnTo>
                    <a:pt x="111488" y="196368"/>
                  </a:lnTo>
                  <a:lnTo>
                    <a:pt x="111488" y="196368"/>
                  </a:lnTo>
                  <a:lnTo>
                    <a:pt x="47416" y="435376"/>
                  </a:lnTo>
                  <a:lnTo>
                    <a:pt x="111488" y="435376"/>
                  </a:lnTo>
                  <a:lnTo>
                    <a:pt x="111488" y="690093"/>
                  </a:lnTo>
                  <a:lnTo>
                    <a:pt x="178814" y="690093"/>
                  </a:lnTo>
                  <a:lnTo>
                    <a:pt x="178814" y="435376"/>
                  </a:lnTo>
                  <a:lnTo>
                    <a:pt x="223698" y="435376"/>
                  </a:lnTo>
                  <a:lnTo>
                    <a:pt x="223698" y="688971"/>
                  </a:lnTo>
                  <a:lnTo>
                    <a:pt x="291025" y="688971"/>
                  </a:lnTo>
                  <a:lnTo>
                    <a:pt x="291025" y="435376"/>
                  </a:lnTo>
                  <a:lnTo>
                    <a:pt x="304939" y="435376"/>
                  </a:lnTo>
                  <a:close/>
                </a:path>
              </a:pathLst>
            </a:custGeom>
            <a:solidFill>
              <a:srgbClr val="9BD0B0"/>
            </a:solidFill>
            <a:ln w="112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mn-cs"/>
              </a:endParaRPr>
            </a:p>
          </p:txBody>
        </p:sp>
        <p:sp>
          <p:nvSpPr>
            <p:cNvPr id="29" name="Frihåndsform: figur 28">
              <a:extLst>
                <a:ext uri="{FF2B5EF4-FFF2-40B4-BE49-F238E27FC236}">
                  <a16:creationId xmlns:a16="http://schemas.microsoft.com/office/drawing/2014/main" id="{9E7B1194-D5EB-D890-73C2-745F8C1C6363}"/>
                </a:ext>
              </a:extLst>
            </p:cNvPr>
            <p:cNvSpPr/>
            <p:nvPr/>
          </p:nvSpPr>
          <p:spPr>
            <a:xfrm>
              <a:off x="8438834" y="1800134"/>
              <a:ext cx="327439" cy="690092"/>
            </a:xfrm>
            <a:custGeom>
              <a:avLst/>
              <a:gdLst>
                <a:gd name="connsiteX0" fmla="*/ 326195 w 327439"/>
                <a:gd name="connsiteY0" fmla="*/ 263694 h 690092"/>
                <a:gd name="connsiteX1" fmla="*/ 275701 w 327439"/>
                <a:gd name="connsiteY1" fmla="*/ 77425 h 690092"/>
                <a:gd name="connsiteX2" fmla="*/ 265602 w 327439"/>
                <a:gd name="connsiteY2" fmla="*/ 59471 h 690092"/>
                <a:gd name="connsiteX3" fmla="*/ 188177 w 327439"/>
                <a:gd name="connsiteY3" fmla="*/ 10099 h 690092"/>
                <a:gd name="connsiteX4" fmla="*/ 66990 w 327439"/>
                <a:gd name="connsiteY4" fmla="*/ 10099 h 690092"/>
                <a:gd name="connsiteX5" fmla="*/ 3254 w 327439"/>
                <a:gd name="connsiteY5" fmla="*/ 46567 h 690092"/>
                <a:gd name="connsiteX6" fmla="*/ 16270 w 327439"/>
                <a:gd name="connsiteY6" fmla="*/ 70356 h 690092"/>
                <a:gd name="connsiteX7" fmla="*/ 16270 w 327439"/>
                <a:gd name="connsiteY7" fmla="*/ 70917 h 690092"/>
                <a:gd name="connsiteX8" fmla="*/ 16270 w 327439"/>
                <a:gd name="connsiteY8" fmla="*/ 71590 h 690092"/>
                <a:gd name="connsiteX9" fmla="*/ 66877 w 327439"/>
                <a:gd name="connsiteY9" fmla="*/ 258308 h 690092"/>
                <a:gd name="connsiteX10" fmla="*/ 30409 w 327439"/>
                <a:gd name="connsiteY10" fmla="*/ 327766 h 690092"/>
                <a:gd name="connsiteX11" fmla="*/ 14812 w 327439"/>
                <a:gd name="connsiteY11" fmla="*/ 329898 h 690092"/>
                <a:gd name="connsiteX12" fmla="*/ 3591 w 327439"/>
                <a:gd name="connsiteY12" fmla="*/ 328552 h 690092"/>
                <a:gd name="connsiteX13" fmla="*/ 0 w 327439"/>
                <a:gd name="connsiteY13" fmla="*/ 342017 h 690092"/>
                <a:gd name="connsiteX14" fmla="*/ 23452 w 327439"/>
                <a:gd name="connsiteY14" fmla="*/ 429541 h 690092"/>
                <a:gd name="connsiteX15" fmla="*/ 25023 w 327439"/>
                <a:gd name="connsiteY15" fmla="*/ 435376 h 690092"/>
                <a:gd name="connsiteX16" fmla="*/ 39049 w 327439"/>
                <a:gd name="connsiteY16" fmla="*/ 435376 h 690092"/>
                <a:gd name="connsiteX17" fmla="*/ 39049 w 327439"/>
                <a:gd name="connsiteY17" fmla="*/ 690093 h 690092"/>
                <a:gd name="connsiteX18" fmla="*/ 106375 w 327439"/>
                <a:gd name="connsiteY18" fmla="*/ 690093 h 690092"/>
                <a:gd name="connsiteX19" fmla="*/ 106375 w 327439"/>
                <a:gd name="connsiteY19" fmla="*/ 435376 h 690092"/>
                <a:gd name="connsiteX20" fmla="*/ 151259 w 327439"/>
                <a:gd name="connsiteY20" fmla="*/ 435376 h 690092"/>
                <a:gd name="connsiteX21" fmla="*/ 151259 w 327439"/>
                <a:gd name="connsiteY21" fmla="*/ 688971 h 690092"/>
                <a:gd name="connsiteX22" fmla="*/ 218585 w 327439"/>
                <a:gd name="connsiteY22" fmla="*/ 688971 h 690092"/>
                <a:gd name="connsiteX23" fmla="*/ 218585 w 327439"/>
                <a:gd name="connsiteY23" fmla="*/ 435376 h 690092"/>
                <a:gd name="connsiteX24" fmla="*/ 282545 w 327439"/>
                <a:gd name="connsiteY24" fmla="*/ 435376 h 690092"/>
                <a:gd name="connsiteX25" fmla="*/ 218585 w 327439"/>
                <a:gd name="connsiteY25" fmla="*/ 196480 h 690092"/>
                <a:gd name="connsiteX26" fmla="*/ 218585 w 327439"/>
                <a:gd name="connsiteY26" fmla="*/ 118943 h 690092"/>
                <a:gd name="connsiteX27" fmla="*/ 263470 w 327439"/>
                <a:gd name="connsiteY27" fmla="*/ 282770 h 690092"/>
                <a:gd name="connsiteX28" fmla="*/ 296011 w 327439"/>
                <a:gd name="connsiteY28" fmla="*/ 307456 h 690092"/>
                <a:gd name="connsiteX29" fmla="*/ 304987 w 327439"/>
                <a:gd name="connsiteY29" fmla="*/ 306334 h 690092"/>
                <a:gd name="connsiteX30" fmla="*/ 326195 w 327439"/>
                <a:gd name="connsiteY30" fmla="*/ 263694 h 690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27439" h="690092">
                  <a:moveTo>
                    <a:pt x="326195" y="263694"/>
                  </a:moveTo>
                  <a:lnTo>
                    <a:pt x="275701" y="77425"/>
                  </a:lnTo>
                  <a:cubicBezTo>
                    <a:pt x="273710" y="70764"/>
                    <a:pt x="270259" y="64632"/>
                    <a:pt x="265602" y="59471"/>
                  </a:cubicBezTo>
                  <a:cubicBezTo>
                    <a:pt x="244094" y="37082"/>
                    <a:pt x="217549" y="20155"/>
                    <a:pt x="188177" y="10099"/>
                  </a:cubicBezTo>
                  <a:cubicBezTo>
                    <a:pt x="148903" y="-3366"/>
                    <a:pt x="106263" y="-3366"/>
                    <a:pt x="66990" y="10099"/>
                  </a:cubicBezTo>
                  <a:cubicBezTo>
                    <a:pt x="43552" y="17944"/>
                    <a:pt x="21893" y="30336"/>
                    <a:pt x="3254" y="46567"/>
                  </a:cubicBezTo>
                  <a:cubicBezTo>
                    <a:pt x="8975" y="53659"/>
                    <a:pt x="13382" y="61714"/>
                    <a:pt x="16270" y="70356"/>
                  </a:cubicBezTo>
                  <a:lnTo>
                    <a:pt x="16270" y="70917"/>
                  </a:lnTo>
                  <a:lnTo>
                    <a:pt x="16270" y="71590"/>
                  </a:lnTo>
                  <a:lnTo>
                    <a:pt x="66877" y="258308"/>
                  </a:lnTo>
                  <a:cubicBezTo>
                    <a:pt x="74648" y="287423"/>
                    <a:pt x="58788" y="317631"/>
                    <a:pt x="30409" y="327766"/>
                  </a:cubicBezTo>
                  <a:cubicBezTo>
                    <a:pt x="25370" y="329361"/>
                    <a:pt x="20095" y="330082"/>
                    <a:pt x="14812" y="329898"/>
                  </a:cubicBezTo>
                  <a:cubicBezTo>
                    <a:pt x="11036" y="329821"/>
                    <a:pt x="7278" y="329370"/>
                    <a:pt x="3591" y="328552"/>
                  </a:cubicBezTo>
                  <a:lnTo>
                    <a:pt x="0" y="342017"/>
                  </a:lnTo>
                  <a:lnTo>
                    <a:pt x="23452" y="429541"/>
                  </a:lnTo>
                  <a:lnTo>
                    <a:pt x="25023" y="435376"/>
                  </a:lnTo>
                  <a:lnTo>
                    <a:pt x="39049" y="435376"/>
                  </a:lnTo>
                  <a:lnTo>
                    <a:pt x="39049" y="690093"/>
                  </a:lnTo>
                  <a:lnTo>
                    <a:pt x="106375" y="690093"/>
                  </a:lnTo>
                  <a:lnTo>
                    <a:pt x="106375" y="435376"/>
                  </a:lnTo>
                  <a:lnTo>
                    <a:pt x="151259" y="435376"/>
                  </a:lnTo>
                  <a:lnTo>
                    <a:pt x="151259" y="688971"/>
                  </a:lnTo>
                  <a:lnTo>
                    <a:pt x="218585" y="688971"/>
                  </a:lnTo>
                  <a:lnTo>
                    <a:pt x="218585" y="435376"/>
                  </a:lnTo>
                  <a:lnTo>
                    <a:pt x="282545" y="435376"/>
                  </a:lnTo>
                  <a:lnTo>
                    <a:pt x="218585" y="196480"/>
                  </a:lnTo>
                  <a:lnTo>
                    <a:pt x="218585" y="118943"/>
                  </a:lnTo>
                  <a:lnTo>
                    <a:pt x="263470" y="282770"/>
                  </a:lnTo>
                  <a:cubicBezTo>
                    <a:pt x="267804" y="297192"/>
                    <a:pt x="280953" y="307168"/>
                    <a:pt x="296011" y="307456"/>
                  </a:cubicBezTo>
                  <a:cubicBezTo>
                    <a:pt x="299047" y="307638"/>
                    <a:pt x="302090" y="307257"/>
                    <a:pt x="304987" y="306334"/>
                  </a:cubicBezTo>
                  <a:cubicBezTo>
                    <a:pt x="321821" y="299527"/>
                    <a:pt x="330924" y="281225"/>
                    <a:pt x="326195" y="263694"/>
                  </a:cubicBezTo>
                  <a:close/>
                </a:path>
              </a:pathLst>
            </a:custGeom>
            <a:solidFill>
              <a:srgbClr val="9BD0B0"/>
            </a:solidFill>
            <a:ln w="112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mn-cs"/>
              </a:endParaRPr>
            </a:p>
          </p:txBody>
        </p:sp>
        <p:sp>
          <p:nvSpPr>
            <p:cNvPr id="30" name="Frihåndsform: figur 29">
              <a:extLst>
                <a:ext uri="{FF2B5EF4-FFF2-40B4-BE49-F238E27FC236}">
                  <a16:creationId xmlns:a16="http://schemas.microsoft.com/office/drawing/2014/main" id="{A937B2A8-0E7B-90C5-95F8-3E4C52E4AD20}"/>
                </a:ext>
              </a:extLst>
            </p:cNvPr>
            <p:cNvSpPr/>
            <p:nvPr/>
          </p:nvSpPr>
          <p:spPr>
            <a:xfrm>
              <a:off x="8085533" y="1800134"/>
              <a:ext cx="399980" cy="690092"/>
            </a:xfrm>
            <a:custGeom>
              <a:avLst/>
              <a:gdLst>
                <a:gd name="connsiteX0" fmla="*/ 398746 w 399980"/>
                <a:gd name="connsiteY0" fmla="*/ 263694 h 690092"/>
                <a:gd name="connsiteX1" fmla="*/ 348252 w 399980"/>
                <a:gd name="connsiteY1" fmla="*/ 77425 h 690092"/>
                <a:gd name="connsiteX2" fmla="*/ 338153 w 399980"/>
                <a:gd name="connsiteY2" fmla="*/ 59471 h 690092"/>
                <a:gd name="connsiteX3" fmla="*/ 260728 w 399980"/>
                <a:gd name="connsiteY3" fmla="*/ 10099 h 690092"/>
                <a:gd name="connsiteX4" fmla="*/ 139541 w 399980"/>
                <a:gd name="connsiteY4" fmla="*/ 10099 h 690092"/>
                <a:gd name="connsiteX5" fmla="*/ 62116 w 399980"/>
                <a:gd name="connsiteY5" fmla="*/ 59471 h 690092"/>
                <a:gd name="connsiteX6" fmla="*/ 51904 w 399980"/>
                <a:gd name="connsiteY6" fmla="*/ 77425 h 690092"/>
                <a:gd name="connsiteX7" fmla="*/ 1410 w 399980"/>
                <a:gd name="connsiteY7" fmla="*/ 263694 h 690092"/>
                <a:gd name="connsiteX8" fmla="*/ 24541 w 399980"/>
                <a:gd name="connsiteY8" fmla="*/ 306209 h 690092"/>
                <a:gd name="connsiteX9" fmla="*/ 24974 w 399980"/>
                <a:gd name="connsiteY9" fmla="*/ 306334 h 690092"/>
                <a:gd name="connsiteX10" fmla="*/ 33951 w 399980"/>
                <a:gd name="connsiteY10" fmla="*/ 307456 h 690092"/>
                <a:gd name="connsiteX11" fmla="*/ 66604 w 399980"/>
                <a:gd name="connsiteY11" fmla="*/ 282770 h 690092"/>
                <a:gd name="connsiteX12" fmla="*/ 111488 w 399980"/>
                <a:gd name="connsiteY12" fmla="*/ 118943 h 690092"/>
                <a:gd name="connsiteX13" fmla="*/ 111488 w 399980"/>
                <a:gd name="connsiteY13" fmla="*/ 196368 h 690092"/>
                <a:gd name="connsiteX14" fmla="*/ 111488 w 399980"/>
                <a:gd name="connsiteY14" fmla="*/ 196368 h 690092"/>
                <a:gd name="connsiteX15" fmla="*/ 47416 w 399980"/>
                <a:gd name="connsiteY15" fmla="*/ 435376 h 690092"/>
                <a:gd name="connsiteX16" fmla="*/ 111488 w 399980"/>
                <a:gd name="connsiteY16" fmla="*/ 435376 h 690092"/>
                <a:gd name="connsiteX17" fmla="*/ 111488 w 399980"/>
                <a:gd name="connsiteY17" fmla="*/ 690093 h 690092"/>
                <a:gd name="connsiteX18" fmla="*/ 178814 w 399980"/>
                <a:gd name="connsiteY18" fmla="*/ 690093 h 690092"/>
                <a:gd name="connsiteX19" fmla="*/ 178814 w 399980"/>
                <a:gd name="connsiteY19" fmla="*/ 435376 h 690092"/>
                <a:gd name="connsiteX20" fmla="*/ 223698 w 399980"/>
                <a:gd name="connsiteY20" fmla="*/ 435376 h 690092"/>
                <a:gd name="connsiteX21" fmla="*/ 223698 w 399980"/>
                <a:gd name="connsiteY21" fmla="*/ 688971 h 690092"/>
                <a:gd name="connsiteX22" fmla="*/ 291024 w 399980"/>
                <a:gd name="connsiteY22" fmla="*/ 688971 h 690092"/>
                <a:gd name="connsiteX23" fmla="*/ 291024 w 399980"/>
                <a:gd name="connsiteY23" fmla="*/ 435376 h 690092"/>
                <a:gd name="connsiteX24" fmla="*/ 354984 w 399980"/>
                <a:gd name="connsiteY24" fmla="*/ 435376 h 690092"/>
                <a:gd name="connsiteX25" fmla="*/ 291024 w 399980"/>
                <a:gd name="connsiteY25" fmla="*/ 196480 h 690092"/>
                <a:gd name="connsiteX26" fmla="*/ 291024 w 399980"/>
                <a:gd name="connsiteY26" fmla="*/ 118943 h 690092"/>
                <a:gd name="connsiteX27" fmla="*/ 335908 w 399980"/>
                <a:gd name="connsiteY27" fmla="*/ 282770 h 690092"/>
                <a:gd name="connsiteX28" fmla="*/ 368449 w 399980"/>
                <a:gd name="connsiteY28" fmla="*/ 307456 h 690092"/>
                <a:gd name="connsiteX29" fmla="*/ 377426 w 399980"/>
                <a:gd name="connsiteY29" fmla="*/ 306334 h 690092"/>
                <a:gd name="connsiteX30" fmla="*/ 398746 w 399980"/>
                <a:gd name="connsiteY30" fmla="*/ 263694 h 690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9980" h="690092">
                  <a:moveTo>
                    <a:pt x="398746" y="263694"/>
                  </a:moveTo>
                  <a:lnTo>
                    <a:pt x="348252" y="77425"/>
                  </a:lnTo>
                  <a:cubicBezTo>
                    <a:pt x="346261" y="70764"/>
                    <a:pt x="342811" y="64632"/>
                    <a:pt x="338153" y="59471"/>
                  </a:cubicBezTo>
                  <a:cubicBezTo>
                    <a:pt x="316645" y="37082"/>
                    <a:pt x="290100" y="20155"/>
                    <a:pt x="260728" y="10099"/>
                  </a:cubicBezTo>
                  <a:cubicBezTo>
                    <a:pt x="221454" y="-3366"/>
                    <a:pt x="178814" y="-3366"/>
                    <a:pt x="139541" y="10099"/>
                  </a:cubicBezTo>
                  <a:cubicBezTo>
                    <a:pt x="110037" y="19880"/>
                    <a:pt x="83430" y="36848"/>
                    <a:pt x="62116" y="59471"/>
                  </a:cubicBezTo>
                  <a:cubicBezTo>
                    <a:pt x="57610" y="64759"/>
                    <a:pt x="54146" y="70851"/>
                    <a:pt x="51904" y="77425"/>
                  </a:cubicBezTo>
                  <a:lnTo>
                    <a:pt x="1410" y="263694"/>
                  </a:lnTo>
                  <a:cubicBezTo>
                    <a:pt x="-3943" y="281822"/>
                    <a:pt x="6413" y="300857"/>
                    <a:pt x="24541" y="306209"/>
                  </a:cubicBezTo>
                  <a:cubicBezTo>
                    <a:pt x="24685" y="306252"/>
                    <a:pt x="24829" y="306294"/>
                    <a:pt x="24974" y="306334"/>
                  </a:cubicBezTo>
                  <a:cubicBezTo>
                    <a:pt x="27871" y="307257"/>
                    <a:pt x="30914" y="307638"/>
                    <a:pt x="33951" y="307456"/>
                  </a:cubicBezTo>
                  <a:cubicBezTo>
                    <a:pt x="49037" y="307180"/>
                    <a:pt x="62226" y="297210"/>
                    <a:pt x="66604" y="282770"/>
                  </a:cubicBezTo>
                  <a:lnTo>
                    <a:pt x="111488" y="118943"/>
                  </a:lnTo>
                  <a:lnTo>
                    <a:pt x="111488" y="196368"/>
                  </a:lnTo>
                  <a:lnTo>
                    <a:pt x="111488" y="196368"/>
                  </a:lnTo>
                  <a:lnTo>
                    <a:pt x="47416" y="435376"/>
                  </a:lnTo>
                  <a:lnTo>
                    <a:pt x="111488" y="435376"/>
                  </a:lnTo>
                  <a:lnTo>
                    <a:pt x="111488" y="690093"/>
                  </a:lnTo>
                  <a:lnTo>
                    <a:pt x="178814" y="690093"/>
                  </a:lnTo>
                  <a:lnTo>
                    <a:pt x="178814" y="435376"/>
                  </a:lnTo>
                  <a:lnTo>
                    <a:pt x="223698" y="435376"/>
                  </a:lnTo>
                  <a:lnTo>
                    <a:pt x="223698" y="688971"/>
                  </a:lnTo>
                  <a:lnTo>
                    <a:pt x="291024" y="688971"/>
                  </a:lnTo>
                  <a:lnTo>
                    <a:pt x="291024" y="435376"/>
                  </a:lnTo>
                  <a:lnTo>
                    <a:pt x="354984" y="435376"/>
                  </a:lnTo>
                  <a:lnTo>
                    <a:pt x="291024" y="196480"/>
                  </a:lnTo>
                  <a:lnTo>
                    <a:pt x="291024" y="118943"/>
                  </a:lnTo>
                  <a:lnTo>
                    <a:pt x="335908" y="282770"/>
                  </a:lnTo>
                  <a:cubicBezTo>
                    <a:pt x="340243" y="297192"/>
                    <a:pt x="353392" y="307168"/>
                    <a:pt x="368449" y="307456"/>
                  </a:cubicBezTo>
                  <a:cubicBezTo>
                    <a:pt x="371486" y="307638"/>
                    <a:pt x="374529" y="307257"/>
                    <a:pt x="377426" y="306334"/>
                  </a:cubicBezTo>
                  <a:cubicBezTo>
                    <a:pt x="394304" y="299569"/>
                    <a:pt x="403461" y="281255"/>
                    <a:pt x="398746" y="263694"/>
                  </a:cubicBezTo>
                  <a:close/>
                </a:path>
              </a:pathLst>
            </a:custGeom>
            <a:solidFill>
              <a:srgbClr val="9BD0B0"/>
            </a:solidFill>
            <a:ln w="112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mn-cs"/>
              </a:endParaRPr>
            </a:p>
          </p:txBody>
        </p:sp>
        <p:sp>
          <p:nvSpPr>
            <p:cNvPr id="31" name="Frihåndsform: figur 30">
              <a:extLst>
                <a:ext uri="{FF2B5EF4-FFF2-40B4-BE49-F238E27FC236}">
                  <a16:creationId xmlns:a16="http://schemas.microsoft.com/office/drawing/2014/main" id="{1ACF7433-31D3-485C-4CD4-1168DB6C8349}"/>
                </a:ext>
              </a:extLst>
            </p:cNvPr>
            <p:cNvSpPr/>
            <p:nvPr/>
          </p:nvSpPr>
          <p:spPr>
            <a:xfrm>
              <a:off x="8486411" y="1657636"/>
              <a:ext cx="157094" cy="157094"/>
            </a:xfrm>
            <a:custGeom>
              <a:avLst/>
              <a:gdLst>
                <a:gd name="connsiteX0" fmla="*/ 157094 w 157094"/>
                <a:gd name="connsiteY0" fmla="*/ 78547 h 157094"/>
                <a:gd name="connsiteX1" fmla="*/ 78547 w 157094"/>
                <a:gd name="connsiteY1" fmla="*/ 157094 h 157094"/>
                <a:gd name="connsiteX2" fmla="*/ 0 w 157094"/>
                <a:gd name="connsiteY2" fmla="*/ 78547 h 157094"/>
                <a:gd name="connsiteX3" fmla="*/ 78547 w 157094"/>
                <a:gd name="connsiteY3" fmla="*/ 0 h 157094"/>
                <a:gd name="connsiteX4" fmla="*/ 157094 w 157094"/>
                <a:gd name="connsiteY4" fmla="*/ 78547 h 15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094" h="157094">
                  <a:moveTo>
                    <a:pt x="157094" y="78547"/>
                  </a:moveTo>
                  <a:cubicBezTo>
                    <a:pt x="157094" y="121928"/>
                    <a:pt x="121928" y="157094"/>
                    <a:pt x="78547" y="157094"/>
                  </a:cubicBezTo>
                  <a:cubicBezTo>
                    <a:pt x="35167" y="157094"/>
                    <a:pt x="0" y="121928"/>
                    <a:pt x="0" y="78547"/>
                  </a:cubicBezTo>
                  <a:cubicBezTo>
                    <a:pt x="0" y="35167"/>
                    <a:pt x="35167" y="0"/>
                    <a:pt x="78547" y="0"/>
                  </a:cubicBezTo>
                  <a:cubicBezTo>
                    <a:pt x="121928" y="0"/>
                    <a:pt x="157094" y="35167"/>
                    <a:pt x="157094" y="78547"/>
                  </a:cubicBezTo>
                  <a:close/>
                </a:path>
              </a:pathLst>
            </a:custGeom>
            <a:solidFill>
              <a:srgbClr val="9BD0B0"/>
            </a:solidFill>
            <a:ln w="112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mn-cs"/>
              </a:endParaRPr>
            </a:p>
          </p:txBody>
        </p:sp>
        <p:sp>
          <p:nvSpPr>
            <p:cNvPr id="32" name="Frihåndsform: figur 31">
              <a:extLst>
                <a:ext uri="{FF2B5EF4-FFF2-40B4-BE49-F238E27FC236}">
                  <a16:creationId xmlns:a16="http://schemas.microsoft.com/office/drawing/2014/main" id="{117DA445-E374-D120-3039-2D4C7BBFC1D5}"/>
                </a:ext>
              </a:extLst>
            </p:cNvPr>
            <p:cNvSpPr/>
            <p:nvPr/>
          </p:nvSpPr>
          <p:spPr>
            <a:xfrm>
              <a:off x="7925360" y="1657636"/>
              <a:ext cx="157094" cy="157094"/>
            </a:xfrm>
            <a:custGeom>
              <a:avLst/>
              <a:gdLst>
                <a:gd name="connsiteX0" fmla="*/ 157094 w 157094"/>
                <a:gd name="connsiteY0" fmla="*/ 78547 h 157094"/>
                <a:gd name="connsiteX1" fmla="*/ 78547 w 157094"/>
                <a:gd name="connsiteY1" fmla="*/ 157094 h 157094"/>
                <a:gd name="connsiteX2" fmla="*/ 0 w 157094"/>
                <a:gd name="connsiteY2" fmla="*/ 78547 h 157094"/>
                <a:gd name="connsiteX3" fmla="*/ 78547 w 157094"/>
                <a:gd name="connsiteY3" fmla="*/ 0 h 157094"/>
                <a:gd name="connsiteX4" fmla="*/ 157094 w 157094"/>
                <a:gd name="connsiteY4" fmla="*/ 78547 h 15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094" h="157094">
                  <a:moveTo>
                    <a:pt x="157094" y="78547"/>
                  </a:moveTo>
                  <a:cubicBezTo>
                    <a:pt x="157094" y="121928"/>
                    <a:pt x="121928" y="157094"/>
                    <a:pt x="78547" y="157094"/>
                  </a:cubicBezTo>
                  <a:cubicBezTo>
                    <a:pt x="35167" y="157094"/>
                    <a:pt x="0" y="121928"/>
                    <a:pt x="0" y="78547"/>
                  </a:cubicBezTo>
                  <a:cubicBezTo>
                    <a:pt x="0" y="35167"/>
                    <a:pt x="35167" y="0"/>
                    <a:pt x="78547" y="0"/>
                  </a:cubicBezTo>
                  <a:cubicBezTo>
                    <a:pt x="121928" y="0"/>
                    <a:pt x="157094" y="35167"/>
                    <a:pt x="157094" y="78547"/>
                  </a:cubicBezTo>
                  <a:close/>
                </a:path>
              </a:pathLst>
            </a:custGeom>
            <a:solidFill>
              <a:srgbClr val="9BD0B0"/>
            </a:solidFill>
            <a:ln w="112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mn-cs"/>
              </a:endParaRPr>
            </a:p>
          </p:txBody>
        </p:sp>
        <p:sp>
          <p:nvSpPr>
            <p:cNvPr id="33" name="Frihåndsform: figur 32">
              <a:extLst>
                <a:ext uri="{FF2B5EF4-FFF2-40B4-BE49-F238E27FC236}">
                  <a16:creationId xmlns:a16="http://schemas.microsoft.com/office/drawing/2014/main" id="{22993E00-A5FA-FBAF-8197-A327E217D7F6}"/>
                </a:ext>
              </a:extLst>
            </p:cNvPr>
            <p:cNvSpPr/>
            <p:nvPr/>
          </p:nvSpPr>
          <p:spPr>
            <a:xfrm>
              <a:off x="8205885" y="1657636"/>
              <a:ext cx="157094" cy="157094"/>
            </a:xfrm>
            <a:custGeom>
              <a:avLst/>
              <a:gdLst>
                <a:gd name="connsiteX0" fmla="*/ 157094 w 157094"/>
                <a:gd name="connsiteY0" fmla="*/ 78547 h 157094"/>
                <a:gd name="connsiteX1" fmla="*/ 78547 w 157094"/>
                <a:gd name="connsiteY1" fmla="*/ 157094 h 157094"/>
                <a:gd name="connsiteX2" fmla="*/ 0 w 157094"/>
                <a:gd name="connsiteY2" fmla="*/ 78547 h 157094"/>
                <a:gd name="connsiteX3" fmla="*/ 78547 w 157094"/>
                <a:gd name="connsiteY3" fmla="*/ 0 h 157094"/>
                <a:gd name="connsiteX4" fmla="*/ 157094 w 157094"/>
                <a:gd name="connsiteY4" fmla="*/ 78547 h 15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094" h="157094">
                  <a:moveTo>
                    <a:pt x="157094" y="78547"/>
                  </a:moveTo>
                  <a:cubicBezTo>
                    <a:pt x="157094" y="121928"/>
                    <a:pt x="121928" y="157094"/>
                    <a:pt x="78547" y="157094"/>
                  </a:cubicBezTo>
                  <a:cubicBezTo>
                    <a:pt x="35167" y="157094"/>
                    <a:pt x="0" y="121928"/>
                    <a:pt x="0" y="78547"/>
                  </a:cubicBezTo>
                  <a:cubicBezTo>
                    <a:pt x="0" y="35167"/>
                    <a:pt x="35167" y="0"/>
                    <a:pt x="78547" y="0"/>
                  </a:cubicBezTo>
                  <a:cubicBezTo>
                    <a:pt x="121928" y="0"/>
                    <a:pt x="157094" y="35167"/>
                    <a:pt x="157094" y="78547"/>
                  </a:cubicBezTo>
                  <a:close/>
                </a:path>
              </a:pathLst>
            </a:custGeom>
            <a:solidFill>
              <a:srgbClr val="9BD0B0"/>
            </a:solidFill>
            <a:ln w="112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mn-cs"/>
              </a:endParaRPr>
            </a:p>
          </p:txBody>
        </p:sp>
        <p:sp>
          <p:nvSpPr>
            <p:cNvPr id="35" name="Frihåndsform: figur 34">
              <a:extLst>
                <a:ext uri="{FF2B5EF4-FFF2-40B4-BE49-F238E27FC236}">
                  <a16:creationId xmlns:a16="http://schemas.microsoft.com/office/drawing/2014/main" id="{F54E57F6-FB4E-BF9B-775C-0E91DF2FE723}"/>
                </a:ext>
              </a:extLst>
            </p:cNvPr>
            <p:cNvSpPr/>
            <p:nvPr/>
          </p:nvSpPr>
          <p:spPr>
            <a:xfrm>
              <a:off x="7976708" y="2521439"/>
              <a:ext cx="179536" cy="179536"/>
            </a:xfrm>
            <a:custGeom>
              <a:avLst/>
              <a:gdLst>
                <a:gd name="connsiteX0" fmla="*/ 179536 w 179536"/>
                <a:gd name="connsiteY0" fmla="*/ 89768 h 179536"/>
                <a:gd name="connsiteX1" fmla="*/ 89768 w 179536"/>
                <a:gd name="connsiteY1" fmla="*/ 179536 h 179536"/>
                <a:gd name="connsiteX2" fmla="*/ 0 w 179536"/>
                <a:gd name="connsiteY2" fmla="*/ 89768 h 179536"/>
                <a:gd name="connsiteX3" fmla="*/ 89768 w 179536"/>
                <a:gd name="connsiteY3" fmla="*/ 0 h 179536"/>
                <a:gd name="connsiteX4" fmla="*/ 179536 w 179536"/>
                <a:gd name="connsiteY4" fmla="*/ 89768 h 179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36" h="179536">
                  <a:moveTo>
                    <a:pt x="179536" y="89768"/>
                  </a:moveTo>
                  <a:cubicBezTo>
                    <a:pt x="179536" y="139346"/>
                    <a:pt x="139346" y="179536"/>
                    <a:pt x="89768" y="179536"/>
                  </a:cubicBezTo>
                  <a:cubicBezTo>
                    <a:pt x="40191" y="179536"/>
                    <a:pt x="0" y="139346"/>
                    <a:pt x="0" y="89768"/>
                  </a:cubicBezTo>
                  <a:cubicBezTo>
                    <a:pt x="0" y="40191"/>
                    <a:pt x="40191" y="0"/>
                    <a:pt x="89768" y="0"/>
                  </a:cubicBezTo>
                  <a:cubicBezTo>
                    <a:pt x="139346" y="0"/>
                    <a:pt x="179536" y="40191"/>
                    <a:pt x="179536" y="89768"/>
                  </a:cubicBezTo>
                  <a:close/>
                </a:path>
              </a:pathLst>
            </a:custGeom>
            <a:solidFill>
              <a:srgbClr val="9BD0B0"/>
            </a:solidFill>
            <a:ln w="112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mn-cs"/>
              </a:endParaRPr>
            </a:p>
          </p:txBody>
        </p:sp>
        <p:sp>
          <p:nvSpPr>
            <p:cNvPr id="36" name="Frihåndsform: figur 35">
              <a:extLst>
                <a:ext uri="{FF2B5EF4-FFF2-40B4-BE49-F238E27FC236}">
                  <a16:creationId xmlns:a16="http://schemas.microsoft.com/office/drawing/2014/main" id="{11CEC17B-B967-8ADB-BD85-3D54CA9F228B}"/>
                </a:ext>
              </a:extLst>
            </p:cNvPr>
            <p:cNvSpPr/>
            <p:nvPr/>
          </p:nvSpPr>
          <p:spPr>
            <a:xfrm>
              <a:off x="7819613" y="3057803"/>
              <a:ext cx="580126" cy="405078"/>
            </a:xfrm>
            <a:custGeom>
              <a:avLst/>
              <a:gdLst>
                <a:gd name="connsiteX0" fmla="*/ 550952 w 580126"/>
                <a:gd name="connsiteY0" fmla="*/ 173926 h 405078"/>
                <a:gd name="connsiteX1" fmla="*/ 302968 w 580126"/>
                <a:gd name="connsiteY1" fmla="*/ 361317 h 405078"/>
                <a:gd name="connsiteX2" fmla="*/ 44884 w 580126"/>
                <a:gd name="connsiteY2" fmla="*/ 103233 h 405078"/>
                <a:gd name="connsiteX3" fmla="*/ 44884 w 580126"/>
                <a:gd name="connsiteY3" fmla="*/ 87524 h 405078"/>
                <a:gd name="connsiteX4" fmla="*/ 17954 w 580126"/>
                <a:gd name="connsiteY4" fmla="*/ 0 h 405078"/>
                <a:gd name="connsiteX5" fmla="*/ 0 w 580126"/>
                <a:gd name="connsiteY5" fmla="*/ 102111 h 405078"/>
                <a:gd name="connsiteX6" fmla="*/ 302968 w 580126"/>
                <a:gd name="connsiteY6" fmla="*/ 405079 h 405078"/>
                <a:gd name="connsiteX7" fmla="*/ 580127 w 580126"/>
                <a:gd name="connsiteY7" fmla="*/ 224420 h 405078"/>
                <a:gd name="connsiteX8" fmla="*/ 550952 w 580126"/>
                <a:gd name="connsiteY8" fmla="*/ 173926 h 40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0126" h="405078">
                  <a:moveTo>
                    <a:pt x="550952" y="173926"/>
                  </a:moveTo>
                  <a:cubicBezTo>
                    <a:pt x="520655" y="281648"/>
                    <a:pt x="420788" y="361317"/>
                    <a:pt x="302968" y="361317"/>
                  </a:cubicBezTo>
                  <a:cubicBezTo>
                    <a:pt x="160461" y="361317"/>
                    <a:pt x="44884" y="245740"/>
                    <a:pt x="44884" y="103233"/>
                  </a:cubicBezTo>
                  <a:cubicBezTo>
                    <a:pt x="44884" y="97623"/>
                    <a:pt x="44884" y="93134"/>
                    <a:pt x="44884" y="87524"/>
                  </a:cubicBezTo>
                  <a:lnTo>
                    <a:pt x="17954" y="0"/>
                  </a:lnTo>
                  <a:cubicBezTo>
                    <a:pt x="6733" y="32541"/>
                    <a:pt x="0" y="66204"/>
                    <a:pt x="0" y="102111"/>
                  </a:cubicBezTo>
                  <a:cubicBezTo>
                    <a:pt x="0" y="269305"/>
                    <a:pt x="135774" y="405079"/>
                    <a:pt x="302968" y="405079"/>
                  </a:cubicBezTo>
                  <a:cubicBezTo>
                    <a:pt x="426399" y="405079"/>
                    <a:pt x="532999" y="331020"/>
                    <a:pt x="580127" y="224420"/>
                  </a:cubicBezTo>
                  <a:lnTo>
                    <a:pt x="550952" y="173926"/>
                  </a:lnTo>
                  <a:close/>
                </a:path>
              </a:pathLst>
            </a:custGeom>
            <a:solidFill>
              <a:srgbClr val="9BD0B0"/>
            </a:solidFill>
            <a:ln w="112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mn-cs"/>
              </a:endParaRPr>
            </a:p>
          </p:txBody>
        </p:sp>
        <p:sp>
          <p:nvSpPr>
            <p:cNvPr id="37" name="Frihåndsform: figur 36">
              <a:extLst>
                <a:ext uri="{FF2B5EF4-FFF2-40B4-BE49-F238E27FC236}">
                  <a16:creationId xmlns:a16="http://schemas.microsoft.com/office/drawing/2014/main" id="{EEF9E752-FA24-009B-5FE0-31A4EF4050E6}"/>
                </a:ext>
              </a:extLst>
            </p:cNvPr>
            <p:cNvSpPr/>
            <p:nvPr/>
          </p:nvSpPr>
          <p:spPr>
            <a:xfrm>
              <a:off x="7831294" y="2723051"/>
              <a:ext cx="717941" cy="606301"/>
            </a:xfrm>
            <a:custGeom>
              <a:avLst/>
              <a:gdLst>
                <a:gd name="connsiteX0" fmla="*/ 712076 w 717941"/>
                <a:gd name="connsiteY0" fmla="*/ 538975 h 606301"/>
                <a:gd name="connsiteX1" fmla="*/ 577423 w 717941"/>
                <a:gd name="connsiteY1" fmla="*/ 303334 h 606301"/>
                <a:gd name="connsiteX2" fmla="*/ 538150 w 717941"/>
                <a:gd name="connsiteY2" fmla="*/ 280892 h 606301"/>
                <a:gd name="connsiteX3" fmla="*/ 357491 w 717941"/>
                <a:gd name="connsiteY3" fmla="*/ 280892 h 606301"/>
                <a:gd name="connsiteX4" fmla="*/ 335049 w 717941"/>
                <a:gd name="connsiteY4" fmla="*/ 74425 h 606301"/>
                <a:gd name="connsiteX5" fmla="*/ 230694 w 717941"/>
                <a:gd name="connsiteY5" fmla="*/ 1489 h 606301"/>
                <a:gd name="connsiteX6" fmla="*/ 200397 w 717941"/>
                <a:gd name="connsiteY6" fmla="*/ 12710 h 606301"/>
                <a:gd name="connsiteX7" fmla="*/ 21983 w 717941"/>
                <a:gd name="connsiteY7" fmla="*/ 118187 h 606301"/>
                <a:gd name="connsiteX8" fmla="*/ 1785 w 717941"/>
                <a:gd name="connsiteY8" fmla="*/ 169804 h 606301"/>
                <a:gd name="connsiteX9" fmla="*/ 57890 w 717941"/>
                <a:gd name="connsiteY9" fmla="*/ 349340 h 606301"/>
                <a:gd name="connsiteX10" fmla="*/ 100530 w 717941"/>
                <a:gd name="connsiteY10" fmla="*/ 380759 h 606301"/>
                <a:gd name="connsiteX11" fmla="*/ 113995 w 717941"/>
                <a:gd name="connsiteY11" fmla="*/ 378515 h 606301"/>
                <a:gd name="connsiteX12" fmla="*/ 143170 w 717941"/>
                <a:gd name="connsiteY12" fmla="*/ 322410 h 606301"/>
                <a:gd name="connsiteX13" fmla="*/ 97164 w 717941"/>
                <a:gd name="connsiteY13" fmla="*/ 176536 h 606301"/>
                <a:gd name="connsiteX14" fmla="*/ 163368 w 717941"/>
                <a:gd name="connsiteY14" fmla="*/ 137263 h 606301"/>
                <a:gd name="connsiteX15" fmla="*/ 191420 w 717941"/>
                <a:gd name="connsiteY15" fmla="*/ 295479 h 606301"/>
                <a:gd name="connsiteX16" fmla="*/ 280066 w 717941"/>
                <a:gd name="connsiteY16" fmla="*/ 369538 h 606301"/>
                <a:gd name="connsiteX17" fmla="*/ 280066 w 717941"/>
                <a:gd name="connsiteY17" fmla="*/ 369538 h 606301"/>
                <a:gd name="connsiteX18" fmla="*/ 512341 w 717941"/>
                <a:gd name="connsiteY18" fmla="*/ 369538 h 606301"/>
                <a:gd name="connsiteX19" fmla="*/ 633528 w 717941"/>
                <a:gd name="connsiteY19" fmla="*/ 583860 h 606301"/>
                <a:gd name="connsiteX20" fmla="*/ 672802 w 717941"/>
                <a:gd name="connsiteY20" fmla="*/ 606302 h 606301"/>
                <a:gd name="connsiteX21" fmla="*/ 695244 w 717941"/>
                <a:gd name="connsiteY21" fmla="*/ 600691 h 606301"/>
                <a:gd name="connsiteX22" fmla="*/ 712076 w 717941"/>
                <a:gd name="connsiteY22" fmla="*/ 538975 h 60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17941" h="606301">
                  <a:moveTo>
                    <a:pt x="712076" y="538975"/>
                  </a:moveTo>
                  <a:lnTo>
                    <a:pt x="577423" y="303334"/>
                  </a:lnTo>
                  <a:cubicBezTo>
                    <a:pt x="569569" y="289869"/>
                    <a:pt x="554981" y="280892"/>
                    <a:pt x="538150" y="280892"/>
                  </a:cubicBezTo>
                  <a:lnTo>
                    <a:pt x="357491" y="280892"/>
                  </a:lnTo>
                  <a:lnTo>
                    <a:pt x="335049" y="74425"/>
                  </a:lnTo>
                  <a:cubicBezTo>
                    <a:pt x="326072" y="25053"/>
                    <a:pt x="280066" y="-7488"/>
                    <a:pt x="230694" y="1489"/>
                  </a:cubicBezTo>
                  <a:cubicBezTo>
                    <a:pt x="219473" y="3733"/>
                    <a:pt x="209374" y="7099"/>
                    <a:pt x="200397" y="12710"/>
                  </a:cubicBezTo>
                  <a:lnTo>
                    <a:pt x="21983" y="118187"/>
                  </a:lnTo>
                  <a:cubicBezTo>
                    <a:pt x="4029" y="128286"/>
                    <a:pt x="-3826" y="150728"/>
                    <a:pt x="1785" y="169804"/>
                  </a:cubicBezTo>
                  <a:lnTo>
                    <a:pt x="57890" y="349340"/>
                  </a:lnTo>
                  <a:cubicBezTo>
                    <a:pt x="63501" y="368416"/>
                    <a:pt x="81454" y="380759"/>
                    <a:pt x="100530" y="380759"/>
                  </a:cubicBezTo>
                  <a:cubicBezTo>
                    <a:pt x="105018" y="380759"/>
                    <a:pt x="109507" y="379637"/>
                    <a:pt x="113995" y="378515"/>
                  </a:cubicBezTo>
                  <a:cubicBezTo>
                    <a:pt x="137559" y="370660"/>
                    <a:pt x="151025" y="345974"/>
                    <a:pt x="143170" y="322410"/>
                  </a:cubicBezTo>
                  <a:lnTo>
                    <a:pt x="97164" y="176536"/>
                  </a:lnTo>
                  <a:lnTo>
                    <a:pt x="163368" y="137263"/>
                  </a:lnTo>
                  <a:lnTo>
                    <a:pt x="191420" y="295479"/>
                  </a:lnTo>
                  <a:cubicBezTo>
                    <a:pt x="199275" y="339241"/>
                    <a:pt x="237426" y="369538"/>
                    <a:pt x="280066" y="369538"/>
                  </a:cubicBezTo>
                  <a:lnTo>
                    <a:pt x="280066" y="369538"/>
                  </a:lnTo>
                  <a:lnTo>
                    <a:pt x="512341" y="369538"/>
                  </a:lnTo>
                  <a:lnTo>
                    <a:pt x="633528" y="583860"/>
                  </a:lnTo>
                  <a:cubicBezTo>
                    <a:pt x="641383" y="598447"/>
                    <a:pt x="657093" y="606302"/>
                    <a:pt x="672802" y="606302"/>
                  </a:cubicBezTo>
                  <a:cubicBezTo>
                    <a:pt x="680657" y="606302"/>
                    <a:pt x="688511" y="604057"/>
                    <a:pt x="695244" y="600691"/>
                  </a:cubicBezTo>
                  <a:cubicBezTo>
                    <a:pt x="716564" y="588348"/>
                    <a:pt x="724419" y="560295"/>
                    <a:pt x="712076" y="538975"/>
                  </a:cubicBezTo>
                  <a:close/>
                </a:path>
              </a:pathLst>
            </a:custGeom>
            <a:solidFill>
              <a:srgbClr val="9BD0B0"/>
            </a:solidFill>
            <a:ln w="112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mn-cs"/>
              </a:endParaRPr>
            </a:p>
          </p:txBody>
        </p:sp>
        <p:sp>
          <p:nvSpPr>
            <p:cNvPr id="39" name="Frihåndsform: figur 38">
              <a:extLst>
                <a:ext uri="{FF2B5EF4-FFF2-40B4-BE49-F238E27FC236}">
                  <a16:creationId xmlns:a16="http://schemas.microsoft.com/office/drawing/2014/main" id="{7CFE684C-9602-2B60-D79D-5DC12D674981}"/>
                </a:ext>
              </a:extLst>
            </p:cNvPr>
            <p:cNvSpPr/>
            <p:nvPr/>
          </p:nvSpPr>
          <p:spPr>
            <a:xfrm>
              <a:off x="8576268" y="2889704"/>
              <a:ext cx="617231" cy="763029"/>
            </a:xfrm>
            <a:custGeom>
              <a:avLst/>
              <a:gdLst>
                <a:gd name="connsiteX0" fmla="*/ 538684 w 617231"/>
                <a:gd name="connsiteY0" fmla="*/ 269305 h 763029"/>
                <a:gd name="connsiteX1" fmla="*/ 526341 w 617231"/>
                <a:gd name="connsiteY1" fmla="*/ 270427 h 763029"/>
                <a:gd name="connsiteX2" fmla="*/ 499411 w 617231"/>
                <a:gd name="connsiteY2" fmla="*/ 239008 h 763029"/>
                <a:gd name="connsiteX3" fmla="*/ 404032 w 617231"/>
                <a:gd name="connsiteY3" fmla="*/ 200856 h 763029"/>
                <a:gd name="connsiteX4" fmla="*/ 342316 w 617231"/>
                <a:gd name="connsiteY4" fmla="*/ 58349 h 763029"/>
                <a:gd name="connsiteX5" fmla="*/ 342316 w 617231"/>
                <a:gd name="connsiteY5" fmla="*/ 58349 h 763029"/>
                <a:gd name="connsiteX6" fmla="*/ 258159 w 617231"/>
                <a:gd name="connsiteY6" fmla="*/ 0 h 763029"/>
                <a:gd name="connsiteX7" fmla="*/ 205420 w 617231"/>
                <a:gd name="connsiteY7" fmla="*/ 16832 h 763029"/>
                <a:gd name="connsiteX8" fmla="*/ 205420 w 617231"/>
                <a:gd name="connsiteY8" fmla="*/ 16832 h 763029"/>
                <a:gd name="connsiteX9" fmla="*/ 53936 w 617231"/>
                <a:gd name="connsiteY9" fmla="*/ 118943 h 763029"/>
                <a:gd name="connsiteX10" fmla="*/ 34860 w 617231"/>
                <a:gd name="connsiteY10" fmla="*/ 145873 h 763029"/>
                <a:gd name="connsiteX11" fmla="*/ 1197 w 617231"/>
                <a:gd name="connsiteY11" fmla="*/ 291747 h 763029"/>
                <a:gd name="connsiteX12" fmla="*/ 34860 w 617231"/>
                <a:gd name="connsiteY12" fmla="*/ 345607 h 763029"/>
                <a:gd name="connsiteX13" fmla="*/ 44959 w 617231"/>
                <a:gd name="connsiteY13" fmla="*/ 346730 h 763029"/>
                <a:gd name="connsiteX14" fmla="*/ 88721 w 617231"/>
                <a:gd name="connsiteY14" fmla="*/ 311944 h 763029"/>
                <a:gd name="connsiteX15" fmla="*/ 117896 w 617231"/>
                <a:gd name="connsiteY15" fmla="*/ 184025 h 763029"/>
                <a:gd name="connsiteX16" fmla="*/ 145949 w 617231"/>
                <a:gd name="connsiteY16" fmla="*/ 164949 h 763029"/>
                <a:gd name="connsiteX17" fmla="*/ 133605 w 617231"/>
                <a:gd name="connsiteY17" fmla="*/ 311944 h 763029"/>
                <a:gd name="connsiteX18" fmla="*/ 122384 w 617231"/>
                <a:gd name="connsiteY18" fmla="*/ 508312 h 763029"/>
                <a:gd name="connsiteX19" fmla="*/ 78622 w 617231"/>
                <a:gd name="connsiteY19" fmla="*/ 706924 h 763029"/>
                <a:gd name="connsiteX20" fmla="*/ 112286 w 617231"/>
                <a:gd name="connsiteY20" fmla="*/ 760785 h 763029"/>
                <a:gd name="connsiteX21" fmla="*/ 122384 w 617231"/>
                <a:gd name="connsiteY21" fmla="*/ 761907 h 763029"/>
                <a:gd name="connsiteX22" fmla="*/ 166146 w 617231"/>
                <a:gd name="connsiteY22" fmla="*/ 727122 h 763029"/>
                <a:gd name="connsiteX23" fmla="*/ 211031 w 617231"/>
                <a:gd name="connsiteY23" fmla="*/ 525144 h 763029"/>
                <a:gd name="connsiteX24" fmla="*/ 212153 w 617231"/>
                <a:gd name="connsiteY24" fmla="*/ 518411 h 763029"/>
                <a:gd name="connsiteX25" fmla="*/ 217763 w 617231"/>
                <a:gd name="connsiteY25" fmla="*/ 408445 h 763029"/>
                <a:gd name="connsiteX26" fmla="*/ 290700 w 617231"/>
                <a:gd name="connsiteY26" fmla="*/ 489237 h 763029"/>
                <a:gd name="connsiteX27" fmla="*/ 300799 w 617231"/>
                <a:gd name="connsiteY27" fmla="*/ 697947 h 763029"/>
                <a:gd name="connsiteX28" fmla="*/ 345683 w 617231"/>
                <a:gd name="connsiteY28" fmla="*/ 740587 h 763029"/>
                <a:gd name="connsiteX29" fmla="*/ 347927 w 617231"/>
                <a:gd name="connsiteY29" fmla="*/ 740587 h 763029"/>
                <a:gd name="connsiteX30" fmla="*/ 390567 w 617231"/>
                <a:gd name="connsiteY30" fmla="*/ 693459 h 763029"/>
                <a:gd name="connsiteX31" fmla="*/ 379346 w 617231"/>
                <a:gd name="connsiteY31" fmla="*/ 469039 h 763029"/>
                <a:gd name="connsiteX32" fmla="*/ 368125 w 617231"/>
                <a:gd name="connsiteY32" fmla="*/ 440986 h 763029"/>
                <a:gd name="connsiteX33" fmla="*/ 289578 w 617231"/>
                <a:gd name="connsiteY33" fmla="*/ 354584 h 763029"/>
                <a:gd name="connsiteX34" fmla="*/ 289578 w 617231"/>
                <a:gd name="connsiteY34" fmla="*/ 172804 h 763029"/>
                <a:gd name="connsiteX35" fmla="*/ 290700 w 617231"/>
                <a:gd name="connsiteY35" fmla="*/ 171682 h 763029"/>
                <a:gd name="connsiteX36" fmla="*/ 326607 w 617231"/>
                <a:gd name="connsiteY36" fmla="*/ 253595 h 763029"/>
                <a:gd name="connsiteX37" fmla="*/ 351293 w 617231"/>
                <a:gd name="connsiteY37" fmla="*/ 277159 h 763029"/>
                <a:gd name="connsiteX38" fmla="*/ 462381 w 617231"/>
                <a:gd name="connsiteY38" fmla="*/ 322043 h 763029"/>
                <a:gd name="connsiteX39" fmla="*/ 457893 w 617231"/>
                <a:gd name="connsiteY39" fmla="*/ 347852 h 763029"/>
                <a:gd name="connsiteX40" fmla="*/ 487068 w 617231"/>
                <a:gd name="connsiteY40" fmla="*/ 408445 h 763029"/>
                <a:gd name="connsiteX41" fmla="*/ 488190 w 617231"/>
                <a:gd name="connsiteY41" fmla="*/ 409567 h 763029"/>
                <a:gd name="connsiteX42" fmla="*/ 502777 w 617231"/>
                <a:gd name="connsiteY42" fmla="*/ 415178 h 763029"/>
                <a:gd name="connsiteX43" fmla="*/ 525219 w 617231"/>
                <a:gd name="connsiteY43" fmla="*/ 392736 h 763029"/>
                <a:gd name="connsiteX44" fmla="*/ 516242 w 617231"/>
                <a:gd name="connsiteY44" fmla="*/ 374782 h 763029"/>
                <a:gd name="connsiteX45" fmla="*/ 505021 w 617231"/>
                <a:gd name="connsiteY45" fmla="*/ 347852 h 763029"/>
                <a:gd name="connsiteX46" fmla="*/ 538684 w 617231"/>
                <a:gd name="connsiteY46" fmla="*/ 314189 h 763029"/>
                <a:gd name="connsiteX47" fmla="*/ 572347 w 617231"/>
                <a:gd name="connsiteY47" fmla="*/ 347852 h 763029"/>
                <a:gd name="connsiteX48" fmla="*/ 572347 w 617231"/>
                <a:gd name="connsiteY48" fmla="*/ 418544 h 763029"/>
                <a:gd name="connsiteX49" fmla="*/ 572347 w 617231"/>
                <a:gd name="connsiteY49" fmla="*/ 448841 h 763029"/>
                <a:gd name="connsiteX50" fmla="*/ 572347 w 617231"/>
                <a:gd name="connsiteY50" fmla="*/ 740587 h 763029"/>
                <a:gd name="connsiteX51" fmla="*/ 594789 w 617231"/>
                <a:gd name="connsiteY51" fmla="*/ 763029 h 763029"/>
                <a:gd name="connsiteX52" fmla="*/ 617232 w 617231"/>
                <a:gd name="connsiteY52" fmla="*/ 740587 h 763029"/>
                <a:gd name="connsiteX53" fmla="*/ 617232 w 617231"/>
                <a:gd name="connsiteY53" fmla="*/ 347852 h 763029"/>
                <a:gd name="connsiteX54" fmla="*/ 538684 w 617231"/>
                <a:gd name="connsiteY54" fmla="*/ 269305 h 763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17231" h="763029">
                  <a:moveTo>
                    <a:pt x="538684" y="269305"/>
                  </a:moveTo>
                  <a:cubicBezTo>
                    <a:pt x="534196" y="269305"/>
                    <a:pt x="530830" y="269305"/>
                    <a:pt x="526341" y="270427"/>
                  </a:cubicBezTo>
                  <a:cubicBezTo>
                    <a:pt x="522975" y="256961"/>
                    <a:pt x="513998" y="244618"/>
                    <a:pt x="499411" y="239008"/>
                  </a:cubicBezTo>
                  <a:lnTo>
                    <a:pt x="404032" y="200856"/>
                  </a:lnTo>
                  <a:lnTo>
                    <a:pt x="342316" y="58349"/>
                  </a:lnTo>
                  <a:lnTo>
                    <a:pt x="342316" y="58349"/>
                  </a:lnTo>
                  <a:cubicBezTo>
                    <a:pt x="329973" y="24686"/>
                    <a:pt x="297432" y="0"/>
                    <a:pt x="258159" y="0"/>
                  </a:cubicBezTo>
                  <a:cubicBezTo>
                    <a:pt x="237961" y="0"/>
                    <a:pt x="220007" y="6733"/>
                    <a:pt x="205420" y="16832"/>
                  </a:cubicBezTo>
                  <a:lnTo>
                    <a:pt x="205420" y="16832"/>
                  </a:lnTo>
                  <a:lnTo>
                    <a:pt x="53936" y="118943"/>
                  </a:lnTo>
                  <a:cubicBezTo>
                    <a:pt x="44959" y="125675"/>
                    <a:pt x="38227" y="134652"/>
                    <a:pt x="34860" y="145873"/>
                  </a:cubicBezTo>
                  <a:lnTo>
                    <a:pt x="1197" y="291747"/>
                  </a:lnTo>
                  <a:cubicBezTo>
                    <a:pt x="-4413" y="316433"/>
                    <a:pt x="10174" y="339997"/>
                    <a:pt x="34860" y="345607"/>
                  </a:cubicBezTo>
                  <a:cubicBezTo>
                    <a:pt x="38227" y="346730"/>
                    <a:pt x="41593" y="346730"/>
                    <a:pt x="44959" y="346730"/>
                  </a:cubicBezTo>
                  <a:cubicBezTo>
                    <a:pt x="65157" y="346730"/>
                    <a:pt x="84233" y="332142"/>
                    <a:pt x="88721" y="311944"/>
                  </a:cubicBezTo>
                  <a:lnTo>
                    <a:pt x="117896" y="184025"/>
                  </a:lnTo>
                  <a:lnTo>
                    <a:pt x="145949" y="164949"/>
                  </a:lnTo>
                  <a:cubicBezTo>
                    <a:pt x="134728" y="241252"/>
                    <a:pt x="133605" y="301845"/>
                    <a:pt x="133605" y="311944"/>
                  </a:cubicBezTo>
                  <a:lnTo>
                    <a:pt x="122384" y="508312"/>
                  </a:lnTo>
                  <a:lnTo>
                    <a:pt x="78622" y="706924"/>
                  </a:lnTo>
                  <a:cubicBezTo>
                    <a:pt x="73012" y="731611"/>
                    <a:pt x="88721" y="755175"/>
                    <a:pt x="112286" y="760785"/>
                  </a:cubicBezTo>
                  <a:cubicBezTo>
                    <a:pt x="115652" y="761907"/>
                    <a:pt x="119018" y="761907"/>
                    <a:pt x="122384" y="761907"/>
                  </a:cubicBezTo>
                  <a:cubicBezTo>
                    <a:pt x="142582" y="761907"/>
                    <a:pt x="161658" y="747320"/>
                    <a:pt x="166146" y="727122"/>
                  </a:cubicBezTo>
                  <a:lnTo>
                    <a:pt x="211031" y="525144"/>
                  </a:lnTo>
                  <a:cubicBezTo>
                    <a:pt x="211031" y="522900"/>
                    <a:pt x="212153" y="520655"/>
                    <a:pt x="212153" y="518411"/>
                  </a:cubicBezTo>
                  <a:lnTo>
                    <a:pt x="217763" y="408445"/>
                  </a:lnTo>
                  <a:lnTo>
                    <a:pt x="290700" y="489237"/>
                  </a:lnTo>
                  <a:lnTo>
                    <a:pt x="300799" y="697947"/>
                  </a:lnTo>
                  <a:cubicBezTo>
                    <a:pt x="301921" y="721512"/>
                    <a:pt x="322119" y="740587"/>
                    <a:pt x="345683" y="740587"/>
                  </a:cubicBezTo>
                  <a:cubicBezTo>
                    <a:pt x="346805" y="740587"/>
                    <a:pt x="346805" y="740587"/>
                    <a:pt x="347927" y="740587"/>
                  </a:cubicBezTo>
                  <a:cubicBezTo>
                    <a:pt x="372613" y="739465"/>
                    <a:pt x="391689" y="718145"/>
                    <a:pt x="390567" y="693459"/>
                  </a:cubicBezTo>
                  <a:lnTo>
                    <a:pt x="379346" y="469039"/>
                  </a:lnTo>
                  <a:cubicBezTo>
                    <a:pt x="379346" y="458940"/>
                    <a:pt x="374857" y="448841"/>
                    <a:pt x="368125" y="440986"/>
                  </a:cubicBezTo>
                  <a:lnTo>
                    <a:pt x="289578" y="354584"/>
                  </a:lnTo>
                  <a:lnTo>
                    <a:pt x="289578" y="172804"/>
                  </a:lnTo>
                  <a:cubicBezTo>
                    <a:pt x="289578" y="172804"/>
                    <a:pt x="290700" y="172804"/>
                    <a:pt x="290700" y="171682"/>
                  </a:cubicBezTo>
                  <a:lnTo>
                    <a:pt x="326607" y="253595"/>
                  </a:lnTo>
                  <a:cubicBezTo>
                    <a:pt x="331095" y="264816"/>
                    <a:pt x="340072" y="272671"/>
                    <a:pt x="351293" y="277159"/>
                  </a:cubicBezTo>
                  <a:lnTo>
                    <a:pt x="462381" y="322043"/>
                  </a:lnTo>
                  <a:cubicBezTo>
                    <a:pt x="459015" y="329898"/>
                    <a:pt x="457893" y="338875"/>
                    <a:pt x="457893" y="347852"/>
                  </a:cubicBezTo>
                  <a:cubicBezTo>
                    <a:pt x="457893" y="372538"/>
                    <a:pt x="469114" y="393858"/>
                    <a:pt x="487068" y="408445"/>
                  </a:cubicBezTo>
                  <a:cubicBezTo>
                    <a:pt x="487068" y="408445"/>
                    <a:pt x="488190" y="409567"/>
                    <a:pt x="488190" y="409567"/>
                  </a:cubicBezTo>
                  <a:cubicBezTo>
                    <a:pt x="491556" y="412934"/>
                    <a:pt x="497167" y="415178"/>
                    <a:pt x="502777" y="415178"/>
                  </a:cubicBezTo>
                  <a:cubicBezTo>
                    <a:pt x="515120" y="415178"/>
                    <a:pt x="525219" y="405079"/>
                    <a:pt x="525219" y="392736"/>
                  </a:cubicBezTo>
                  <a:cubicBezTo>
                    <a:pt x="525219" y="384881"/>
                    <a:pt x="521853" y="378148"/>
                    <a:pt x="516242" y="374782"/>
                  </a:cubicBezTo>
                  <a:cubicBezTo>
                    <a:pt x="510632" y="368049"/>
                    <a:pt x="505021" y="359073"/>
                    <a:pt x="505021" y="347852"/>
                  </a:cubicBezTo>
                  <a:cubicBezTo>
                    <a:pt x="505021" y="328776"/>
                    <a:pt x="519609" y="314189"/>
                    <a:pt x="538684" y="314189"/>
                  </a:cubicBezTo>
                  <a:cubicBezTo>
                    <a:pt x="557760" y="314189"/>
                    <a:pt x="572347" y="328776"/>
                    <a:pt x="572347" y="347852"/>
                  </a:cubicBezTo>
                  <a:lnTo>
                    <a:pt x="572347" y="418544"/>
                  </a:lnTo>
                  <a:lnTo>
                    <a:pt x="572347" y="448841"/>
                  </a:lnTo>
                  <a:lnTo>
                    <a:pt x="572347" y="740587"/>
                  </a:lnTo>
                  <a:cubicBezTo>
                    <a:pt x="572347" y="752931"/>
                    <a:pt x="582446" y="763029"/>
                    <a:pt x="594789" y="763029"/>
                  </a:cubicBezTo>
                  <a:cubicBezTo>
                    <a:pt x="607133" y="763029"/>
                    <a:pt x="617232" y="752931"/>
                    <a:pt x="617232" y="740587"/>
                  </a:cubicBezTo>
                  <a:lnTo>
                    <a:pt x="617232" y="347852"/>
                  </a:lnTo>
                  <a:cubicBezTo>
                    <a:pt x="617232" y="304090"/>
                    <a:pt x="582446" y="269305"/>
                    <a:pt x="538684" y="269305"/>
                  </a:cubicBezTo>
                  <a:close/>
                </a:path>
              </a:pathLst>
            </a:custGeom>
            <a:solidFill>
              <a:srgbClr val="9BD0B0"/>
            </a:solidFill>
            <a:ln w="112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mn-cs"/>
              </a:endParaRPr>
            </a:p>
          </p:txBody>
        </p:sp>
        <p:sp>
          <p:nvSpPr>
            <p:cNvPr id="40" name="Frihåndsform: figur 39">
              <a:extLst>
                <a:ext uri="{FF2B5EF4-FFF2-40B4-BE49-F238E27FC236}">
                  <a16:creationId xmlns:a16="http://schemas.microsoft.com/office/drawing/2014/main" id="{33B5140C-DF8B-76DA-98E6-B53F15BAC0AD}"/>
                </a:ext>
              </a:extLst>
            </p:cNvPr>
            <p:cNvSpPr/>
            <p:nvPr/>
          </p:nvSpPr>
          <p:spPr>
            <a:xfrm>
              <a:off x="8806374" y="2698947"/>
              <a:ext cx="179536" cy="179536"/>
            </a:xfrm>
            <a:custGeom>
              <a:avLst/>
              <a:gdLst>
                <a:gd name="connsiteX0" fmla="*/ 179536 w 179536"/>
                <a:gd name="connsiteY0" fmla="*/ 89768 h 179536"/>
                <a:gd name="connsiteX1" fmla="*/ 89768 w 179536"/>
                <a:gd name="connsiteY1" fmla="*/ 179536 h 179536"/>
                <a:gd name="connsiteX2" fmla="*/ 0 w 179536"/>
                <a:gd name="connsiteY2" fmla="*/ 89768 h 179536"/>
                <a:gd name="connsiteX3" fmla="*/ 89768 w 179536"/>
                <a:gd name="connsiteY3" fmla="*/ 0 h 179536"/>
                <a:gd name="connsiteX4" fmla="*/ 179536 w 179536"/>
                <a:gd name="connsiteY4" fmla="*/ 89768 h 179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36" h="179536">
                  <a:moveTo>
                    <a:pt x="179536" y="89768"/>
                  </a:moveTo>
                  <a:cubicBezTo>
                    <a:pt x="179536" y="139346"/>
                    <a:pt x="139346" y="179536"/>
                    <a:pt x="89768" y="179536"/>
                  </a:cubicBezTo>
                  <a:cubicBezTo>
                    <a:pt x="40191" y="179536"/>
                    <a:pt x="0" y="139346"/>
                    <a:pt x="0" y="89768"/>
                  </a:cubicBezTo>
                  <a:cubicBezTo>
                    <a:pt x="0" y="40191"/>
                    <a:pt x="40191" y="0"/>
                    <a:pt x="89768" y="0"/>
                  </a:cubicBezTo>
                  <a:cubicBezTo>
                    <a:pt x="139346" y="0"/>
                    <a:pt x="179536" y="40191"/>
                    <a:pt x="179536" y="89768"/>
                  </a:cubicBezTo>
                  <a:close/>
                </a:path>
              </a:pathLst>
            </a:custGeom>
            <a:solidFill>
              <a:srgbClr val="9BD0B0"/>
            </a:solidFill>
            <a:ln w="112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mn-cs"/>
              </a:endParaRPr>
            </a:p>
          </p:txBody>
        </p:sp>
        <p:sp>
          <p:nvSpPr>
            <p:cNvPr id="42" name="Frihåndsform: figur 41">
              <a:extLst>
                <a:ext uri="{FF2B5EF4-FFF2-40B4-BE49-F238E27FC236}">
                  <a16:creationId xmlns:a16="http://schemas.microsoft.com/office/drawing/2014/main" id="{26A8E583-21D2-1D79-1128-61B4B334814B}"/>
                </a:ext>
              </a:extLst>
            </p:cNvPr>
            <p:cNvSpPr/>
            <p:nvPr/>
          </p:nvSpPr>
          <p:spPr>
            <a:xfrm>
              <a:off x="8953915" y="1780901"/>
              <a:ext cx="179536" cy="179536"/>
            </a:xfrm>
            <a:custGeom>
              <a:avLst/>
              <a:gdLst>
                <a:gd name="connsiteX0" fmla="*/ 179536 w 179536"/>
                <a:gd name="connsiteY0" fmla="*/ 89768 h 179536"/>
                <a:gd name="connsiteX1" fmla="*/ 89768 w 179536"/>
                <a:gd name="connsiteY1" fmla="*/ 179536 h 179536"/>
                <a:gd name="connsiteX2" fmla="*/ 0 w 179536"/>
                <a:gd name="connsiteY2" fmla="*/ 89768 h 179536"/>
                <a:gd name="connsiteX3" fmla="*/ 89768 w 179536"/>
                <a:gd name="connsiteY3" fmla="*/ 0 h 179536"/>
                <a:gd name="connsiteX4" fmla="*/ 179536 w 179536"/>
                <a:gd name="connsiteY4" fmla="*/ 89768 h 179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36" h="179536">
                  <a:moveTo>
                    <a:pt x="179536" y="89768"/>
                  </a:moveTo>
                  <a:cubicBezTo>
                    <a:pt x="179536" y="139346"/>
                    <a:pt x="139346" y="179536"/>
                    <a:pt x="89768" y="179536"/>
                  </a:cubicBezTo>
                  <a:cubicBezTo>
                    <a:pt x="40191" y="179536"/>
                    <a:pt x="0" y="139346"/>
                    <a:pt x="0" y="89768"/>
                  </a:cubicBezTo>
                  <a:cubicBezTo>
                    <a:pt x="0" y="40191"/>
                    <a:pt x="40191" y="0"/>
                    <a:pt x="89768" y="0"/>
                  </a:cubicBezTo>
                  <a:cubicBezTo>
                    <a:pt x="139346" y="0"/>
                    <a:pt x="179536" y="40191"/>
                    <a:pt x="179536" y="89768"/>
                  </a:cubicBezTo>
                  <a:close/>
                </a:path>
              </a:pathLst>
            </a:custGeom>
            <a:solidFill>
              <a:srgbClr val="9BD0B0"/>
            </a:solidFill>
            <a:ln w="112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mn-cs"/>
              </a:endParaRPr>
            </a:p>
          </p:txBody>
        </p:sp>
        <p:sp>
          <p:nvSpPr>
            <p:cNvPr id="43" name="Frihåndsform: figur 42">
              <a:extLst>
                <a:ext uri="{FF2B5EF4-FFF2-40B4-BE49-F238E27FC236}">
                  <a16:creationId xmlns:a16="http://schemas.microsoft.com/office/drawing/2014/main" id="{57A9EE6F-D97E-D3B4-2511-43048018C0B7}"/>
                </a:ext>
              </a:extLst>
            </p:cNvPr>
            <p:cNvSpPr/>
            <p:nvPr/>
          </p:nvSpPr>
          <p:spPr>
            <a:xfrm>
              <a:off x="8827905" y="1981308"/>
              <a:ext cx="435497" cy="809484"/>
            </a:xfrm>
            <a:custGeom>
              <a:avLst/>
              <a:gdLst>
                <a:gd name="connsiteX0" fmla="*/ 435486 w 435497"/>
                <a:gd name="connsiteY0" fmla="*/ 303080 h 809484"/>
                <a:gd name="connsiteX1" fmla="*/ 405638 w 435497"/>
                <a:gd name="connsiteY1" fmla="*/ 223747 h 809484"/>
                <a:gd name="connsiteX2" fmla="*/ 354919 w 435497"/>
                <a:gd name="connsiteY2" fmla="*/ 150811 h 809484"/>
                <a:gd name="connsiteX3" fmla="*/ 298814 w 435497"/>
                <a:gd name="connsiteY3" fmla="*/ 69907 h 809484"/>
                <a:gd name="connsiteX4" fmla="*/ 268630 w 435497"/>
                <a:gd name="connsiteY4" fmla="*/ 27379 h 809484"/>
                <a:gd name="connsiteX5" fmla="*/ 210617 w 435497"/>
                <a:gd name="connsiteY5" fmla="*/ 0 h 809484"/>
                <a:gd name="connsiteX6" fmla="*/ 155410 w 435497"/>
                <a:gd name="connsiteY6" fmla="*/ 20871 h 809484"/>
                <a:gd name="connsiteX7" fmla="*/ 23563 w 435497"/>
                <a:gd name="connsiteY7" fmla="*/ 113781 h 809484"/>
                <a:gd name="connsiteX8" fmla="*/ 18401 w 435497"/>
                <a:gd name="connsiteY8" fmla="*/ 190870 h 809484"/>
                <a:gd name="connsiteX9" fmla="*/ 150136 w 435497"/>
                <a:gd name="connsiteY9" fmla="*/ 293317 h 809484"/>
                <a:gd name="connsiteX10" fmla="*/ 95826 w 435497"/>
                <a:gd name="connsiteY10" fmla="*/ 495296 h 809484"/>
                <a:gd name="connsiteX11" fmla="*/ 206241 w 435497"/>
                <a:gd name="connsiteY11" fmla="*/ 495296 h 809484"/>
                <a:gd name="connsiteX12" fmla="*/ 206241 w 435497"/>
                <a:gd name="connsiteY12" fmla="*/ 809484 h 809484"/>
                <a:gd name="connsiteX13" fmla="*/ 296009 w 435497"/>
                <a:gd name="connsiteY13" fmla="*/ 809484 h 809484"/>
                <a:gd name="connsiteX14" fmla="*/ 296009 w 435497"/>
                <a:gd name="connsiteY14" fmla="*/ 495296 h 809484"/>
                <a:gd name="connsiteX15" fmla="*/ 403394 w 435497"/>
                <a:gd name="connsiteY15" fmla="*/ 495296 h 809484"/>
                <a:gd name="connsiteX16" fmla="*/ 388134 w 435497"/>
                <a:gd name="connsiteY16" fmla="*/ 438517 h 809484"/>
                <a:gd name="connsiteX17" fmla="*/ 383645 w 435497"/>
                <a:gd name="connsiteY17" fmla="*/ 414617 h 809484"/>
                <a:gd name="connsiteX18" fmla="*/ 403843 w 435497"/>
                <a:gd name="connsiteY18" fmla="*/ 377139 h 809484"/>
                <a:gd name="connsiteX19" fmla="*/ 403843 w 435497"/>
                <a:gd name="connsiteY19" fmla="*/ 377139 h 809484"/>
                <a:gd name="connsiteX20" fmla="*/ 435486 w 435497"/>
                <a:gd name="connsiteY20" fmla="*/ 303080 h 809484"/>
                <a:gd name="connsiteX21" fmla="*/ 119502 w 435497"/>
                <a:gd name="connsiteY21" fmla="*/ 155523 h 809484"/>
                <a:gd name="connsiteX22" fmla="*/ 147892 w 435497"/>
                <a:gd name="connsiteY22" fmla="*/ 136223 h 809484"/>
                <a:gd name="connsiteX23" fmla="*/ 175383 w 435497"/>
                <a:gd name="connsiteY23" fmla="*/ 199846 h 809484"/>
                <a:gd name="connsiteX24" fmla="*/ 175383 w 435497"/>
                <a:gd name="connsiteY24" fmla="*/ 199846 h 80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5497" h="809484">
                  <a:moveTo>
                    <a:pt x="435486" y="303080"/>
                  </a:moveTo>
                  <a:cubicBezTo>
                    <a:pt x="434258" y="274128"/>
                    <a:pt x="423799" y="246328"/>
                    <a:pt x="405638" y="223747"/>
                  </a:cubicBezTo>
                  <a:lnTo>
                    <a:pt x="354919" y="150811"/>
                  </a:lnTo>
                  <a:lnTo>
                    <a:pt x="298814" y="69907"/>
                  </a:lnTo>
                  <a:cubicBezTo>
                    <a:pt x="288940" y="55881"/>
                    <a:pt x="279851" y="40508"/>
                    <a:pt x="268630" y="27379"/>
                  </a:cubicBezTo>
                  <a:cubicBezTo>
                    <a:pt x="254071" y="10412"/>
                    <a:pt x="232971" y="454"/>
                    <a:pt x="210617" y="0"/>
                  </a:cubicBezTo>
                  <a:cubicBezTo>
                    <a:pt x="190343" y="300"/>
                    <a:pt x="170812" y="7683"/>
                    <a:pt x="155410" y="20871"/>
                  </a:cubicBezTo>
                  <a:cubicBezTo>
                    <a:pt x="135100" y="35234"/>
                    <a:pt x="47015" y="96837"/>
                    <a:pt x="23563" y="113781"/>
                  </a:cubicBezTo>
                  <a:cubicBezTo>
                    <a:pt x="-3929" y="133081"/>
                    <a:pt x="-9539" y="168428"/>
                    <a:pt x="18401" y="190870"/>
                  </a:cubicBezTo>
                  <a:cubicBezTo>
                    <a:pt x="61939" y="225206"/>
                    <a:pt x="106149" y="259654"/>
                    <a:pt x="150136" y="293317"/>
                  </a:cubicBezTo>
                  <a:lnTo>
                    <a:pt x="95826" y="495296"/>
                  </a:lnTo>
                  <a:lnTo>
                    <a:pt x="206241" y="495296"/>
                  </a:lnTo>
                  <a:lnTo>
                    <a:pt x="206241" y="809484"/>
                  </a:lnTo>
                  <a:lnTo>
                    <a:pt x="296009" y="809484"/>
                  </a:lnTo>
                  <a:lnTo>
                    <a:pt x="296009" y="495296"/>
                  </a:lnTo>
                  <a:lnTo>
                    <a:pt x="403394" y="495296"/>
                  </a:lnTo>
                  <a:lnTo>
                    <a:pt x="388134" y="438517"/>
                  </a:lnTo>
                  <a:cubicBezTo>
                    <a:pt x="385618" y="430776"/>
                    <a:pt x="384110" y="422743"/>
                    <a:pt x="383645" y="414617"/>
                  </a:cubicBezTo>
                  <a:cubicBezTo>
                    <a:pt x="383416" y="399465"/>
                    <a:pt x="391061" y="385278"/>
                    <a:pt x="403843" y="377139"/>
                  </a:cubicBezTo>
                  <a:lnTo>
                    <a:pt x="403843" y="377139"/>
                  </a:lnTo>
                  <a:cubicBezTo>
                    <a:pt x="424400" y="358046"/>
                    <a:pt x="435899" y="331132"/>
                    <a:pt x="435486" y="303080"/>
                  </a:cubicBezTo>
                  <a:close/>
                  <a:moveTo>
                    <a:pt x="119502" y="155523"/>
                  </a:moveTo>
                  <a:lnTo>
                    <a:pt x="147892" y="136223"/>
                  </a:lnTo>
                  <a:lnTo>
                    <a:pt x="175383" y="199846"/>
                  </a:lnTo>
                  <a:lnTo>
                    <a:pt x="175383" y="199846"/>
                  </a:lnTo>
                  <a:close/>
                </a:path>
              </a:pathLst>
            </a:custGeom>
            <a:solidFill>
              <a:srgbClr val="9BD0B0"/>
            </a:solidFill>
            <a:ln w="112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mn-cs"/>
              </a:endParaRPr>
            </a:p>
          </p:txBody>
        </p:sp>
        <p:grpSp>
          <p:nvGrpSpPr>
            <p:cNvPr id="44" name="Grafikk 25" descr="Sykling med heldekkende fyll">
              <a:extLst>
                <a:ext uri="{FF2B5EF4-FFF2-40B4-BE49-F238E27FC236}">
                  <a16:creationId xmlns:a16="http://schemas.microsoft.com/office/drawing/2014/main" id="{295A7160-9DBF-93AA-A0FB-636689EF9AA6}"/>
                </a:ext>
              </a:extLst>
            </p:cNvPr>
            <p:cNvGrpSpPr/>
            <p:nvPr/>
          </p:nvGrpSpPr>
          <p:grpSpPr>
            <a:xfrm>
              <a:off x="9214399" y="2184833"/>
              <a:ext cx="942565" cy="908902"/>
              <a:chOff x="9165396" y="2168092"/>
              <a:chExt cx="942565" cy="908902"/>
            </a:xfrm>
            <a:solidFill>
              <a:srgbClr val="9BD0B0"/>
            </a:solidFill>
          </p:grpSpPr>
          <p:sp>
            <p:nvSpPr>
              <p:cNvPr id="45" name="Frihåndsform: figur 44">
                <a:extLst>
                  <a:ext uri="{FF2B5EF4-FFF2-40B4-BE49-F238E27FC236}">
                    <a16:creationId xmlns:a16="http://schemas.microsoft.com/office/drawing/2014/main" id="{48E06BCF-5BDD-C414-9F4F-95AE07B69213}"/>
                  </a:ext>
                </a:extLst>
              </p:cNvPr>
              <p:cNvSpPr/>
              <p:nvPr/>
            </p:nvSpPr>
            <p:spPr>
              <a:xfrm>
                <a:off x="9670342" y="2168092"/>
                <a:ext cx="179536" cy="179536"/>
              </a:xfrm>
              <a:custGeom>
                <a:avLst/>
                <a:gdLst>
                  <a:gd name="connsiteX0" fmla="*/ 179536 w 179536"/>
                  <a:gd name="connsiteY0" fmla="*/ 89768 h 179536"/>
                  <a:gd name="connsiteX1" fmla="*/ 89768 w 179536"/>
                  <a:gd name="connsiteY1" fmla="*/ 179536 h 179536"/>
                  <a:gd name="connsiteX2" fmla="*/ 0 w 179536"/>
                  <a:gd name="connsiteY2" fmla="*/ 89768 h 179536"/>
                  <a:gd name="connsiteX3" fmla="*/ 89768 w 179536"/>
                  <a:gd name="connsiteY3" fmla="*/ 0 h 179536"/>
                  <a:gd name="connsiteX4" fmla="*/ 179536 w 179536"/>
                  <a:gd name="connsiteY4" fmla="*/ 89768 h 179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36" h="179536">
                    <a:moveTo>
                      <a:pt x="179536" y="89768"/>
                    </a:moveTo>
                    <a:cubicBezTo>
                      <a:pt x="179536" y="139346"/>
                      <a:pt x="139346" y="179536"/>
                      <a:pt x="89768" y="179536"/>
                    </a:cubicBezTo>
                    <a:cubicBezTo>
                      <a:pt x="40191" y="179536"/>
                      <a:pt x="0" y="139346"/>
                      <a:pt x="0" y="89768"/>
                    </a:cubicBezTo>
                    <a:cubicBezTo>
                      <a:pt x="0" y="40191"/>
                      <a:pt x="40191" y="0"/>
                      <a:pt x="89768" y="0"/>
                    </a:cubicBezTo>
                    <a:cubicBezTo>
                      <a:pt x="139346" y="0"/>
                      <a:pt x="179536" y="40191"/>
                      <a:pt x="179536" y="89768"/>
                    </a:cubicBezTo>
                    <a:close/>
                  </a:path>
                </a:pathLst>
              </a:custGeom>
              <a:solidFill>
                <a:srgbClr val="9BD0B0"/>
              </a:solidFill>
              <a:ln w="112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mn-cs"/>
                </a:endParaRPr>
              </a:p>
            </p:txBody>
          </p:sp>
          <p:sp>
            <p:nvSpPr>
              <p:cNvPr id="46" name="Frihåndsform: figur 45">
                <a:extLst>
                  <a:ext uri="{FF2B5EF4-FFF2-40B4-BE49-F238E27FC236}">
                    <a16:creationId xmlns:a16="http://schemas.microsoft.com/office/drawing/2014/main" id="{BD24FF71-6CF3-BC64-77B6-C0CB3A163D13}"/>
                  </a:ext>
                </a:extLst>
              </p:cNvPr>
              <p:cNvSpPr/>
              <p:nvPr/>
            </p:nvSpPr>
            <p:spPr>
              <a:xfrm>
                <a:off x="9165396" y="2695480"/>
                <a:ext cx="381514" cy="381514"/>
              </a:xfrm>
              <a:custGeom>
                <a:avLst/>
                <a:gdLst>
                  <a:gd name="connsiteX0" fmla="*/ 190757 w 381514"/>
                  <a:gd name="connsiteY0" fmla="*/ 0 h 381514"/>
                  <a:gd name="connsiteX1" fmla="*/ 0 w 381514"/>
                  <a:gd name="connsiteY1" fmla="*/ 190757 h 381514"/>
                  <a:gd name="connsiteX2" fmla="*/ 190757 w 381514"/>
                  <a:gd name="connsiteY2" fmla="*/ 381515 h 381514"/>
                  <a:gd name="connsiteX3" fmla="*/ 381515 w 381514"/>
                  <a:gd name="connsiteY3" fmla="*/ 190757 h 381514"/>
                  <a:gd name="connsiteX4" fmla="*/ 190757 w 381514"/>
                  <a:gd name="connsiteY4" fmla="*/ 0 h 381514"/>
                  <a:gd name="connsiteX5" fmla="*/ 190757 w 381514"/>
                  <a:gd name="connsiteY5" fmla="*/ 336631 h 381514"/>
                  <a:gd name="connsiteX6" fmla="*/ 44884 w 381514"/>
                  <a:gd name="connsiteY6" fmla="*/ 190757 h 381514"/>
                  <a:gd name="connsiteX7" fmla="*/ 190757 w 381514"/>
                  <a:gd name="connsiteY7" fmla="*/ 44884 h 381514"/>
                  <a:gd name="connsiteX8" fmla="*/ 336631 w 381514"/>
                  <a:gd name="connsiteY8" fmla="*/ 190757 h 381514"/>
                  <a:gd name="connsiteX9" fmla="*/ 190757 w 381514"/>
                  <a:gd name="connsiteY9" fmla="*/ 336631 h 38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514" h="381514">
                    <a:moveTo>
                      <a:pt x="190757" y="0"/>
                    </a:moveTo>
                    <a:cubicBezTo>
                      <a:pt x="85280" y="0"/>
                      <a:pt x="0" y="85280"/>
                      <a:pt x="0" y="190757"/>
                    </a:cubicBezTo>
                    <a:cubicBezTo>
                      <a:pt x="0" y="296235"/>
                      <a:pt x="85280" y="381515"/>
                      <a:pt x="190757" y="381515"/>
                    </a:cubicBezTo>
                    <a:cubicBezTo>
                      <a:pt x="296235" y="381515"/>
                      <a:pt x="381515" y="296235"/>
                      <a:pt x="381515" y="190757"/>
                    </a:cubicBezTo>
                    <a:cubicBezTo>
                      <a:pt x="381515" y="85280"/>
                      <a:pt x="296235" y="0"/>
                      <a:pt x="190757" y="0"/>
                    </a:cubicBezTo>
                    <a:close/>
                    <a:moveTo>
                      <a:pt x="190757" y="336631"/>
                    </a:moveTo>
                    <a:cubicBezTo>
                      <a:pt x="109966" y="336631"/>
                      <a:pt x="44884" y="271549"/>
                      <a:pt x="44884" y="190757"/>
                    </a:cubicBezTo>
                    <a:cubicBezTo>
                      <a:pt x="44884" y="109966"/>
                      <a:pt x="109966" y="44884"/>
                      <a:pt x="190757" y="44884"/>
                    </a:cubicBezTo>
                    <a:cubicBezTo>
                      <a:pt x="271549" y="44884"/>
                      <a:pt x="336631" y="109966"/>
                      <a:pt x="336631" y="190757"/>
                    </a:cubicBezTo>
                    <a:cubicBezTo>
                      <a:pt x="336631" y="271549"/>
                      <a:pt x="271549" y="336631"/>
                      <a:pt x="190757" y="336631"/>
                    </a:cubicBezTo>
                    <a:close/>
                  </a:path>
                </a:pathLst>
              </a:custGeom>
              <a:solidFill>
                <a:srgbClr val="9BD0B0"/>
              </a:solidFill>
              <a:ln w="112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mn-cs"/>
                </a:endParaRPr>
              </a:p>
            </p:txBody>
          </p:sp>
          <p:sp>
            <p:nvSpPr>
              <p:cNvPr id="47" name="Frihåndsform: figur 46">
                <a:extLst>
                  <a:ext uri="{FF2B5EF4-FFF2-40B4-BE49-F238E27FC236}">
                    <a16:creationId xmlns:a16="http://schemas.microsoft.com/office/drawing/2014/main" id="{D47AF215-AFB4-38DA-4C01-E60D7CA977A5}"/>
                  </a:ext>
                </a:extLst>
              </p:cNvPr>
              <p:cNvSpPr/>
              <p:nvPr/>
            </p:nvSpPr>
            <p:spPr>
              <a:xfrm>
                <a:off x="9726447" y="2695480"/>
                <a:ext cx="381514" cy="381514"/>
              </a:xfrm>
              <a:custGeom>
                <a:avLst/>
                <a:gdLst>
                  <a:gd name="connsiteX0" fmla="*/ 190757 w 381514"/>
                  <a:gd name="connsiteY0" fmla="*/ 0 h 381514"/>
                  <a:gd name="connsiteX1" fmla="*/ 0 w 381514"/>
                  <a:gd name="connsiteY1" fmla="*/ 190757 h 381514"/>
                  <a:gd name="connsiteX2" fmla="*/ 190757 w 381514"/>
                  <a:gd name="connsiteY2" fmla="*/ 381515 h 381514"/>
                  <a:gd name="connsiteX3" fmla="*/ 381515 w 381514"/>
                  <a:gd name="connsiteY3" fmla="*/ 190757 h 381514"/>
                  <a:gd name="connsiteX4" fmla="*/ 190757 w 381514"/>
                  <a:gd name="connsiteY4" fmla="*/ 0 h 381514"/>
                  <a:gd name="connsiteX5" fmla="*/ 190757 w 381514"/>
                  <a:gd name="connsiteY5" fmla="*/ 336631 h 381514"/>
                  <a:gd name="connsiteX6" fmla="*/ 44884 w 381514"/>
                  <a:gd name="connsiteY6" fmla="*/ 190757 h 381514"/>
                  <a:gd name="connsiteX7" fmla="*/ 190757 w 381514"/>
                  <a:gd name="connsiteY7" fmla="*/ 44884 h 381514"/>
                  <a:gd name="connsiteX8" fmla="*/ 336631 w 381514"/>
                  <a:gd name="connsiteY8" fmla="*/ 190757 h 381514"/>
                  <a:gd name="connsiteX9" fmla="*/ 190757 w 381514"/>
                  <a:gd name="connsiteY9" fmla="*/ 336631 h 38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514" h="381514">
                    <a:moveTo>
                      <a:pt x="190757" y="0"/>
                    </a:moveTo>
                    <a:cubicBezTo>
                      <a:pt x="85280" y="0"/>
                      <a:pt x="0" y="85280"/>
                      <a:pt x="0" y="190757"/>
                    </a:cubicBezTo>
                    <a:cubicBezTo>
                      <a:pt x="0" y="296235"/>
                      <a:pt x="85280" y="381515"/>
                      <a:pt x="190757" y="381515"/>
                    </a:cubicBezTo>
                    <a:cubicBezTo>
                      <a:pt x="296235" y="381515"/>
                      <a:pt x="381515" y="296235"/>
                      <a:pt x="381515" y="190757"/>
                    </a:cubicBezTo>
                    <a:cubicBezTo>
                      <a:pt x="381515" y="85280"/>
                      <a:pt x="296235" y="0"/>
                      <a:pt x="190757" y="0"/>
                    </a:cubicBezTo>
                    <a:close/>
                    <a:moveTo>
                      <a:pt x="190757" y="336631"/>
                    </a:moveTo>
                    <a:cubicBezTo>
                      <a:pt x="109966" y="336631"/>
                      <a:pt x="44884" y="271549"/>
                      <a:pt x="44884" y="190757"/>
                    </a:cubicBezTo>
                    <a:cubicBezTo>
                      <a:pt x="44884" y="109966"/>
                      <a:pt x="109966" y="44884"/>
                      <a:pt x="190757" y="44884"/>
                    </a:cubicBezTo>
                    <a:cubicBezTo>
                      <a:pt x="271549" y="44884"/>
                      <a:pt x="336631" y="109966"/>
                      <a:pt x="336631" y="190757"/>
                    </a:cubicBezTo>
                    <a:cubicBezTo>
                      <a:pt x="336631" y="271549"/>
                      <a:pt x="271549" y="336631"/>
                      <a:pt x="190757" y="336631"/>
                    </a:cubicBezTo>
                    <a:close/>
                  </a:path>
                </a:pathLst>
              </a:custGeom>
              <a:solidFill>
                <a:srgbClr val="9BD0B0"/>
              </a:solidFill>
              <a:ln w="112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mn-cs"/>
                </a:endParaRPr>
              </a:p>
            </p:txBody>
          </p:sp>
          <p:sp>
            <p:nvSpPr>
              <p:cNvPr id="48" name="Frihåndsform: figur 47">
                <a:extLst>
                  <a:ext uri="{FF2B5EF4-FFF2-40B4-BE49-F238E27FC236}">
                    <a16:creationId xmlns:a16="http://schemas.microsoft.com/office/drawing/2014/main" id="{D1A5A5ED-419F-8C0A-17E7-71C7ED7623B8}"/>
                  </a:ext>
                </a:extLst>
              </p:cNvPr>
              <p:cNvSpPr/>
              <p:nvPr/>
            </p:nvSpPr>
            <p:spPr>
              <a:xfrm>
                <a:off x="9378730" y="2307473"/>
                <a:ext cx="549695" cy="622526"/>
              </a:xfrm>
              <a:custGeom>
                <a:avLst/>
                <a:gdLst>
                  <a:gd name="connsiteX0" fmla="*/ 344351 w 549695"/>
                  <a:gd name="connsiteY0" fmla="*/ 223058 h 622526"/>
                  <a:gd name="connsiteX1" fmla="*/ 375770 w 549695"/>
                  <a:gd name="connsiteY1" fmla="*/ 236524 h 622526"/>
                  <a:gd name="connsiteX2" fmla="*/ 504811 w 549695"/>
                  <a:gd name="connsiteY2" fmla="*/ 236524 h 622526"/>
                  <a:gd name="connsiteX3" fmla="*/ 549696 w 549695"/>
                  <a:gd name="connsiteY3" fmla="*/ 191640 h 622526"/>
                  <a:gd name="connsiteX4" fmla="*/ 504811 w 549695"/>
                  <a:gd name="connsiteY4" fmla="*/ 146756 h 622526"/>
                  <a:gd name="connsiteX5" fmla="*/ 394845 w 549695"/>
                  <a:gd name="connsiteY5" fmla="*/ 146756 h 622526"/>
                  <a:gd name="connsiteX6" fmla="*/ 264682 w 549695"/>
                  <a:gd name="connsiteY6" fmla="*/ 16592 h 622526"/>
                  <a:gd name="connsiteX7" fmla="*/ 169303 w 549695"/>
                  <a:gd name="connsiteY7" fmla="*/ 23324 h 622526"/>
                  <a:gd name="connsiteX8" fmla="*/ 16697 w 549695"/>
                  <a:gd name="connsiteY8" fmla="*/ 197250 h 622526"/>
                  <a:gd name="connsiteX9" fmla="*/ 22308 w 549695"/>
                  <a:gd name="connsiteY9" fmla="*/ 292629 h 622526"/>
                  <a:gd name="connsiteX10" fmla="*/ 43627 w 549695"/>
                  <a:gd name="connsiteY10" fmla="*/ 304972 h 622526"/>
                  <a:gd name="connsiteX11" fmla="*/ 43627 w 549695"/>
                  <a:gd name="connsiteY11" fmla="*/ 304972 h 622526"/>
                  <a:gd name="connsiteX12" fmla="*/ 211943 w 549695"/>
                  <a:gd name="connsiteY12" fmla="*/ 372298 h 622526"/>
                  <a:gd name="connsiteX13" fmla="*/ 211943 w 549695"/>
                  <a:gd name="connsiteY13" fmla="*/ 577643 h 622526"/>
                  <a:gd name="connsiteX14" fmla="*/ 256827 w 549695"/>
                  <a:gd name="connsiteY14" fmla="*/ 622527 h 622526"/>
                  <a:gd name="connsiteX15" fmla="*/ 301711 w 549695"/>
                  <a:gd name="connsiteY15" fmla="*/ 577643 h 622526"/>
                  <a:gd name="connsiteX16" fmla="*/ 301711 w 549695"/>
                  <a:gd name="connsiteY16" fmla="*/ 342001 h 622526"/>
                  <a:gd name="connsiteX17" fmla="*/ 274780 w 549695"/>
                  <a:gd name="connsiteY17" fmla="*/ 300484 h 622526"/>
                  <a:gd name="connsiteX18" fmla="*/ 150227 w 549695"/>
                  <a:gd name="connsiteY18" fmla="*/ 247745 h 622526"/>
                  <a:gd name="connsiteX19" fmla="*/ 252338 w 549695"/>
                  <a:gd name="connsiteY19" fmla="*/ 131046 h 622526"/>
                  <a:gd name="connsiteX20" fmla="*/ 344351 w 549695"/>
                  <a:gd name="connsiteY20" fmla="*/ 223058 h 62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695" h="622526">
                    <a:moveTo>
                      <a:pt x="344351" y="223058"/>
                    </a:moveTo>
                    <a:cubicBezTo>
                      <a:pt x="353328" y="232035"/>
                      <a:pt x="364549" y="236524"/>
                      <a:pt x="375770" y="236524"/>
                    </a:cubicBezTo>
                    <a:lnTo>
                      <a:pt x="504811" y="236524"/>
                    </a:lnTo>
                    <a:cubicBezTo>
                      <a:pt x="529498" y="236524"/>
                      <a:pt x="549696" y="216326"/>
                      <a:pt x="549696" y="191640"/>
                    </a:cubicBezTo>
                    <a:cubicBezTo>
                      <a:pt x="549696" y="166953"/>
                      <a:pt x="529498" y="146756"/>
                      <a:pt x="504811" y="146756"/>
                    </a:cubicBezTo>
                    <a:lnTo>
                      <a:pt x="394845" y="146756"/>
                    </a:lnTo>
                    <a:cubicBezTo>
                      <a:pt x="394845" y="146756"/>
                      <a:pt x="266926" y="17714"/>
                      <a:pt x="264682" y="16592"/>
                    </a:cubicBezTo>
                    <a:cubicBezTo>
                      <a:pt x="236629" y="-8095"/>
                      <a:pt x="193989" y="-4728"/>
                      <a:pt x="169303" y="23324"/>
                    </a:cubicBezTo>
                    <a:lnTo>
                      <a:pt x="16697" y="197250"/>
                    </a:lnTo>
                    <a:cubicBezTo>
                      <a:pt x="-7989" y="225303"/>
                      <a:pt x="-4623" y="267943"/>
                      <a:pt x="22308" y="292629"/>
                    </a:cubicBezTo>
                    <a:cubicBezTo>
                      <a:pt x="29040" y="298239"/>
                      <a:pt x="35773" y="302728"/>
                      <a:pt x="43627" y="304972"/>
                    </a:cubicBezTo>
                    <a:lnTo>
                      <a:pt x="43627" y="304972"/>
                    </a:lnTo>
                    <a:lnTo>
                      <a:pt x="211943" y="372298"/>
                    </a:lnTo>
                    <a:lnTo>
                      <a:pt x="211943" y="577643"/>
                    </a:lnTo>
                    <a:cubicBezTo>
                      <a:pt x="211943" y="602329"/>
                      <a:pt x="232141" y="622527"/>
                      <a:pt x="256827" y="622527"/>
                    </a:cubicBezTo>
                    <a:cubicBezTo>
                      <a:pt x="281513" y="622527"/>
                      <a:pt x="301711" y="602329"/>
                      <a:pt x="301711" y="577643"/>
                    </a:cubicBezTo>
                    <a:lnTo>
                      <a:pt x="301711" y="342001"/>
                    </a:lnTo>
                    <a:cubicBezTo>
                      <a:pt x="301711" y="324048"/>
                      <a:pt x="290490" y="307216"/>
                      <a:pt x="274780" y="300484"/>
                    </a:cubicBezTo>
                    <a:lnTo>
                      <a:pt x="150227" y="247745"/>
                    </a:lnTo>
                    <a:lnTo>
                      <a:pt x="252338" y="131046"/>
                    </a:lnTo>
                    <a:lnTo>
                      <a:pt x="344351" y="223058"/>
                    </a:lnTo>
                    <a:close/>
                  </a:path>
                </a:pathLst>
              </a:custGeom>
              <a:solidFill>
                <a:srgbClr val="9BD0B0"/>
              </a:solidFill>
              <a:ln w="112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mn-cs"/>
                </a:endParaRPr>
              </a:p>
            </p:txBody>
          </p:sp>
        </p:grpSp>
      </p:grpSp>
      <p:sp>
        <p:nvSpPr>
          <p:cNvPr id="53" name="TekstSylinder 52">
            <a:extLst>
              <a:ext uri="{FF2B5EF4-FFF2-40B4-BE49-F238E27FC236}">
                <a16:creationId xmlns:a16="http://schemas.microsoft.com/office/drawing/2014/main" id="{C585F38C-87EC-BB14-C763-E6E2910F243E}"/>
              </a:ext>
            </a:extLst>
          </p:cNvPr>
          <p:cNvSpPr txBox="1"/>
          <p:nvPr/>
        </p:nvSpPr>
        <p:spPr>
          <a:xfrm>
            <a:off x="9153686" y="4427461"/>
            <a:ext cx="261671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srgbClr val="C00000"/>
                </a:solidFill>
                <a:effectLst/>
                <a:uLnTx/>
                <a:uFillTx/>
                <a:latin typeface="Source Sans Pro" panose="020B0503030403020204" pitchFamily="34" charset="0"/>
                <a:ea typeface="Source Sans Pro" panose="020B0503030403020204" pitchFamily="34" charset="0"/>
                <a:cs typeface="Arial" panose="020B0604020202020204" pitchFamily="34" charset="0"/>
              </a:rPr>
              <a:t>1 528 </a:t>
            </a:r>
            <a:r>
              <a:rPr kumimoji="0" lang="nb-NO" sz="20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er AAP-mottakere </a:t>
            </a:r>
            <a:endParaRPr kumimoji="0" lang="nb-NO" sz="18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p:txBody>
      </p:sp>
      <p:sp>
        <p:nvSpPr>
          <p:cNvPr id="54" name="TekstSylinder 53">
            <a:extLst>
              <a:ext uri="{FF2B5EF4-FFF2-40B4-BE49-F238E27FC236}">
                <a16:creationId xmlns:a16="http://schemas.microsoft.com/office/drawing/2014/main" id="{2A10AE4B-C2D4-BD28-8623-893FD456C23A}"/>
              </a:ext>
            </a:extLst>
          </p:cNvPr>
          <p:cNvSpPr txBox="1"/>
          <p:nvPr/>
        </p:nvSpPr>
        <p:spPr>
          <a:xfrm>
            <a:off x="9168052" y="6383475"/>
            <a:ext cx="30239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srgbClr val="C00000"/>
                </a:solidFill>
                <a:effectLst/>
                <a:uLnTx/>
                <a:uFillTx/>
                <a:latin typeface="Source Sans Pro" panose="020B0503030403020204" pitchFamily="34" charset="0"/>
                <a:ea typeface="Source Sans Pro" panose="020B0503030403020204" pitchFamily="34" charset="0"/>
                <a:cs typeface="Arial" panose="020B0604020202020204" pitchFamily="34" charset="0"/>
              </a:rPr>
              <a:t>1 005 </a:t>
            </a:r>
            <a:r>
              <a:rPr kumimoji="0" lang="nb-NO" sz="20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mottar uføretrygd</a:t>
            </a:r>
            <a:endParaRPr kumimoji="0" lang="nb-NO" sz="18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p:txBody>
      </p:sp>
      <p:sp>
        <p:nvSpPr>
          <p:cNvPr id="55" name="TekstSylinder 54">
            <a:extLst>
              <a:ext uri="{FF2B5EF4-FFF2-40B4-BE49-F238E27FC236}">
                <a16:creationId xmlns:a16="http://schemas.microsoft.com/office/drawing/2014/main" id="{88BCB1E6-A8B4-890A-3011-D44B12CEA7D6}"/>
              </a:ext>
            </a:extLst>
          </p:cNvPr>
          <p:cNvSpPr txBox="1"/>
          <p:nvPr/>
        </p:nvSpPr>
        <p:spPr>
          <a:xfrm>
            <a:off x="9153686" y="5242268"/>
            <a:ext cx="30383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srgbClr val="C00000"/>
                </a:solidFill>
                <a:effectLst/>
                <a:uLnTx/>
                <a:uFillTx/>
                <a:latin typeface="Source Sans Pro" panose="020B0503030403020204" pitchFamily="34" charset="0"/>
                <a:ea typeface="Source Sans Pro" panose="020B0503030403020204" pitchFamily="34" charset="0"/>
                <a:cs typeface="Arial" panose="020B0604020202020204" pitchFamily="34" charset="0"/>
              </a:rPr>
              <a:t>68 % </a:t>
            </a:r>
            <a:r>
              <a:rPr kumimoji="0" lang="nb-NO" sz="20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av AAP-mottakerne har psykiske diagnoser </a:t>
            </a:r>
            <a:endParaRPr kumimoji="0" lang="nb-NO" sz="18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p:txBody>
      </p:sp>
      <p:sp>
        <p:nvSpPr>
          <p:cNvPr id="56" name="TekstSylinder 55">
            <a:extLst>
              <a:ext uri="{FF2B5EF4-FFF2-40B4-BE49-F238E27FC236}">
                <a16:creationId xmlns:a16="http://schemas.microsoft.com/office/drawing/2014/main" id="{C7F88E1B-431A-3EBA-C75E-F081804BDBFE}"/>
              </a:ext>
            </a:extLst>
          </p:cNvPr>
          <p:cNvSpPr txBox="1"/>
          <p:nvPr/>
        </p:nvSpPr>
        <p:spPr>
          <a:xfrm>
            <a:off x="9153689" y="3536070"/>
            <a:ext cx="291531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srgbClr val="C00000"/>
                </a:solidFill>
                <a:effectLst/>
                <a:uLnTx/>
                <a:uFillTx/>
                <a:latin typeface="Source Sans Pro" panose="020B0503030403020204" pitchFamily="34" charset="0"/>
                <a:ea typeface="Source Sans Pro" panose="020B0503030403020204" pitchFamily="34" charset="0"/>
                <a:cs typeface="Arial" panose="020B0604020202020204" pitchFamily="34" charset="0"/>
              </a:rPr>
              <a:t>7,5 % </a:t>
            </a:r>
            <a:r>
              <a:rPr kumimoji="0" lang="nb-NO" sz="20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er innvandrere fra landgruppe 3</a:t>
            </a:r>
          </a:p>
        </p:txBody>
      </p:sp>
      <p:sp>
        <p:nvSpPr>
          <p:cNvPr id="57" name="TekstSylinder 56">
            <a:extLst>
              <a:ext uri="{FF2B5EF4-FFF2-40B4-BE49-F238E27FC236}">
                <a16:creationId xmlns:a16="http://schemas.microsoft.com/office/drawing/2014/main" id="{52A084BC-BDF3-A30F-78B3-095B07EACD45}"/>
              </a:ext>
            </a:extLst>
          </p:cNvPr>
          <p:cNvSpPr txBox="1"/>
          <p:nvPr/>
        </p:nvSpPr>
        <p:spPr>
          <a:xfrm>
            <a:off x="9153687" y="2727321"/>
            <a:ext cx="303831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srgbClr val="C00000"/>
                </a:solidFill>
                <a:effectLst/>
                <a:uLnTx/>
                <a:uFillTx/>
                <a:latin typeface="Source Sans Pro" panose="020B0503030403020204" pitchFamily="34" charset="0"/>
                <a:ea typeface="Source Sans Pro" panose="020B0503030403020204" pitchFamily="34" charset="0"/>
                <a:cs typeface="Arial"/>
              </a:rPr>
              <a:t>45 % </a:t>
            </a:r>
            <a:r>
              <a:rPr kumimoji="0" lang="nb-NO" sz="20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a:rPr>
              <a:t>er i arbeidsmarkedstiltak</a:t>
            </a:r>
            <a:endParaRPr kumimoji="0" lang="nb-NO" sz="18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a:endParaRPr>
          </a:p>
        </p:txBody>
      </p:sp>
      <p:sp>
        <p:nvSpPr>
          <p:cNvPr id="2" name="TekstSylinder 1">
            <a:extLst>
              <a:ext uri="{FF2B5EF4-FFF2-40B4-BE49-F238E27FC236}">
                <a16:creationId xmlns:a16="http://schemas.microsoft.com/office/drawing/2014/main" id="{480D2C62-891F-7AA8-3048-F76964E3686B}"/>
              </a:ext>
            </a:extLst>
          </p:cNvPr>
          <p:cNvSpPr txBox="1"/>
          <p:nvPr/>
        </p:nvSpPr>
        <p:spPr>
          <a:xfrm>
            <a:off x="3018930" y="2733214"/>
            <a:ext cx="303831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srgbClr val="C00000"/>
                </a:solidFill>
                <a:effectLst/>
                <a:uLnTx/>
                <a:uFillTx/>
                <a:latin typeface="Source Sans Pro" panose="020B0503030403020204" pitchFamily="34" charset="0"/>
                <a:ea typeface="Source Sans Pro" panose="020B0503030403020204" pitchFamily="34" charset="0"/>
                <a:cs typeface="Arial"/>
              </a:rPr>
              <a:t>36 % </a:t>
            </a:r>
            <a:r>
              <a:rPr kumimoji="0" lang="nb-NO" sz="20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a:rPr>
              <a:t>er i arbeidsmarkedstiltak</a:t>
            </a:r>
            <a:endParaRPr kumimoji="0" lang="nb-NO" sz="18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a:endParaRPr>
          </a:p>
        </p:txBody>
      </p:sp>
      <p:sp>
        <p:nvSpPr>
          <p:cNvPr id="6" name="TekstSylinder 5">
            <a:extLst>
              <a:ext uri="{FF2B5EF4-FFF2-40B4-BE49-F238E27FC236}">
                <a16:creationId xmlns:a16="http://schemas.microsoft.com/office/drawing/2014/main" id="{0BCA1A22-54C1-FFFB-D759-A2E743A9A32F}"/>
              </a:ext>
            </a:extLst>
          </p:cNvPr>
          <p:cNvSpPr txBox="1"/>
          <p:nvPr/>
        </p:nvSpPr>
        <p:spPr>
          <a:xfrm>
            <a:off x="225009" y="6383475"/>
            <a:ext cx="4700850"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srgbClr val="C00000"/>
                </a:solidFill>
                <a:effectLst/>
                <a:uLnTx/>
                <a:uFillTx/>
                <a:latin typeface="Source Sans Pro" panose="020B0503030403020204" pitchFamily="34" charset="0"/>
                <a:ea typeface="Source Sans Pro" panose="020B0503030403020204" pitchFamily="34" charset="0"/>
                <a:cs typeface="Arial"/>
              </a:rPr>
              <a:t>928 </a:t>
            </a:r>
            <a:r>
              <a:rPr kumimoji="0" lang="nb-NO" sz="20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a:rPr>
              <a:t>i annen arbeidsrettet oppfølging</a:t>
            </a:r>
            <a:endParaRPr kumimoji="0" lang="nb-NO" sz="18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a:endParaRPr>
          </a:p>
        </p:txBody>
      </p:sp>
      <p:sp>
        <p:nvSpPr>
          <p:cNvPr id="8" name="TekstSylinder 7">
            <a:extLst>
              <a:ext uri="{FF2B5EF4-FFF2-40B4-BE49-F238E27FC236}">
                <a16:creationId xmlns:a16="http://schemas.microsoft.com/office/drawing/2014/main" id="{82FE6455-8A51-F95B-8C17-0CEF691D8740}"/>
              </a:ext>
            </a:extLst>
          </p:cNvPr>
          <p:cNvSpPr txBox="1"/>
          <p:nvPr/>
        </p:nvSpPr>
        <p:spPr>
          <a:xfrm>
            <a:off x="3314700" y="1595239"/>
            <a:ext cx="1678760" cy="861774"/>
          </a:xfrm>
          <a:prstGeom prst="rect">
            <a:avLst/>
          </a:prstGeom>
          <a:noFill/>
        </p:spPr>
        <p:txBody>
          <a:bodyPr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5000" b="1" i="0" u="none" strike="noStrike" kern="1200" cap="none" spc="0" normalizeH="0" baseline="0" noProof="0" dirty="0">
                <a:ln>
                  <a:noFill/>
                </a:ln>
                <a:solidFill>
                  <a:srgbClr val="C00000"/>
                </a:solidFill>
                <a:effectLst/>
                <a:uLnTx/>
                <a:uFillTx/>
                <a:latin typeface="Source Sans Pro" panose="020B0503030403020204" pitchFamily="34" charset="0"/>
                <a:ea typeface="Source Sans Pro" panose="020B0503030403020204" pitchFamily="34" charset="0"/>
                <a:cs typeface="Arial"/>
              </a:rPr>
              <a:t>2 825</a:t>
            </a:r>
            <a:endParaRPr kumimoji="0" lang="nb-NO" sz="50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a:endParaRPr>
          </a:p>
        </p:txBody>
      </p:sp>
      <p:cxnSp>
        <p:nvCxnSpPr>
          <p:cNvPr id="12" name="Rett pilkobling 11">
            <a:extLst>
              <a:ext uri="{FF2B5EF4-FFF2-40B4-BE49-F238E27FC236}">
                <a16:creationId xmlns:a16="http://schemas.microsoft.com/office/drawing/2014/main" id="{FFD22668-4CF2-80D5-0D7F-BB14B04722B7}"/>
              </a:ext>
            </a:extLst>
          </p:cNvPr>
          <p:cNvCxnSpPr/>
          <p:nvPr/>
        </p:nvCxnSpPr>
        <p:spPr>
          <a:xfrm>
            <a:off x="1852246" y="3001108"/>
            <a:ext cx="1116832" cy="0"/>
          </a:xfrm>
          <a:prstGeom prst="straightConnector1">
            <a:avLst/>
          </a:prstGeom>
          <a:ln w="38100">
            <a:solidFill>
              <a:srgbClr val="339966"/>
            </a:solidFill>
            <a:tailEnd type="triangle"/>
          </a:ln>
        </p:spPr>
        <p:style>
          <a:lnRef idx="2">
            <a:schemeClr val="accent1"/>
          </a:lnRef>
          <a:fillRef idx="0">
            <a:schemeClr val="accent1"/>
          </a:fillRef>
          <a:effectRef idx="1">
            <a:schemeClr val="accent1"/>
          </a:effectRef>
          <a:fontRef idx="minor">
            <a:schemeClr val="tx1"/>
          </a:fontRef>
        </p:style>
      </p:cxnSp>
      <p:cxnSp>
        <p:nvCxnSpPr>
          <p:cNvPr id="14" name="Rett pilkobling 13">
            <a:extLst>
              <a:ext uri="{FF2B5EF4-FFF2-40B4-BE49-F238E27FC236}">
                <a16:creationId xmlns:a16="http://schemas.microsoft.com/office/drawing/2014/main" id="{2EC8F66F-B561-D129-E782-F0C4579368B3}"/>
              </a:ext>
            </a:extLst>
          </p:cNvPr>
          <p:cNvCxnSpPr/>
          <p:nvPr/>
        </p:nvCxnSpPr>
        <p:spPr>
          <a:xfrm>
            <a:off x="7966062" y="2996313"/>
            <a:ext cx="1116832" cy="0"/>
          </a:xfrm>
          <a:prstGeom prst="straightConnector1">
            <a:avLst/>
          </a:prstGeom>
          <a:ln w="38100">
            <a:solidFill>
              <a:srgbClr val="339966"/>
            </a:solidFill>
            <a:tailEnd type="triangle"/>
          </a:ln>
        </p:spPr>
        <p:style>
          <a:lnRef idx="2">
            <a:schemeClr val="accent1"/>
          </a:lnRef>
          <a:fillRef idx="0">
            <a:schemeClr val="accent1"/>
          </a:fillRef>
          <a:effectRef idx="1">
            <a:schemeClr val="accent1"/>
          </a:effectRef>
          <a:fontRef idx="minor">
            <a:schemeClr val="tx1"/>
          </a:fontRef>
        </p:style>
      </p:cxnSp>
      <p:sp>
        <p:nvSpPr>
          <p:cNvPr id="15" name="TekstSylinder 14">
            <a:extLst>
              <a:ext uri="{FF2B5EF4-FFF2-40B4-BE49-F238E27FC236}">
                <a16:creationId xmlns:a16="http://schemas.microsoft.com/office/drawing/2014/main" id="{E46E2FAF-2718-851E-C357-9642F4C19177}"/>
              </a:ext>
            </a:extLst>
          </p:cNvPr>
          <p:cNvSpPr txBox="1"/>
          <p:nvPr/>
        </p:nvSpPr>
        <p:spPr>
          <a:xfrm>
            <a:off x="4858789" y="1809962"/>
            <a:ext cx="4276668" cy="461665"/>
          </a:xfrm>
          <a:prstGeom prst="rect">
            <a:avLst/>
          </a:prstGeom>
          <a:noFill/>
        </p:spPr>
        <p:txBody>
          <a:bodyPr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a:rPr>
              <a:t>omfattes av ungdomsgarantien</a:t>
            </a:r>
            <a:endParaRPr kumimoji="0" lang="nb-NO" sz="18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a:endParaRPr>
          </a:p>
        </p:txBody>
      </p:sp>
    </p:spTree>
    <p:extLst>
      <p:ext uri="{BB962C8B-B14F-4D97-AF65-F5344CB8AC3E}">
        <p14:creationId xmlns:p14="http://schemas.microsoft.com/office/powerpoint/2010/main" val="1907311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B0514-EBE9-281D-3CB8-C2B66E02BD3F}"/>
            </a:ext>
          </a:extLst>
        </p:cNvPr>
        <p:cNvGrpSpPr/>
        <p:nvPr/>
      </p:nvGrpSpPr>
      <p:grpSpPr>
        <a:xfrm>
          <a:off x="0" y="0"/>
          <a:ext cx="0" cy="0"/>
          <a:chOff x="0" y="0"/>
          <a:chExt cx="0" cy="0"/>
        </a:xfrm>
      </p:grpSpPr>
      <p:pic>
        <p:nvPicPr>
          <p:cNvPr id="10" name="Bilde 9">
            <a:extLst>
              <a:ext uri="{FF2B5EF4-FFF2-40B4-BE49-F238E27FC236}">
                <a16:creationId xmlns:a16="http://schemas.microsoft.com/office/drawing/2014/main" id="{A49992EE-9962-6D4F-F4C0-59A92F5E9D04}"/>
              </a:ext>
            </a:extLst>
          </p:cNvPr>
          <p:cNvPicPr>
            <a:picLocks noChangeAspect="1"/>
          </p:cNvPicPr>
          <p:nvPr/>
        </p:nvPicPr>
        <p:blipFill>
          <a:blip r:embed="rId3">
            <a:alphaModFix amt="20000"/>
          </a:blip>
          <a:stretch>
            <a:fillRect/>
          </a:stretch>
        </p:blipFill>
        <p:spPr>
          <a:xfrm>
            <a:off x="0" y="0"/>
            <a:ext cx="12192000" cy="6857999"/>
          </a:xfrm>
          <a:prstGeom prst="rect">
            <a:avLst/>
          </a:prstGeom>
        </p:spPr>
      </p:pic>
      <p:sp>
        <p:nvSpPr>
          <p:cNvPr id="2" name="Tittel 1">
            <a:extLst>
              <a:ext uri="{FF2B5EF4-FFF2-40B4-BE49-F238E27FC236}">
                <a16:creationId xmlns:a16="http://schemas.microsoft.com/office/drawing/2014/main" id="{03ED879E-510E-25FB-0D4A-B157242317B2}"/>
              </a:ext>
            </a:extLst>
          </p:cNvPr>
          <p:cNvSpPr>
            <a:spLocks noGrp="1"/>
          </p:cNvSpPr>
          <p:nvPr>
            <p:ph type="title"/>
          </p:nvPr>
        </p:nvSpPr>
        <p:spPr>
          <a:xfrm>
            <a:off x="0" y="-46018"/>
            <a:ext cx="12192000" cy="1072080"/>
          </a:xfrm>
        </p:spPr>
        <p:txBody>
          <a:bodyPr/>
          <a:lstStyle/>
          <a:p>
            <a:pPr algn="ctr"/>
            <a:r>
              <a:rPr lang="nb-NO">
                <a:solidFill>
                  <a:schemeClr val="tx1"/>
                </a:solidFill>
              </a:rPr>
              <a:t>Bruken av helserelaterte ytelser blant unge i Nordland øker…</a:t>
            </a:r>
          </a:p>
        </p:txBody>
      </p:sp>
      <p:sp>
        <p:nvSpPr>
          <p:cNvPr id="5" name="TekstSylinder 4">
            <a:extLst>
              <a:ext uri="{FF2B5EF4-FFF2-40B4-BE49-F238E27FC236}">
                <a16:creationId xmlns:a16="http://schemas.microsoft.com/office/drawing/2014/main" id="{E98AD47A-0A40-D381-2771-3DA62AACE0DF}"/>
              </a:ext>
            </a:extLst>
          </p:cNvPr>
          <p:cNvSpPr txBox="1"/>
          <p:nvPr/>
        </p:nvSpPr>
        <p:spPr>
          <a:xfrm>
            <a:off x="164686" y="2380288"/>
            <a:ext cx="97174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5,2 %</a:t>
            </a:r>
          </a:p>
        </p:txBody>
      </p:sp>
      <p:sp>
        <p:nvSpPr>
          <p:cNvPr id="7" name="TekstSylinder 6">
            <a:extLst>
              <a:ext uri="{FF2B5EF4-FFF2-40B4-BE49-F238E27FC236}">
                <a16:creationId xmlns:a16="http://schemas.microsoft.com/office/drawing/2014/main" id="{B84C9C51-C619-A591-6F49-EC87B1E08C2C}"/>
              </a:ext>
            </a:extLst>
          </p:cNvPr>
          <p:cNvSpPr txBox="1"/>
          <p:nvPr/>
        </p:nvSpPr>
        <p:spPr>
          <a:xfrm>
            <a:off x="11137486" y="1805950"/>
            <a:ext cx="97174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7,3 %</a:t>
            </a:r>
          </a:p>
        </p:txBody>
      </p:sp>
      <p:pic>
        <p:nvPicPr>
          <p:cNvPr id="12" name="Bilde 11">
            <a:extLst>
              <a:ext uri="{FF2B5EF4-FFF2-40B4-BE49-F238E27FC236}">
                <a16:creationId xmlns:a16="http://schemas.microsoft.com/office/drawing/2014/main" id="{2E06139B-C14D-EDED-4A0E-04BC8A384D91}"/>
              </a:ext>
            </a:extLst>
          </p:cNvPr>
          <p:cNvPicPr>
            <a:picLocks noChangeAspect="1"/>
          </p:cNvPicPr>
          <p:nvPr/>
        </p:nvPicPr>
        <p:blipFill>
          <a:blip r:embed="rId4"/>
          <a:stretch>
            <a:fillRect/>
          </a:stretch>
        </p:blipFill>
        <p:spPr>
          <a:xfrm>
            <a:off x="1136425" y="4462812"/>
            <a:ext cx="4572396" cy="2176461"/>
          </a:xfrm>
          <a:prstGeom prst="rect">
            <a:avLst/>
          </a:prstGeom>
        </p:spPr>
      </p:pic>
      <p:pic>
        <p:nvPicPr>
          <p:cNvPr id="13" name="Bilde 12">
            <a:extLst>
              <a:ext uri="{FF2B5EF4-FFF2-40B4-BE49-F238E27FC236}">
                <a16:creationId xmlns:a16="http://schemas.microsoft.com/office/drawing/2014/main" id="{FFD4588A-853B-A163-337A-E7925F8842AC}"/>
              </a:ext>
            </a:extLst>
          </p:cNvPr>
          <p:cNvPicPr>
            <a:picLocks noChangeAspect="1"/>
          </p:cNvPicPr>
          <p:nvPr/>
        </p:nvPicPr>
        <p:blipFill>
          <a:blip r:embed="rId5"/>
          <a:stretch>
            <a:fillRect/>
          </a:stretch>
        </p:blipFill>
        <p:spPr>
          <a:xfrm>
            <a:off x="6483181" y="4462811"/>
            <a:ext cx="4572396" cy="2176461"/>
          </a:xfrm>
          <a:prstGeom prst="rect">
            <a:avLst/>
          </a:prstGeom>
        </p:spPr>
      </p:pic>
      <p:pic>
        <p:nvPicPr>
          <p:cNvPr id="6" name="Bilde 5" descr="Et bilde som inneholder skjermbilde, line, sort, Parallell&#10;&#10;Innhold generert av kunstig intelligens kan være feil.">
            <a:extLst>
              <a:ext uri="{FF2B5EF4-FFF2-40B4-BE49-F238E27FC236}">
                <a16:creationId xmlns:a16="http://schemas.microsoft.com/office/drawing/2014/main" id="{F2FD4F23-BF20-A9E4-EBB5-30CB32B5ECEE}"/>
              </a:ext>
            </a:extLst>
          </p:cNvPr>
          <p:cNvPicPr>
            <a:picLocks noChangeAspect="1"/>
          </p:cNvPicPr>
          <p:nvPr/>
        </p:nvPicPr>
        <p:blipFill>
          <a:blip r:embed="rId6"/>
          <a:stretch>
            <a:fillRect/>
          </a:stretch>
        </p:blipFill>
        <p:spPr>
          <a:xfrm>
            <a:off x="1131793" y="1018797"/>
            <a:ext cx="9793943" cy="3442079"/>
          </a:xfrm>
          <a:prstGeom prst="rect">
            <a:avLst/>
          </a:prstGeom>
        </p:spPr>
      </p:pic>
    </p:spTree>
    <p:extLst>
      <p:ext uri="{BB962C8B-B14F-4D97-AF65-F5344CB8AC3E}">
        <p14:creationId xmlns:p14="http://schemas.microsoft.com/office/powerpoint/2010/main" val="17671298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500"/>
                            </p:stCondLst>
                            <p:childTnLst>
                              <p:par>
                                <p:cTn id="17" presetID="10" presetClass="entr" presetSubtype="0" fill="hold" grpId="0" nodeType="afterEffect">
                                  <p:stCondLst>
                                    <p:cond delay="25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1250"/>
                            </p:stCondLst>
                            <p:childTnLst>
                              <p:par>
                                <p:cTn id="21" presetID="1" presetClass="entr" presetSubtype="0" fill="hold" grpId="0" nodeType="afterEffect">
                                  <p:stCondLst>
                                    <p:cond delay="25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21ED9-DFB4-1468-BEF2-BA38CE0E7BF7}"/>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754015D5-0C3A-42C1-62D4-326ED1F4D6B2}"/>
              </a:ext>
            </a:extLst>
          </p:cNvPr>
          <p:cNvSpPr>
            <a:spLocks noGrp="1"/>
          </p:cNvSpPr>
          <p:nvPr>
            <p:ph type="title"/>
          </p:nvPr>
        </p:nvSpPr>
        <p:spPr>
          <a:xfrm>
            <a:off x="0" y="0"/>
            <a:ext cx="12192000" cy="1316735"/>
          </a:xfrm>
          <a:solidFill>
            <a:schemeClr val="tx1">
              <a:lumMod val="50000"/>
              <a:lumOff val="50000"/>
            </a:schemeClr>
          </a:solidFill>
        </p:spPr>
        <p:txBody>
          <a:bodyPr>
            <a:normAutofit/>
          </a:bodyPr>
          <a:lstStyle/>
          <a:p>
            <a:pPr algn="ctr"/>
            <a:r>
              <a:rPr lang="nb-NO">
                <a:solidFill>
                  <a:schemeClr val="bg1"/>
                </a:solidFill>
              </a:rPr>
              <a:t>Blant unge mottakere av helseytelser er det svært mange med psykiske lidelser som hoveddiagnose</a:t>
            </a:r>
          </a:p>
        </p:txBody>
      </p:sp>
      <p:graphicFrame>
        <p:nvGraphicFramePr>
          <p:cNvPr id="3" name="Diagram 2">
            <a:extLst>
              <a:ext uri="{FF2B5EF4-FFF2-40B4-BE49-F238E27FC236}">
                <a16:creationId xmlns:a16="http://schemas.microsoft.com/office/drawing/2014/main" id="{B9EEB995-8BC0-F40A-5877-BDFA25DF6B01}"/>
              </a:ext>
            </a:extLst>
          </p:cNvPr>
          <p:cNvGraphicFramePr>
            <a:graphicFrameLocks/>
          </p:cNvGraphicFramePr>
          <p:nvPr>
            <p:extLst>
              <p:ext uri="{D42A27DB-BD31-4B8C-83A1-F6EECF244321}">
                <p14:modId xmlns:p14="http://schemas.microsoft.com/office/powerpoint/2010/main" val="1432456923"/>
              </p:ext>
            </p:extLst>
          </p:nvPr>
        </p:nvGraphicFramePr>
        <p:xfrm>
          <a:off x="786384" y="1438656"/>
          <a:ext cx="5041392" cy="49499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Diagram 3">
            <a:extLst>
              <a:ext uri="{FF2B5EF4-FFF2-40B4-BE49-F238E27FC236}">
                <a16:creationId xmlns:a16="http://schemas.microsoft.com/office/drawing/2014/main" id="{9C67E5AF-2E5B-FBD5-5B59-B32933609978}"/>
              </a:ext>
            </a:extLst>
          </p:cNvPr>
          <p:cNvGraphicFramePr>
            <a:graphicFrameLocks/>
          </p:cNvGraphicFramePr>
          <p:nvPr>
            <p:extLst>
              <p:ext uri="{D42A27DB-BD31-4B8C-83A1-F6EECF244321}">
                <p14:modId xmlns:p14="http://schemas.microsoft.com/office/powerpoint/2010/main" val="1293044264"/>
              </p:ext>
            </p:extLst>
          </p:nvPr>
        </p:nvGraphicFramePr>
        <p:xfrm>
          <a:off x="5620512" y="1438656"/>
          <a:ext cx="6589776" cy="517468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55203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6CDED8A-F4BF-488E-9321-38DAE77ED51E}"/>
              </a:ext>
            </a:extLst>
          </p:cNvPr>
          <p:cNvSpPr>
            <a:spLocks noGrp="1"/>
          </p:cNvSpPr>
          <p:nvPr>
            <p:ph type="title"/>
          </p:nvPr>
        </p:nvSpPr>
        <p:spPr>
          <a:xfrm>
            <a:off x="0" y="203960"/>
            <a:ext cx="12192000" cy="1370127"/>
          </a:xfrm>
        </p:spPr>
        <p:txBody>
          <a:bodyPr>
            <a:normAutofit/>
          </a:bodyPr>
          <a:lstStyle/>
          <a:p>
            <a:pPr algn="ctr"/>
            <a:r>
              <a:rPr lang="nb-NO" sz="4400" b="1">
                <a:solidFill>
                  <a:schemeClr val="tx1"/>
                </a:solidFill>
              </a:rPr>
              <a:t>Nordland har et stramt arbeidsmarked </a:t>
            </a:r>
            <a:br>
              <a:rPr lang="nb-NO" sz="4400" b="1">
                <a:solidFill>
                  <a:schemeClr val="tx1"/>
                </a:solidFill>
              </a:rPr>
            </a:br>
            <a:r>
              <a:rPr lang="nb-NO" sz="4400" b="1">
                <a:solidFill>
                  <a:schemeClr val="tx1"/>
                </a:solidFill>
              </a:rPr>
              <a:t>med stor ubalanse</a:t>
            </a:r>
          </a:p>
        </p:txBody>
      </p:sp>
      <p:sp>
        <p:nvSpPr>
          <p:cNvPr id="3" name="Plassholder for innhold 2">
            <a:extLst>
              <a:ext uri="{FF2B5EF4-FFF2-40B4-BE49-F238E27FC236}">
                <a16:creationId xmlns:a16="http://schemas.microsoft.com/office/drawing/2014/main" id="{057079D9-53C8-4473-86EC-0E65E15BBEFB}"/>
              </a:ext>
            </a:extLst>
          </p:cNvPr>
          <p:cNvSpPr>
            <a:spLocks noGrp="1"/>
          </p:cNvSpPr>
          <p:nvPr>
            <p:ph idx="1"/>
          </p:nvPr>
        </p:nvSpPr>
        <p:spPr>
          <a:xfrm>
            <a:off x="5365987" y="4567518"/>
            <a:ext cx="6570089" cy="1881651"/>
          </a:xfrm>
        </p:spPr>
        <p:txBody>
          <a:bodyPr>
            <a:normAutofit fontScale="92500"/>
          </a:bodyPr>
          <a:lstStyle/>
          <a:p>
            <a:pPr marL="0" indent="0">
              <a:buNone/>
            </a:pPr>
            <a:r>
              <a:rPr lang="nb-NO" sz="3200"/>
              <a:t>Ganske likt i antall, men det er en </a:t>
            </a:r>
            <a:r>
              <a:rPr lang="nb-NO" sz="3200" b="1">
                <a:solidFill>
                  <a:schemeClr val="accent1"/>
                </a:solidFill>
              </a:rPr>
              <a:t>ubalanse</a:t>
            </a:r>
            <a:r>
              <a:rPr lang="nb-NO" sz="3200"/>
              <a:t> mellom den kompetansen arbeidsgiverne etterspør og den kompetansen arbeidssøkerne tilbyr.</a:t>
            </a:r>
          </a:p>
        </p:txBody>
      </p:sp>
      <p:pic>
        <p:nvPicPr>
          <p:cNvPr id="5" name="Grafikk 4" descr="Ulike vekter med heldekkende fyll">
            <a:extLst>
              <a:ext uri="{FF2B5EF4-FFF2-40B4-BE49-F238E27FC236}">
                <a16:creationId xmlns:a16="http://schemas.microsoft.com/office/drawing/2014/main" id="{582B75D1-ACBB-4BCC-A6C2-34F504DC8C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2491" y="1919202"/>
            <a:ext cx="3801660" cy="3801660"/>
          </a:xfrm>
          <a:prstGeom prst="rect">
            <a:avLst/>
          </a:prstGeom>
        </p:spPr>
      </p:pic>
      <p:sp>
        <p:nvSpPr>
          <p:cNvPr id="8" name="TekstSylinder 7">
            <a:extLst>
              <a:ext uri="{FF2B5EF4-FFF2-40B4-BE49-F238E27FC236}">
                <a16:creationId xmlns:a16="http://schemas.microsoft.com/office/drawing/2014/main" id="{838D286E-695D-47A2-8265-94627BF454A1}"/>
              </a:ext>
            </a:extLst>
          </p:cNvPr>
          <p:cNvSpPr txBox="1"/>
          <p:nvPr/>
        </p:nvSpPr>
        <p:spPr>
          <a:xfrm>
            <a:off x="2806873" y="4513167"/>
            <a:ext cx="13242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srgbClr val="000000"/>
                </a:solidFill>
                <a:effectLst/>
                <a:uLnTx/>
                <a:uFillTx/>
                <a:latin typeface="Calibri" panose="020F0502020204030204"/>
                <a:ea typeface="+mn-ea"/>
                <a:cs typeface="+mn-cs"/>
              </a:rPr>
              <a:t>Etterspørsel</a:t>
            </a:r>
          </a:p>
        </p:txBody>
      </p:sp>
      <p:sp>
        <p:nvSpPr>
          <p:cNvPr id="9" name="TekstSylinder 8">
            <a:extLst>
              <a:ext uri="{FF2B5EF4-FFF2-40B4-BE49-F238E27FC236}">
                <a16:creationId xmlns:a16="http://schemas.microsoft.com/office/drawing/2014/main" id="{480F19F1-E59E-4DCD-9029-85A86CCF4C52}"/>
              </a:ext>
            </a:extLst>
          </p:cNvPr>
          <p:cNvSpPr txBox="1"/>
          <p:nvPr/>
        </p:nvSpPr>
        <p:spPr>
          <a:xfrm>
            <a:off x="840154" y="3718851"/>
            <a:ext cx="7809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srgbClr val="000000"/>
                </a:solidFill>
                <a:effectLst/>
                <a:uLnTx/>
                <a:uFillTx/>
                <a:latin typeface="Calibri" panose="020F0502020204030204"/>
                <a:ea typeface="+mn-ea"/>
                <a:cs typeface="+mn-cs"/>
              </a:rPr>
              <a:t>Tilbud</a:t>
            </a:r>
          </a:p>
        </p:txBody>
      </p:sp>
      <p:grpSp>
        <p:nvGrpSpPr>
          <p:cNvPr id="10" name="Gruppe 9">
            <a:extLst>
              <a:ext uri="{FF2B5EF4-FFF2-40B4-BE49-F238E27FC236}">
                <a16:creationId xmlns:a16="http://schemas.microsoft.com/office/drawing/2014/main" id="{F502CE78-A3E7-4602-70BA-5A563F444901}"/>
              </a:ext>
            </a:extLst>
          </p:cNvPr>
          <p:cNvGrpSpPr/>
          <p:nvPr/>
        </p:nvGrpSpPr>
        <p:grpSpPr>
          <a:xfrm>
            <a:off x="5236561" y="2026195"/>
            <a:ext cx="6828503" cy="2061988"/>
            <a:chOff x="5066071" y="1796319"/>
            <a:chExt cx="6573527" cy="1733134"/>
          </a:xfrm>
        </p:grpSpPr>
        <p:pic>
          <p:nvPicPr>
            <p:cNvPr id="23" name="Grafikk 22" descr="Sjekkliste med heldekkende fyll">
              <a:extLst>
                <a:ext uri="{FF2B5EF4-FFF2-40B4-BE49-F238E27FC236}">
                  <a16:creationId xmlns:a16="http://schemas.microsoft.com/office/drawing/2014/main" id="{9CE19153-75D9-40F1-8A78-46B1EE8C1B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29800" y="1919202"/>
              <a:ext cx="1509798" cy="1509798"/>
            </a:xfrm>
            <a:prstGeom prst="rect">
              <a:avLst/>
            </a:prstGeom>
          </p:spPr>
        </p:pic>
        <p:sp>
          <p:nvSpPr>
            <p:cNvPr id="24" name="TekstSylinder 23">
              <a:extLst>
                <a:ext uri="{FF2B5EF4-FFF2-40B4-BE49-F238E27FC236}">
                  <a16:creationId xmlns:a16="http://schemas.microsoft.com/office/drawing/2014/main" id="{E0C3AC5A-0C88-4E1F-A484-54F8FC3ED991}"/>
                </a:ext>
              </a:extLst>
            </p:cNvPr>
            <p:cNvSpPr txBox="1"/>
            <p:nvPr/>
          </p:nvSpPr>
          <p:spPr>
            <a:xfrm>
              <a:off x="6970272" y="1800949"/>
              <a:ext cx="1411200" cy="931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6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1,9</a:t>
              </a:r>
            </a:p>
          </p:txBody>
        </p:sp>
        <p:pic>
          <p:nvPicPr>
            <p:cNvPr id="7" name="Grafikk 6" descr="Mann og kvinne med heldekkende fyll">
              <a:extLst>
                <a:ext uri="{FF2B5EF4-FFF2-40B4-BE49-F238E27FC236}">
                  <a16:creationId xmlns:a16="http://schemas.microsoft.com/office/drawing/2014/main" id="{3BE1F4FA-93F0-275E-6794-F0C7F22C4218}"/>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2" r="24433"/>
            <a:stretch/>
          </p:blipFill>
          <p:spPr>
            <a:xfrm>
              <a:off x="5066071" y="1796319"/>
              <a:ext cx="1509798" cy="1733134"/>
            </a:xfrm>
            <a:prstGeom prst="rect">
              <a:avLst/>
            </a:prstGeom>
          </p:spPr>
        </p:pic>
      </p:grpSp>
      <p:sp>
        <p:nvSpPr>
          <p:cNvPr id="6" name="TekstSylinder 5">
            <a:extLst>
              <a:ext uri="{FF2B5EF4-FFF2-40B4-BE49-F238E27FC236}">
                <a16:creationId xmlns:a16="http://schemas.microsoft.com/office/drawing/2014/main" id="{D24BA646-7B58-FD9E-0922-9894CF681A24}"/>
              </a:ext>
            </a:extLst>
          </p:cNvPr>
          <p:cNvSpPr txBox="1"/>
          <p:nvPr/>
        </p:nvSpPr>
        <p:spPr>
          <a:xfrm>
            <a:off x="5428675" y="6627168"/>
            <a:ext cx="644471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9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*Arbeidsledige = helt ledige og arbeidssøkere på tiltak (bruttoledighet) i desember 2024 minus permitterte helt ledige</a:t>
            </a:r>
          </a:p>
        </p:txBody>
      </p:sp>
      <p:sp>
        <p:nvSpPr>
          <p:cNvPr id="4" name="TekstSylinder 3">
            <a:extLst>
              <a:ext uri="{FF2B5EF4-FFF2-40B4-BE49-F238E27FC236}">
                <a16:creationId xmlns:a16="http://schemas.microsoft.com/office/drawing/2014/main" id="{3147F549-9467-AA8B-A93E-C502A27F1F87}"/>
              </a:ext>
            </a:extLst>
          </p:cNvPr>
          <p:cNvSpPr txBox="1"/>
          <p:nvPr/>
        </p:nvSpPr>
        <p:spPr>
          <a:xfrm>
            <a:off x="7048028" y="3183925"/>
            <a:ext cx="3206009"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2500 arbeidsledige* til 1320 utlyste stillinger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(Nordland, desember 2024)</a:t>
            </a:r>
          </a:p>
        </p:txBody>
      </p:sp>
      <p:sp>
        <p:nvSpPr>
          <p:cNvPr id="12" name="TekstSylinder 11">
            <a:extLst>
              <a:ext uri="{FF2B5EF4-FFF2-40B4-BE49-F238E27FC236}">
                <a16:creationId xmlns:a16="http://schemas.microsoft.com/office/drawing/2014/main" id="{5E17B958-B59F-1DDB-6522-2C318CDCA4B0}"/>
              </a:ext>
            </a:extLst>
          </p:cNvPr>
          <p:cNvSpPr txBox="1"/>
          <p:nvPr/>
        </p:nvSpPr>
        <p:spPr>
          <a:xfrm>
            <a:off x="8653318" y="2226192"/>
            <a:ext cx="84803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8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til</a:t>
            </a:r>
          </a:p>
        </p:txBody>
      </p:sp>
      <p:sp>
        <p:nvSpPr>
          <p:cNvPr id="13" name="TekstSylinder 12">
            <a:extLst>
              <a:ext uri="{FF2B5EF4-FFF2-40B4-BE49-F238E27FC236}">
                <a16:creationId xmlns:a16="http://schemas.microsoft.com/office/drawing/2014/main" id="{D6A00074-D1BD-7CB7-2C24-B042902B0F00}"/>
              </a:ext>
            </a:extLst>
          </p:cNvPr>
          <p:cNvSpPr txBox="1"/>
          <p:nvPr/>
        </p:nvSpPr>
        <p:spPr>
          <a:xfrm>
            <a:off x="9359044" y="2026195"/>
            <a:ext cx="84803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6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1</a:t>
            </a:r>
          </a:p>
        </p:txBody>
      </p:sp>
    </p:spTree>
    <p:extLst>
      <p:ext uri="{BB962C8B-B14F-4D97-AF65-F5344CB8AC3E}">
        <p14:creationId xmlns:p14="http://schemas.microsoft.com/office/powerpoint/2010/main" val="161245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4"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49C8578-6889-46C9-BC74-2BF68F103729}"/>
              </a:ext>
            </a:extLst>
          </p:cNvPr>
          <p:cNvSpPr>
            <a:spLocks noGrp="1"/>
          </p:cNvSpPr>
          <p:nvPr>
            <p:ph type="title"/>
          </p:nvPr>
        </p:nvSpPr>
        <p:spPr>
          <a:xfrm>
            <a:off x="5518153" y="425982"/>
            <a:ext cx="5781218" cy="1263704"/>
          </a:xfrm>
        </p:spPr>
        <p:txBody>
          <a:bodyPr>
            <a:normAutofit/>
          </a:bodyPr>
          <a:lstStyle/>
          <a:p>
            <a:pPr algn="ctr"/>
            <a:r>
              <a:rPr lang="nb-NO" sz="3600" b="1"/>
              <a:t>Nordlandsvirksomhetene kunne ansatt</a:t>
            </a:r>
            <a:endParaRPr lang="nb-NO" sz="3600"/>
          </a:p>
        </p:txBody>
      </p:sp>
      <p:sp>
        <p:nvSpPr>
          <p:cNvPr id="3" name="Plassholder for innhold 2">
            <a:extLst>
              <a:ext uri="{FF2B5EF4-FFF2-40B4-BE49-F238E27FC236}">
                <a16:creationId xmlns:a16="http://schemas.microsoft.com/office/drawing/2014/main" id="{A62500BD-D555-459A-BF05-E7DD40F2E8CF}"/>
              </a:ext>
            </a:extLst>
          </p:cNvPr>
          <p:cNvSpPr>
            <a:spLocks noGrp="1"/>
          </p:cNvSpPr>
          <p:nvPr>
            <p:ph idx="1"/>
          </p:nvPr>
        </p:nvSpPr>
        <p:spPr>
          <a:xfrm>
            <a:off x="205273" y="6463921"/>
            <a:ext cx="2816031" cy="274819"/>
          </a:xfrm>
          <a:solidFill>
            <a:schemeClr val="bg1"/>
          </a:solidFill>
        </p:spPr>
        <p:txBody>
          <a:bodyPr>
            <a:normAutofit/>
          </a:bodyPr>
          <a:lstStyle/>
          <a:p>
            <a:pPr marL="0" indent="0" algn="r">
              <a:buNone/>
            </a:pPr>
            <a:r>
              <a:rPr lang="nb-NO" sz="900"/>
              <a:t>Kilde: NAVs bedriftsundersøkelser 2015-2024</a:t>
            </a:r>
          </a:p>
        </p:txBody>
      </p:sp>
      <p:sp>
        <p:nvSpPr>
          <p:cNvPr id="6" name="Tittel 1">
            <a:extLst>
              <a:ext uri="{FF2B5EF4-FFF2-40B4-BE49-F238E27FC236}">
                <a16:creationId xmlns:a16="http://schemas.microsoft.com/office/drawing/2014/main" id="{23D54CC8-E618-44E5-B80B-3D8A339CAA87}"/>
              </a:ext>
            </a:extLst>
          </p:cNvPr>
          <p:cNvSpPr txBox="1">
            <a:spLocks/>
          </p:cNvSpPr>
          <p:nvPr/>
        </p:nvSpPr>
        <p:spPr>
          <a:xfrm>
            <a:off x="5772360" y="4680399"/>
            <a:ext cx="5029201" cy="14707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kern="1200">
                <a:solidFill>
                  <a:schemeClr val="accent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3600" b="1" i="0" u="none" strike="noStrike" kern="1200" cap="none" spc="0" normalizeH="0" baseline="0" noProof="0">
                <a:ln>
                  <a:noFill/>
                </a:ln>
                <a:solidFill>
                  <a:srgbClr val="C30000"/>
                </a:solidFill>
                <a:effectLst/>
                <a:uLnTx/>
                <a:uFillTx/>
                <a:latin typeface="Arial" panose="020B0604020202020204" pitchFamily="34" charset="0"/>
                <a:ea typeface="+mj-ea"/>
                <a:cs typeface="Arial" panose="020B0604020202020204" pitchFamily="34" charset="0"/>
              </a:rPr>
              <a:t>flere i 2024 om de fikk tak i personer med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3600" b="1" i="0" u="none" strike="noStrike" kern="1200" cap="none" spc="0" normalizeH="0" baseline="0" noProof="0">
                <a:ln>
                  <a:noFill/>
                </a:ln>
                <a:solidFill>
                  <a:srgbClr val="C30000"/>
                </a:solidFill>
                <a:effectLst/>
                <a:uLnTx/>
                <a:uFillTx/>
                <a:latin typeface="Arial" panose="020B0604020202020204" pitchFamily="34" charset="0"/>
                <a:ea typeface="+mj-ea"/>
                <a:cs typeface="Arial" panose="020B0604020202020204" pitchFamily="34" charset="0"/>
              </a:rPr>
              <a:t>riktig kompetanse</a:t>
            </a:r>
          </a:p>
        </p:txBody>
      </p:sp>
      <p:sp>
        <p:nvSpPr>
          <p:cNvPr id="7" name="Tittel 1">
            <a:extLst>
              <a:ext uri="{FF2B5EF4-FFF2-40B4-BE49-F238E27FC236}">
                <a16:creationId xmlns:a16="http://schemas.microsoft.com/office/drawing/2014/main" id="{D110C433-87D4-41A7-91C0-B2D1E57125FE}"/>
              </a:ext>
            </a:extLst>
          </p:cNvPr>
          <p:cNvSpPr txBox="1">
            <a:spLocks/>
          </p:cNvSpPr>
          <p:nvPr/>
        </p:nvSpPr>
        <p:spPr>
          <a:xfrm>
            <a:off x="7077934" y="2546840"/>
            <a:ext cx="2390931" cy="10720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kern="1200">
                <a:solidFill>
                  <a:schemeClr val="accent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6000" b="1" i="0" u="none" strike="noStrike" kern="1200" cap="none" spc="0" normalizeH="0" baseline="0" noProof="0">
                <a:ln>
                  <a:noFill/>
                </a:ln>
                <a:solidFill>
                  <a:srgbClr val="C30000"/>
                </a:solidFill>
                <a:effectLst/>
                <a:uLnTx/>
                <a:uFillTx/>
                <a:latin typeface="Arial" panose="020B0604020202020204" pitchFamily="34" charset="0"/>
                <a:ea typeface="+mj-ea"/>
                <a:cs typeface="Arial" panose="020B0604020202020204" pitchFamily="34" charset="0"/>
              </a:rPr>
              <a:t>3 100</a:t>
            </a:r>
          </a:p>
        </p:txBody>
      </p:sp>
      <p:sp>
        <p:nvSpPr>
          <p:cNvPr id="8" name="Ellipse 7">
            <a:extLst>
              <a:ext uri="{FF2B5EF4-FFF2-40B4-BE49-F238E27FC236}">
                <a16:creationId xmlns:a16="http://schemas.microsoft.com/office/drawing/2014/main" id="{3B43397B-307C-4C60-B39B-5612EE7C345B}"/>
              </a:ext>
            </a:extLst>
          </p:cNvPr>
          <p:cNvSpPr/>
          <p:nvPr/>
        </p:nvSpPr>
        <p:spPr>
          <a:xfrm>
            <a:off x="6885219" y="1804969"/>
            <a:ext cx="2776362" cy="2555823"/>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Bilde 9">
            <a:extLst>
              <a:ext uri="{FF2B5EF4-FFF2-40B4-BE49-F238E27FC236}">
                <a16:creationId xmlns:a16="http://schemas.microsoft.com/office/drawing/2014/main" id="{70C847CD-2736-4190-91D9-1E3F53B2E91A}"/>
              </a:ext>
            </a:extLst>
          </p:cNvPr>
          <p:cNvPicPr>
            <a:picLocks noChangeAspect="1"/>
          </p:cNvPicPr>
          <p:nvPr/>
        </p:nvPicPr>
        <p:blipFill>
          <a:blip r:embed="rId3"/>
          <a:stretch>
            <a:fillRect/>
          </a:stretch>
        </p:blipFill>
        <p:spPr>
          <a:xfrm>
            <a:off x="11047751" y="6111205"/>
            <a:ext cx="1043695" cy="698147"/>
          </a:xfrm>
          <a:prstGeom prst="rect">
            <a:avLst/>
          </a:prstGeom>
        </p:spPr>
      </p:pic>
      <p:pic>
        <p:nvPicPr>
          <p:cNvPr id="9" name="Bilde 8">
            <a:extLst>
              <a:ext uri="{FF2B5EF4-FFF2-40B4-BE49-F238E27FC236}">
                <a16:creationId xmlns:a16="http://schemas.microsoft.com/office/drawing/2014/main" id="{C7C2C9DA-2671-6D9D-CE91-F759C14D008F}"/>
              </a:ext>
            </a:extLst>
          </p:cNvPr>
          <p:cNvPicPr>
            <a:picLocks noChangeAspect="1"/>
          </p:cNvPicPr>
          <p:nvPr/>
        </p:nvPicPr>
        <p:blipFill>
          <a:blip r:embed="rId4"/>
          <a:stretch>
            <a:fillRect/>
          </a:stretch>
        </p:blipFill>
        <p:spPr>
          <a:xfrm>
            <a:off x="0" y="119260"/>
            <a:ext cx="4871126" cy="6437934"/>
          </a:xfrm>
          <a:prstGeom prst="rect">
            <a:avLst/>
          </a:prstGeom>
        </p:spPr>
      </p:pic>
    </p:spTree>
    <p:extLst>
      <p:ext uri="{BB962C8B-B14F-4D97-AF65-F5344CB8AC3E}">
        <p14:creationId xmlns:p14="http://schemas.microsoft.com/office/powerpoint/2010/main" val="1678371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descr="Et bilde som inneholder Manuell arbeider, Vernehjelm, klær, arbeidsantrekk&#10;&#10;Automatisk generert beskrivelse">
            <a:extLst>
              <a:ext uri="{FF2B5EF4-FFF2-40B4-BE49-F238E27FC236}">
                <a16:creationId xmlns:a16="http://schemas.microsoft.com/office/drawing/2014/main" id="{D3AFC3C7-2158-7E0A-E79F-DBC7DB97CB92}"/>
              </a:ext>
            </a:extLst>
          </p:cNvPr>
          <p:cNvPicPr>
            <a:picLocks noChangeAspect="1"/>
          </p:cNvPicPr>
          <p:nvPr/>
        </p:nvPicPr>
        <p:blipFill>
          <a:blip r:embed="rId3"/>
          <a:stretch>
            <a:fillRect/>
          </a:stretch>
        </p:blipFill>
        <p:spPr>
          <a:xfrm>
            <a:off x="2154207" y="1362629"/>
            <a:ext cx="7883586" cy="5259830"/>
          </a:xfrm>
          <a:prstGeom prst="rect">
            <a:avLst/>
          </a:prstGeom>
          <a:ln>
            <a:noFill/>
          </a:ln>
          <a:effectLst>
            <a:softEdge rad="112500"/>
          </a:effectLst>
        </p:spPr>
      </p:pic>
      <p:sp>
        <p:nvSpPr>
          <p:cNvPr id="2" name="Tittel 1">
            <a:extLst>
              <a:ext uri="{FF2B5EF4-FFF2-40B4-BE49-F238E27FC236}">
                <a16:creationId xmlns:a16="http://schemas.microsoft.com/office/drawing/2014/main" id="{367D3570-24CC-4682-DDE7-66E98A610253}"/>
              </a:ext>
            </a:extLst>
          </p:cNvPr>
          <p:cNvSpPr>
            <a:spLocks noGrp="1"/>
          </p:cNvSpPr>
          <p:nvPr>
            <p:ph type="title"/>
          </p:nvPr>
        </p:nvSpPr>
        <p:spPr>
          <a:xfrm>
            <a:off x="240082" y="-12273"/>
            <a:ext cx="11711835" cy="1072080"/>
          </a:xfrm>
        </p:spPr>
        <p:txBody>
          <a:bodyPr>
            <a:normAutofit/>
          </a:bodyPr>
          <a:lstStyle/>
          <a:p>
            <a:pPr algn="ctr"/>
            <a:r>
              <a:rPr lang="nb-NO" sz="4000" b="1">
                <a:solidFill>
                  <a:schemeClr val="tx1"/>
                </a:solidFill>
              </a:rPr>
              <a:t>Arbeid</a:t>
            </a:r>
            <a:r>
              <a:rPr lang="nb-NO"/>
              <a:t> </a:t>
            </a:r>
            <a:r>
              <a:rPr lang="nb-NO" b="1"/>
              <a:t>er </a:t>
            </a:r>
            <a:r>
              <a:rPr lang="nb-NO" b="1" u="sng"/>
              <a:t>helt sentralt</a:t>
            </a:r>
            <a:r>
              <a:rPr lang="nb-NO" b="1"/>
              <a:t> i å </a:t>
            </a:r>
            <a:r>
              <a:rPr lang="nb-NO" sz="3600" b="1">
                <a:solidFill>
                  <a:schemeClr val="tx1"/>
                </a:solidFill>
              </a:rPr>
              <a:t>motvirke fattigdom</a:t>
            </a:r>
            <a:endParaRPr lang="nb-NO"/>
          </a:p>
        </p:txBody>
      </p:sp>
      <p:sp>
        <p:nvSpPr>
          <p:cNvPr id="5" name="TekstSylinder 4">
            <a:extLst>
              <a:ext uri="{FF2B5EF4-FFF2-40B4-BE49-F238E27FC236}">
                <a16:creationId xmlns:a16="http://schemas.microsoft.com/office/drawing/2014/main" id="{DE852C30-63B2-1528-5685-6EBBE40158D2}"/>
              </a:ext>
            </a:extLst>
          </p:cNvPr>
          <p:cNvSpPr txBox="1"/>
          <p:nvPr/>
        </p:nvSpPr>
        <p:spPr>
          <a:xfrm>
            <a:off x="2154207" y="1316256"/>
            <a:ext cx="3682182" cy="18620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5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48 %</a:t>
            </a:r>
            <a:endParaRPr kumimoji="0" lang="nb-NO" sz="4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TekstSylinder 5">
            <a:extLst>
              <a:ext uri="{FF2B5EF4-FFF2-40B4-BE49-F238E27FC236}">
                <a16:creationId xmlns:a16="http://schemas.microsoft.com/office/drawing/2014/main" id="{DCEFAE24-B5EF-B398-0143-F72BA990FC2C}"/>
              </a:ext>
            </a:extLst>
          </p:cNvPr>
          <p:cNvSpPr txBox="1"/>
          <p:nvPr/>
        </p:nvSpPr>
        <p:spPr>
          <a:xfrm>
            <a:off x="2551772" y="2791634"/>
            <a:ext cx="2266122"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av alle i husstander uten noen i jobb lever i fattigdom</a:t>
            </a:r>
          </a:p>
        </p:txBody>
      </p:sp>
      <p:sp>
        <p:nvSpPr>
          <p:cNvPr id="7" name="Tittel 1">
            <a:extLst>
              <a:ext uri="{FF2B5EF4-FFF2-40B4-BE49-F238E27FC236}">
                <a16:creationId xmlns:a16="http://schemas.microsoft.com/office/drawing/2014/main" id="{0C404C3B-934A-12A9-3B6C-AC448054A86C}"/>
              </a:ext>
            </a:extLst>
          </p:cNvPr>
          <p:cNvSpPr txBox="1">
            <a:spLocks/>
          </p:cNvSpPr>
          <p:nvPr/>
        </p:nvSpPr>
        <p:spPr>
          <a:xfrm>
            <a:off x="114186" y="490907"/>
            <a:ext cx="11711835" cy="10720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kern="1200">
                <a:solidFill>
                  <a:schemeClr val="accent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1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Stabil arbeidstilknytning for én i husstanden reduserer risikoen for å leve i fattigdom fra 48 prosent til 6 prosent.</a:t>
            </a:r>
            <a:endParaRPr kumimoji="0" lang="nb-NO" sz="3200" b="0" i="0" u="none" strike="noStrike" kern="1200" cap="none" spc="0" normalizeH="0" baseline="0" noProof="0">
              <a:ln>
                <a:noFill/>
              </a:ln>
              <a:solidFill>
                <a:srgbClr val="C30000"/>
              </a:solidFill>
              <a:effectLst/>
              <a:uLnTx/>
              <a:uFillTx/>
              <a:latin typeface="Arial" panose="020B0604020202020204" pitchFamily="34" charset="0"/>
              <a:ea typeface="+mj-ea"/>
              <a:cs typeface="Arial" panose="020B0604020202020204" pitchFamily="34" charset="0"/>
            </a:endParaRPr>
          </a:p>
        </p:txBody>
      </p:sp>
      <p:sp>
        <p:nvSpPr>
          <p:cNvPr id="10" name="TekstSylinder 9">
            <a:extLst>
              <a:ext uri="{FF2B5EF4-FFF2-40B4-BE49-F238E27FC236}">
                <a16:creationId xmlns:a16="http://schemas.microsoft.com/office/drawing/2014/main" id="{8A6B799E-7A55-87A7-9224-114FF2FE4907}"/>
              </a:ext>
            </a:extLst>
          </p:cNvPr>
          <p:cNvSpPr txBox="1"/>
          <p:nvPr/>
        </p:nvSpPr>
        <p:spPr>
          <a:xfrm>
            <a:off x="2258170" y="6251186"/>
            <a:ext cx="164555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Foto: </a:t>
            </a:r>
            <a:r>
              <a:rPr kumimoji="0" lang="nb-NO" sz="12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Getty</a:t>
            </a:r>
            <a:r>
              <a:rPr kumimoji="0" lang="nb-NO"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Images</a:t>
            </a:r>
          </a:p>
        </p:txBody>
      </p:sp>
      <p:sp>
        <p:nvSpPr>
          <p:cNvPr id="11" name="TekstSylinder 10">
            <a:extLst>
              <a:ext uri="{FF2B5EF4-FFF2-40B4-BE49-F238E27FC236}">
                <a16:creationId xmlns:a16="http://schemas.microsoft.com/office/drawing/2014/main" id="{674EA6DE-0479-ED5D-5061-D79B6C7048BD}"/>
              </a:ext>
            </a:extLst>
          </p:cNvPr>
          <p:cNvSpPr txBox="1"/>
          <p:nvPr/>
        </p:nvSpPr>
        <p:spPr>
          <a:xfrm>
            <a:off x="7578918" y="6621822"/>
            <a:ext cx="4917749"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Kilde: SSB («Økonomi og levekår for lavinntektsgrupper 2022», side 47) </a:t>
            </a:r>
          </a:p>
        </p:txBody>
      </p:sp>
    </p:spTree>
    <p:extLst>
      <p:ext uri="{BB962C8B-B14F-4D97-AF65-F5344CB8AC3E}">
        <p14:creationId xmlns:p14="http://schemas.microsoft.com/office/powerpoint/2010/main" val="296751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 presetClass="entr" presetSubtype="0" fill="hold" grpId="0" nodeType="withEffect">
                                  <p:stCondLst>
                                    <p:cond delay="0"/>
                                  </p:stCondLst>
                                  <p:childTnLst>
                                    <p:set>
                                      <p:cBhvr>
                                        <p:cTn id="9" dur="1" fill="hold">
                                          <p:stCondLst>
                                            <p:cond delay="249"/>
                                          </p:stCondLst>
                                        </p:cTn>
                                        <p:tgtEl>
                                          <p:spTgt spid="5"/>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249"/>
                                          </p:stCondLst>
                                        </p:cTn>
                                        <p:tgtEl>
                                          <p:spTgt spid="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249"/>
                                          </p:stCondLst>
                                        </p:cTn>
                                        <p:tgtEl>
                                          <p:spTgt spid="1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249"/>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P spid="11" grpId="0"/>
    </p:bldLst>
  </p:timing>
</p:sld>
</file>

<file path=ppt/theme/theme1.xml><?xml version="1.0" encoding="utf-8"?>
<a:theme xmlns:a="http://schemas.openxmlformats.org/drawingml/2006/main" name="1_Office-tema">
  <a:themeElements>
    <a:clrScheme name="NAV">
      <a:dk1>
        <a:srgbClr val="000000"/>
      </a:dk1>
      <a:lt1>
        <a:srgbClr val="FFFFFF"/>
      </a:lt1>
      <a:dk2>
        <a:srgbClr val="3E3832"/>
      </a:dk2>
      <a:lt2>
        <a:srgbClr val="E9E7E7"/>
      </a:lt2>
      <a:accent1>
        <a:srgbClr val="C30000"/>
      </a:accent1>
      <a:accent2>
        <a:srgbClr val="0067C5"/>
      </a:accent2>
      <a:accent3>
        <a:srgbClr val="A2AD00"/>
      </a:accent3>
      <a:accent4>
        <a:srgbClr val="FF9100"/>
      </a:accent4>
      <a:accent5>
        <a:srgbClr val="06893A"/>
      </a:accent5>
      <a:accent6>
        <a:srgbClr val="634689"/>
      </a:accent6>
      <a:hlink>
        <a:srgbClr val="0067C5"/>
      </a:hlink>
      <a:folHlink>
        <a:srgbClr val="63468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V_Rød  -  Skrivebeskyttet" id="{E4D7E302-CBA0-40BA-9046-9C41B1ECDC74}" vid="{02305EAD-1FCF-4B64-B942-5A91A6566624}"/>
    </a:ext>
  </a:extLst>
</a:theme>
</file>

<file path=ppt/theme/theme10.xml><?xml version="1.0" encoding="utf-8"?>
<a:theme xmlns:a="http://schemas.openxmlformats.org/drawingml/2006/main" name="1_NHO">
  <a:themeElements>
    <a:clrScheme name="Egendefinert 1">
      <a:dk1>
        <a:srgbClr val="222222"/>
      </a:dk1>
      <a:lt1>
        <a:srgbClr val="FFFFFF"/>
      </a:lt1>
      <a:dk2>
        <a:srgbClr val="182F4E"/>
      </a:dk2>
      <a:lt2>
        <a:srgbClr val="FEFFFF"/>
      </a:lt2>
      <a:accent1>
        <a:srgbClr val="0F81BC"/>
      </a:accent1>
      <a:accent2>
        <a:srgbClr val="182F4E"/>
      </a:accent2>
      <a:accent3>
        <a:srgbClr val="E7F6FC"/>
      </a:accent3>
      <a:accent4>
        <a:srgbClr val="85D1EE"/>
      </a:accent4>
      <a:accent5>
        <a:srgbClr val="407879"/>
      </a:accent5>
      <a:accent6>
        <a:srgbClr val="76A8A8"/>
      </a:accent6>
      <a:hlink>
        <a:srgbClr val="797979"/>
      </a:hlink>
      <a:folHlink>
        <a:srgbClr val="D5D5D5"/>
      </a:folHlink>
    </a:clrScheme>
    <a:fontScheme name="Egendefinert 59">
      <a:majorFont>
        <a:latin typeface="Georgia"/>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defPPr>
      </a:lstStyle>
    </a:txDef>
  </a:objectDefaults>
  <a:extraClrSchemeLst/>
  <a:custClrLst>
    <a:custClr name="Custom Color 1">
      <a:srgbClr val="407879"/>
    </a:custClr>
    <a:custClr name="Custom Color 2">
      <a:srgbClr val="77A8A9"/>
    </a:custClr>
    <a:custClr name="Custom Color 3">
      <a:srgbClr val="4C4D7B"/>
    </a:custClr>
    <a:custClr name="Custom Color 4">
      <a:srgbClr val="797BAA"/>
    </a:custClr>
    <a:custClr name="Custom Color 5">
      <a:srgbClr val="008479"/>
    </a:custClr>
    <a:custClr name="Custom Color 6">
      <a:srgbClr val="00A087"/>
    </a:custClr>
    <a:custClr name="Custom Color 7">
      <a:srgbClr val="004479"/>
    </a:custClr>
    <a:custClr name="Custom Color 8">
      <a:srgbClr val="FF8440"/>
    </a:custClr>
    <a:custClr name="Custom Color 9">
      <a:srgbClr val="FBAB6F"/>
    </a:custClr>
    <a:custClr name="Custom Color 10">
      <a:srgbClr val="FFD546"/>
    </a:custClr>
    <a:custClr name="Custom Color 11">
      <a:srgbClr val="FFE690"/>
    </a:custClr>
    <a:custClr name="Custom Color 12">
      <a:srgbClr val="E15997"/>
    </a:custClr>
    <a:custClr name="Custom Color 13">
      <a:srgbClr val="F8B0CA"/>
    </a:custClr>
  </a:custClrLst>
  <a:extLst>
    <a:ext uri="{05A4C25C-085E-4340-85A3-A5531E510DB2}">
      <thm15:themeFamily xmlns:thm15="http://schemas.microsoft.com/office/thememl/2012/main" name="NHO PPT-mal 24" id="{21C9FE87-F5CD-B949-A33B-B78C3746FD2C}" vid="{549E5D88-BD15-AB45-A4AC-0CBEF755086B}"/>
    </a:ext>
  </a:extLst>
</a:theme>
</file>

<file path=ppt/theme/theme1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tema">
  <a:themeElements>
    <a:clrScheme name="NAV">
      <a:dk1>
        <a:srgbClr val="000000"/>
      </a:dk1>
      <a:lt1>
        <a:srgbClr val="FFFFFF"/>
      </a:lt1>
      <a:dk2>
        <a:srgbClr val="3E3832"/>
      </a:dk2>
      <a:lt2>
        <a:srgbClr val="E9E7E7"/>
      </a:lt2>
      <a:accent1>
        <a:srgbClr val="C30000"/>
      </a:accent1>
      <a:accent2>
        <a:srgbClr val="0067C5"/>
      </a:accent2>
      <a:accent3>
        <a:srgbClr val="A2AD00"/>
      </a:accent3>
      <a:accent4>
        <a:srgbClr val="FF9100"/>
      </a:accent4>
      <a:accent5>
        <a:srgbClr val="06893A"/>
      </a:accent5>
      <a:accent6>
        <a:srgbClr val="634689"/>
      </a:accent6>
      <a:hlink>
        <a:srgbClr val="0067C5"/>
      </a:hlink>
      <a:folHlink>
        <a:srgbClr val="63468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V_Lys Grå  -  Skrivebeskyttet" id="{DBD730C8-2CA9-4140-8445-B508A1E44AE7}" vid="{44F7CF81-C891-4316-9217-5F42387CC704}"/>
    </a:ext>
  </a:extLst>
</a:theme>
</file>

<file path=ppt/theme/theme3.xml><?xml version="1.0" encoding="utf-8"?>
<a:theme xmlns:a="http://schemas.openxmlformats.org/drawingml/2006/main" name="Office-tema">
  <a:themeElements>
    <a:clrScheme name="NAV">
      <a:dk1>
        <a:srgbClr val="000000"/>
      </a:dk1>
      <a:lt1>
        <a:srgbClr val="FFFFFF"/>
      </a:lt1>
      <a:dk2>
        <a:srgbClr val="3E3832"/>
      </a:dk2>
      <a:lt2>
        <a:srgbClr val="E9E7E7"/>
      </a:lt2>
      <a:accent1>
        <a:srgbClr val="C30000"/>
      </a:accent1>
      <a:accent2>
        <a:srgbClr val="0067C5"/>
      </a:accent2>
      <a:accent3>
        <a:srgbClr val="A2AD00"/>
      </a:accent3>
      <a:accent4>
        <a:srgbClr val="FF9100"/>
      </a:accent4>
      <a:accent5>
        <a:srgbClr val="06893A"/>
      </a:accent5>
      <a:accent6>
        <a:srgbClr val="634689"/>
      </a:accent6>
      <a:hlink>
        <a:srgbClr val="0067C5"/>
      </a:hlink>
      <a:folHlink>
        <a:srgbClr val="63468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V_Rød  -  Skrivebeskyttet" id="{E4D7E302-CBA0-40BA-9046-9C41B1ECDC74}" vid="{02305EAD-1FCF-4B64-B942-5A91A6566624}"/>
    </a:ext>
  </a:extLst>
</a:theme>
</file>

<file path=ppt/theme/theme4.xml><?xml version="1.0" encoding="utf-8"?>
<a:theme xmlns:a="http://schemas.openxmlformats.org/drawingml/2006/main" name="1_Office-tema">
  <a:themeElements>
    <a:clrScheme name="NAV">
      <a:dk1>
        <a:srgbClr val="000000"/>
      </a:dk1>
      <a:lt1>
        <a:srgbClr val="FFFFFF"/>
      </a:lt1>
      <a:dk2>
        <a:srgbClr val="3E3832"/>
      </a:dk2>
      <a:lt2>
        <a:srgbClr val="E9E7E7"/>
      </a:lt2>
      <a:accent1>
        <a:srgbClr val="C30000"/>
      </a:accent1>
      <a:accent2>
        <a:srgbClr val="0067C5"/>
      </a:accent2>
      <a:accent3>
        <a:srgbClr val="A2AD00"/>
      </a:accent3>
      <a:accent4>
        <a:srgbClr val="FF9100"/>
      </a:accent4>
      <a:accent5>
        <a:srgbClr val="06893A"/>
      </a:accent5>
      <a:accent6>
        <a:srgbClr val="634689"/>
      </a:accent6>
      <a:hlink>
        <a:srgbClr val="0067C5"/>
      </a:hlink>
      <a:folHlink>
        <a:srgbClr val="63468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B0123D0-EAF0-49D1-B774-E8D06FB9B61C}" vid="{2C0C07A7-A903-4988-8925-53FC2A42362D}"/>
    </a:ext>
  </a:extLst>
</a:theme>
</file>

<file path=ppt/theme/theme5.xml><?xml version="1.0" encoding="utf-8"?>
<a:theme xmlns:a="http://schemas.openxmlformats.org/drawingml/2006/main" name="4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tema">
  <a:themeElements>
    <a:clrScheme name="NAV">
      <a:dk1>
        <a:srgbClr val="000000"/>
      </a:dk1>
      <a:lt1>
        <a:srgbClr val="FFFFFF"/>
      </a:lt1>
      <a:dk2>
        <a:srgbClr val="3E3832"/>
      </a:dk2>
      <a:lt2>
        <a:srgbClr val="E9E7E7"/>
      </a:lt2>
      <a:accent1>
        <a:srgbClr val="C30000"/>
      </a:accent1>
      <a:accent2>
        <a:srgbClr val="0067C5"/>
      </a:accent2>
      <a:accent3>
        <a:srgbClr val="A2AD00"/>
      </a:accent3>
      <a:accent4>
        <a:srgbClr val="FF9100"/>
      </a:accent4>
      <a:accent5>
        <a:srgbClr val="06893A"/>
      </a:accent5>
      <a:accent6>
        <a:srgbClr val="634689"/>
      </a:accent6>
      <a:hlink>
        <a:srgbClr val="0067C5"/>
      </a:hlink>
      <a:folHlink>
        <a:srgbClr val="63468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 NAVs Bedriftsundersøkelse Nordland" id="{4FD09927-21C6-4582-82E5-3AF5E5A671A4}" vid="{A8A4148F-42A8-4D6E-BB2E-AA04F35463AB}"/>
    </a:ext>
  </a:extLst>
</a:theme>
</file>

<file path=ppt/theme/theme7.xml><?xml version="1.0" encoding="utf-8"?>
<a:theme xmlns:a="http://schemas.openxmlformats.org/drawingml/2006/main" name="1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NHO">
  <a:themeElements>
    <a:clrScheme name="Egendefinert 1">
      <a:dk1>
        <a:srgbClr val="222222"/>
      </a:dk1>
      <a:lt1>
        <a:srgbClr val="FFFFFF"/>
      </a:lt1>
      <a:dk2>
        <a:srgbClr val="182F4E"/>
      </a:dk2>
      <a:lt2>
        <a:srgbClr val="FEFFFF"/>
      </a:lt2>
      <a:accent1>
        <a:srgbClr val="0F81BC"/>
      </a:accent1>
      <a:accent2>
        <a:srgbClr val="182F4E"/>
      </a:accent2>
      <a:accent3>
        <a:srgbClr val="E7F6FC"/>
      </a:accent3>
      <a:accent4>
        <a:srgbClr val="85D1EE"/>
      </a:accent4>
      <a:accent5>
        <a:srgbClr val="407879"/>
      </a:accent5>
      <a:accent6>
        <a:srgbClr val="76A8A8"/>
      </a:accent6>
      <a:hlink>
        <a:srgbClr val="797979"/>
      </a:hlink>
      <a:folHlink>
        <a:srgbClr val="D5D5D5"/>
      </a:folHlink>
    </a:clrScheme>
    <a:fontScheme name="Egendefinert 59">
      <a:majorFont>
        <a:latin typeface="Georgia"/>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defPPr>
      </a:lstStyle>
    </a:txDef>
  </a:objectDefaults>
  <a:extraClrSchemeLst/>
  <a:custClrLst>
    <a:custClr name="Custom Color 1">
      <a:srgbClr val="407879"/>
    </a:custClr>
    <a:custClr name="Custom Color 2">
      <a:srgbClr val="77A8A9"/>
    </a:custClr>
    <a:custClr name="Custom Color 3">
      <a:srgbClr val="4C4D7B"/>
    </a:custClr>
    <a:custClr name="Custom Color 4">
      <a:srgbClr val="797BAA"/>
    </a:custClr>
    <a:custClr name="Custom Color 5">
      <a:srgbClr val="008479"/>
    </a:custClr>
    <a:custClr name="Custom Color 6">
      <a:srgbClr val="00A087"/>
    </a:custClr>
    <a:custClr name="Custom Color 7">
      <a:srgbClr val="004479"/>
    </a:custClr>
    <a:custClr name="Custom Color 8">
      <a:srgbClr val="FF8440"/>
    </a:custClr>
    <a:custClr name="Custom Color 9">
      <a:srgbClr val="FBAB6F"/>
    </a:custClr>
    <a:custClr name="Custom Color 10">
      <a:srgbClr val="FFD546"/>
    </a:custClr>
    <a:custClr name="Custom Color 11">
      <a:srgbClr val="FFE690"/>
    </a:custClr>
    <a:custClr name="Custom Color 12">
      <a:srgbClr val="E15997"/>
    </a:custClr>
    <a:custClr name="Custom Color 13">
      <a:srgbClr val="F8B0CA"/>
    </a:custClr>
  </a:custClrLst>
  <a:extLst>
    <a:ext uri="{05A4C25C-085E-4340-85A3-A5531E510DB2}">
      <thm15:themeFamily xmlns:thm15="http://schemas.microsoft.com/office/thememl/2012/main" name="NHO PPT-mal 24" id="{21C9FE87-F5CD-B949-A33B-B78C3746FD2C}" vid="{549E5D88-BD15-AB45-A4AC-0CBEF755086B}"/>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111DEA8177DABD438B246C0A3BC00F63" ma:contentTypeVersion="6" ma:contentTypeDescription="Opprett et nytt dokument." ma:contentTypeScope="" ma:versionID="9133cc9a96fdc57298238d44f40b11b6">
  <xsd:schema xmlns:xsd="http://www.w3.org/2001/XMLSchema" xmlns:xs="http://www.w3.org/2001/XMLSchema" xmlns:p="http://schemas.microsoft.com/office/2006/metadata/properties" xmlns:ns2="5234cf66-1c79-46f0-9910-b456f3cfe76c" xmlns:ns3="15252b09-8f5c-4800-bf88-28fbe2714ba0" targetNamespace="http://schemas.microsoft.com/office/2006/metadata/properties" ma:root="true" ma:fieldsID="7aa55c2128f3762ff6fadd74663b3a91" ns2:_="" ns3:_="">
    <xsd:import namespace="5234cf66-1c79-46f0-9910-b456f3cfe76c"/>
    <xsd:import namespace="15252b09-8f5c-4800-bf88-28fbe2714ba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34cf66-1c79-46f0-9910-b456f3cfe7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5252b09-8f5c-4800-bf88-28fbe2714ba0" elementFormDefault="qualified">
    <xsd:import namespace="http://schemas.microsoft.com/office/2006/documentManagement/types"/>
    <xsd:import namespace="http://schemas.microsoft.com/office/infopath/2007/PartnerControls"/>
    <xsd:element name="SharedWithUsers" ma:index="12"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07A73BC-6889-4577-A075-4B182D27DED2}">
  <ds:schemaRefs>
    <ds:schemaRef ds:uri="http://purl.org/dc/elements/1.1/"/>
    <ds:schemaRef ds:uri="15252b09-8f5c-4800-bf88-28fbe2714ba0"/>
    <ds:schemaRef ds:uri="http://schemas.microsoft.com/office/2006/documentManagement/types"/>
    <ds:schemaRef ds:uri="http://purl.org/dc/dcmitype/"/>
    <ds:schemaRef ds:uri="http://purl.org/dc/terms/"/>
    <ds:schemaRef ds:uri="http://schemas.microsoft.com/office/2006/metadata/properties"/>
    <ds:schemaRef ds:uri="http://schemas.openxmlformats.org/package/2006/metadata/core-properties"/>
    <ds:schemaRef ds:uri="http://www.w3.org/XML/1998/namespace"/>
    <ds:schemaRef ds:uri="http://schemas.microsoft.com/office/infopath/2007/PartnerControls"/>
    <ds:schemaRef ds:uri="5234cf66-1c79-46f0-9910-b456f3cfe76c"/>
  </ds:schemaRefs>
</ds:datastoreItem>
</file>

<file path=customXml/itemProps2.xml><?xml version="1.0" encoding="utf-8"?>
<ds:datastoreItem xmlns:ds="http://schemas.openxmlformats.org/officeDocument/2006/customXml" ds:itemID="{2E47975B-8003-4063-A7B5-01F0528A034D}">
  <ds:schemaRefs>
    <ds:schemaRef ds:uri="15252b09-8f5c-4800-bf88-28fbe2714ba0"/>
    <ds:schemaRef ds:uri="5234cf66-1c79-46f0-9910-b456f3cfe76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77593DF-0D68-4D42-AF64-17CA1F3C872A}">
  <ds:schemaRefs>
    <ds:schemaRef ds:uri="http://schemas.microsoft.com/sharepoint/v3/contenttype/forms"/>
  </ds:schemaRefs>
</ds:datastoreItem>
</file>

<file path=docMetadata/LabelInfo.xml><?xml version="1.0" encoding="utf-8"?>
<clbl:labelList xmlns:clbl="http://schemas.microsoft.com/office/2020/mipLabelMetadata">
  <clbl:label id="{9396317e-03ca-4ddd-bc6f-adf29e7f1a41}" enabled="1" method="Standard" siteId="{62366534-1ec3-4962-8869-9b5535279d0b}" removed="0"/>
</clbl:labelList>
</file>

<file path=docProps/app.xml><?xml version="1.0" encoding="utf-8"?>
<Properties xmlns="http://schemas.openxmlformats.org/officeDocument/2006/extended-properties" xmlns:vt="http://schemas.openxmlformats.org/officeDocument/2006/docPropsVTypes">
  <TotalTime>3165</TotalTime>
  <Words>2888</Words>
  <Application>Microsoft Office PowerPoint</Application>
  <PresentationFormat>Widescreen</PresentationFormat>
  <Paragraphs>275</Paragraphs>
  <Slides>23</Slides>
  <Notes>21</Notes>
  <HiddenSlides>0</HiddenSlides>
  <MMClips>0</MMClips>
  <ScaleCrop>false</ScaleCrop>
  <HeadingPairs>
    <vt:vector size="6" baseType="variant">
      <vt:variant>
        <vt:lpstr>Brukte skrifter</vt:lpstr>
      </vt:variant>
      <vt:variant>
        <vt:i4>13</vt:i4>
      </vt:variant>
      <vt:variant>
        <vt:lpstr>Tema</vt:lpstr>
      </vt:variant>
      <vt:variant>
        <vt:i4>10</vt:i4>
      </vt:variant>
      <vt:variant>
        <vt:lpstr>Lysbildetitler</vt:lpstr>
      </vt:variant>
      <vt:variant>
        <vt:i4>23</vt:i4>
      </vt:variant>
    </vt:vector>
  </HeadingPairs>
  <TitlesOfParts>
    <vt:vector size="46" baseType="lpstr">
      <vt:lpstr>Anton</vt:lpstr>
      <vt:lpstr>Aptos</vt:lpstr>
      <vt:lpstr>Aptos Display</vt:lpstr>
      <vt:lpstr>Aptos Narrow</vt:lpstr>
      <vt:lpstr>Arial</vt:lpstr>
      <vt:lpstr>Arial Nova</vt:lpstr>
      <vt:lpstr>Arial Nova Light</vt:lpstr>
      <vt:lpstr>Calibri</vt:lpstr>
      <vt:lpstr>Calibri Light</vt:lpstr>
      <vt:lpstr>Georgia</vt:lpstr>
      <vt:lpstr>Segoe UI</vt:lpstr>
      <vt:lpstr>Source Sans Pro</vt:lpstr>
      <vt:lpstr>Times New Roman</vt:lpstr>
      <vt:lpstr>1_Office-tema</vt:lpstr>
      <vt:lpstr>2_Office-tema</vt:lpstr>
      <vt:lpstr>Office-tema</vt:lpstr>
      <vt:lpstr>1_Office-tema</vt:lpstr>
      <vt:lpstr>4_Office-tema</vt:lpstr>
      <vt:lpstr>2_Office-tema</vt:lpstr>
      <vt:lpstr>1_Office-tema</vt:lpstr>
      <vt:lpstr>3_Office-tema</vt:lpstr>
      <vt:lpstr>NHO</vt:lpstr>
      <vt:lpstr>1_NHO</vt:lpstr>
      <vt:lpstr>Unge i utenforskap, og ungdomsgarantien i Nav</vt:lpstr>
      <vt:lpstr> Arbeid, utdanning, trygd og utenforskap for unge i 20-årene</vt:lpstr>
      <vt:lpstr>4 680 personer</vt:lpstr>
      <vt:lpstr>PowerPoint-presentasjon</vt:lpstr>
      <vt:lpstr>Bruken av helserelaterte ytelser blant unge i Nordland øker…</vt:lpstr>
      <vt:lpstr>Blant unge mottakere av helseytelser er det svært mange med psykiske lidelser som hoveddiagnose</vt:lpstr>
      <vt:lpstr>Nordland har et stramt arbeidsmarked  med stor ubalanse</vt:lpstr>
      <vt:lpstr>Nordlandsvirksomhetene kunne ansatt</vt:lpstr>
      <vt:lpstr>Arbeid er helt sentralt i å motvirke fattigdom</vt:lpstr>
      <vt:lpstr>Utenforskap har store konsekvenser for den enkelte. For Norge som nasjon får utenforskap store konsekvenser for arbeidsmarkedet og vår evne til å opprettholde velferdssamfunnet vårt.</vt:lpstr>
      <vt:lpstr>PowerPoint-presentasjon</vt:lpstr>
      <vt:lpstr>Ungdomsgarantien i NAV</vt:lpstr>
      <vt:lpstr>Hvem er målgruppa?</vt:lpstr>
      <vt:lpstr>PowerPoint-presentasjon</vt:lpstr>
      <vt:lpstr>En oppfølgingsgaranti </vt:lpstr>
      <vt:lpstr>Fast kontaktperson</vt:lpstr>
      <vt:lpstr>Mange gode kompetansemiljøer i NAV.  Hvordan få til godt samarbeid til beste for unge?</vt:lpstr>
      <vt:lpstr>Personbrukerundersøkelsen Nordland</vt:lpstr>
      <vt:lpstr>Mange aktører kan være involvert i den unges liv</vt:lpstr>
      <vt:lpstr>PowerPoint-presentasjon</vt:lpstr>
      <vt:lpstr>Tiltak i regionen</vt:lpstr>
      <vt:lpstr>Tiltak i regionen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Ellingsen, Lene Marie</dc:creator>
  <cp:lastModifiedBy>Hilling, Bjørn Kristian</cp:lastModifiedBy>
  <cp:revision>7</cp:revision>
  <dcterms:created xsi:type="dcterms:W3CDTF">2025-01-21T10:25:23Z</dcterms:created>
  <dcterms:modified xsi:type="dcterms:W3CDTF">2025-05-21T07:31:57Z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0x010100111DEA8177DABD438B246C0A3BC00F63</vt:lpwstr>
  </property>
</Properties>
</file>